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haansoftxlsx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6" r:id="rId2"/>
    <p:sldMasterId id="2147483653" r:id="rId3"/>
  </p:sldMasterIdLst>
  <p:sldIdLst>
    <p:sldId id="297" r:id="rId4"/>
    <p:sldId id="264" r:id="rId5"/>
    <p:sldId id="266" r:id="rId6"/>
    <p:sldId id="296" r:id="rId7"/>
    <p:sldId id="267" r:id="rId8"/>
    <p:sldId id="265" r:id="rId9"/>
    <p:sldId id="270" r:id="rId10"/>
    <p:sldId id="273" r:id="rId11"/>
    <p:sldId id="285" r:id="rId12"/>
    <p:sldId id="279" r:id="rId13"/>
    <p:sldId id="282" r:id="rId14"/>
    <p:sldId id="286" r:id="rId15"/>
    <p:sldId id="281" r:id="rId16"/>
    <p:sldId id="277" r:id="rId17"/>
    <p:sldId id="284" r:id="rId18"/>
    <p:sldId id="274" r:id="rId19"/>
    <p:sldId id="275" r:id="rId20"/>
    <p:sldId id="287" r:id="rId21"/>
    <p:sldId id="271" r:id="rId22"/>
    <p:sldId id="298" r:id="rId23"/>
    <p:sldId id="272" r:id="rId24"/>
    <p:sldId id="290" r:id="rId25"/>
    <p:sldId id="278" r:id="rId26"/>
    <p:sldId id="289" r:id="rId27"/>
    <p:sldId id="283" r:id="rId28"/>
    <p:sldId id="276" r:id="rId29"/>
    <p:sldId id="291" r:id="rId30"/>
    <p:sldId id="280" r:id="rId31"/>
    <p:sldId id="288" r:id="rId32"/>
    <p:sldId id="292" r:id="rId33"/>
    <p:sldId id="293" r:id="rId34"/>
    <p:sldId id="262" r:id="rId35"/>
    <p:sldId id="299" r:id="rId36"/>
    <p:sldId id="302" r:id="rId37"/>
    <p:sldId id="303" r:id="rId38"/>
    <p:sldId id="301" r:id="rId39"/>
    <p:sldId id="300" r:id="rId40"/>
    <p:sldId id="295" r:id="rId41"/>
    <p:sldId id="257" r:id="rId42"/>
    <p:sldId id="258" r:id="rId43"/>
    <p:sldId id="294" r:id="rId44"/>
    <p:sldId id="304" r:id="rId4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9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A398"/>
    <a:srgbClr val="49BDCC"/>
    <a:srgbClr val="9797C3"/>
    <a:srgbClr val="90C683"/>
    <a:srgbClr val="4ABDD0"/>
    <a:srgbClr val="90C682"/>
    <a:srgbClr val="117A9A"/>
    <a:srgbClr val="027696"/>
    <a:srgbClr val="4BACC6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303" autoAdjust="0"/>
  </p:normalViewPr>
  <p:slideViewPr>
    <p:cSldViewPr>
      <p:cViewPr>
        <p:scale>
          <a:sx n="95" d="100"/>
          <a:sy n="95" d="100"/>
        </p:scale>
        <p:origin x="852" y="534"/>
      </p:cViewPr>
      <p:guideLst>
        <p:guide orient="horz" pos="189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2" d="100"/>
        <a:sy n="152" d="100"/>
      </p:scale>
      <p:origin x="0" y="-107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4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5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666666666666666E-3"/>
          <c:y val="1.4384035454393963E-2"/>
          <c:w val="0.96625115510484016"/>
          <c:h val="0.9853555768109099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80</c:v>
                </c:pt>
                <c:pt idx="2">
                  <c:v>60</c:v>
                </c:pt>
                <c:pt idx="3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F5-48F0-9CDC-0C2586BF95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alpha val="40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60</c:v>
                </c:pt>
                <c:pt idx="1">
                  <c:v>20</c:v>
                </c:pt>
                <c:pt idx="2">
                  <c:v>40</c:v>
                </c:pt>
                <c:pt idx="3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7F5-48F0-9CDC-0C2586BF95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100"/>
        <c:axId val="-316374288"/>
        <c:axId val="-316369392"/>
      </c:barChart>
      <c:catAx>
        <c:axId val="-31637428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-316369392"/>
        <c:crosses val="autoZero"/>
        <c:auto val="1"/>
        <c:lblAlgn val="ctr"/>
        <c:lblOffset val="100"/>
        <c:noMultiLvlLbl val="0"/>
      </c:catAx>
      <c:valAx>
        <c:axId val="-316369392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-316374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500000000000001E-2"/>
          <c:y val="6.6397085942639003E-2"/>
          <c:w val="0.96458333333333335"/>
          <c:h val="0.8672058281147220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2769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7A398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A4E-48EF-944E-36D5E066136C}"/>
              </c:ext>
            </c:extLst>
          </c:dPt>
          <c:dPt>
            <c:idx val="1"/>
            <c:invertIfNegative val="0"/>
            <c:bubble3D val="0"/>
            <c:spPr>
              <a:solidFill>
                <a:srgbClr val="07A398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A4E-48EF-944E-36D5E066136C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A4E-48EF-944E-36D5E06613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alpha val="40000"/>
              </a:schemeClr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60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A4E-48EF-944E-36D5E06613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100"/>
        <c:axId val="-69392480"/>
        <c:axId val="-69390848"/>
      </c:barChart>
      <c:catAx>
        <c:axId val="-6939248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69390848"/>
        <c:crosses val="autoZero"/>
        <c:auto val="1"/>
        <c:lblAlgn val="ctr"/>
        <c:lblOffset val="100"/>
        <c:noMultiLvlLbl val="0"/>
      </c:catAx>
      <c:valAx>
        <c:axId val="-6939084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-69392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687154049098444E-2"/>
          <c:y val="3.3774871070413426E-3"/>
          <c:w val="0.97262569190180315"/>
          <c:h val="0.9966228636749913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A19-4D39-835D-33730E4AD5EA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A19-4D39-835D-33730E4AD5E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alpha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A19-4D39-835D-33730E4AD5EA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A19-4D39-835D-33730E4AD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69387584"/>
        <c:axId val="-69393568"/>
      </c:barChart>
      <c:catAx>
        <c:axId val="-6938758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-69393568"/>
        <c:crosses val="autoZero"/>
        <c:auto val="1"/>
        <c:lblAlgn val="ctr"/>
        <c:lblOffset val="100"/>
        <c:noMultiLvlLbl val="0"/>
      </c:catAx>
      <c:valAx>
        <c:axId val="-6939356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-69387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687154049098444E-2"/>
          <c:y val="3.3774871070413426E-3"/>
          <c:w val="0.97262569190180315"/>
          <c:h val="0.9966228636749913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</c:spPr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72-4976-A653-D7CA63B576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alpha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272-4976-A653-D7CA63B57674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272-4976-A653-D7CA63B576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69388672"/>
        <c:axId val="-69389216"/>
      </c:barChart>
      <c:catAx>
        <c:axId val="-6938867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-69389216"/>
        <c:crosses val="autoZero"/>
        <c:auto val="1"/>
        <c:lblAlgn val="ctr"/>
        <c:lblOffset val="100"/>
        <c:noMultiLvlLbl val="0"/>
      </c:catAx>
      <c:valAx>
        <c:axId val="-69389216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-69388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0" baseline="0">
                <a:solidFill>
                  <a:srgbClr val="027696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1769983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131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lt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131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lt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848960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0019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131590"/>
          </a:xfrm>
          <a:prstGeom prst="rect">
            <a:avLst/>
          </a:prstGeom>
          <a:solidFill>
            <a:srgbClr val="027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lt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665735" y="1400779"/>
            <a:ext cx="1620000" cy="172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812316" y="1400779"/>
            <a:ext cx="1620000" cy="172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19154" y="3075880"/>
            <a:ext cx="1620000" cy="172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958897" y="3075880"/>
            <a:ext cx="1620000" cy="172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19154" y="1529144"/>
            <a:ext cx="1964614" cy="147127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6588224" y="1528537"/>
            <a:ext cx="1964614" cy="147127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2321121" y="3204245"/>
            <a:ext cx="1964614" cy="147127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4812316" y="3204245"/>
            <a:ext cx="1964614" cy="147127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412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75856" y="181632"/>
            <a:ext cx="586814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75856" y="757696"/>
            <a:ext cx="586814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41112" y="220184"/>
            <a:ext cx="162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41112" y="1800221"/>
            <a:ext cx="162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38842" y="3380258"/>
            <a:ext cx="162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932052" y="1800221"/>
            <a:ext cx="162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1932052" y="3380258"/>
            <a:ext cx="162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625263" y="3380258"/>
            <a:ext cx="162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28392" y="0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020272" y="1923678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1253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3528" y="267494"/>
            <a:ext cx="5328592" cy="2880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8485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2987824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078088" y="0"/>
            <a:ext cx="2987824" cy="17796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156176" y="0"/>
            <a:ext cx="2987824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077912" y="1851670"/>
            <a:ext cx="2988000" cy="3291830"/>
          </a:xfrm>
          <a:prstGeom prst="rect">
            <a:avLst/>
          </a:prstGeom>
          <a:solidFill>
            <a:srgbClr val="07A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8183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212372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020272" y="0"/>
            <a:ext cx="212372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909600" y="0"/>
            <a:ext cx="212372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7656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81632"/>
            <a:ext cx="882047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771800" y="904998"/>
            <a:ext cx="6372200" cy="2088000"/>
          </a:xfrm>
          <a:custGeom>
            <a:avLst/>
            <a:gdLst>
              <a:gd name="connsiteX0" fmla="*/ 0 w 5328592"/>
              <a:gd name="connsiteY0" fmla="*/ 0 h 2088000"/>
              <a:gd name="connsiteX1" fmla="*/ 5328592 w 5328592"/>
              <a:gd name="connsiteY1" fmla="*/ 0 h 2088000"/>
              <a:gd name="connsiteX2" fmla="*/ 5328592 w 5328592"/>
              <a:gd name="connsiteY2" fmla="*/ 2088000 h 2088000"/>
              <a:gd name="connsiteX3" fmla="*/ 0 w 5328592"/>
              <a:gd name="connsiteY3" fmla="*/ 2088000 h 2088000"/>
              <a:gd name="connsiteX4" fmla="*/ 0 w 5328592"/>
              <a:gd name="connsiteY4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41531" h="2088000">
                <a:moveTo>
                  <a:pt x="612939" y="0"/>
                </a:moveTo>
                <a:lnTo>
                  <a:pt x="5941531" y="0"/>
                </a:lnTo>
                <a:lnTo>
                  <a:pt x="5941531" y="2088000"/>
                </a:lnTo>
                <a:lnTo>
                  <a:pt x="612939" y="2088000"/>
                </a:lnTo>
                <a:cubicBezTo>
                  <a:pt x="376904" y="1710967"/>
                  <a:pt x="256723" y="1511850"/>
                  <a:pt x="0" y="1047929"/>
                </a:cubicBezTo>
                <a:lnTo>
                  <a:pt x="6129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771801" y="3055500"/>
            <a:ext cx="6372200" cy="2088000"/>
          </a:xfrm>
          <a:custGeom>
            <a:avLst/>
            <a:gdLst>
              <a:gd name="connsiteX0" fmla="*/ 0 w 5328592"/>
              <a:gd name="connsiteY0" fmla="*/ 0 h 2088000"/>
              <a:gd name="connsiteX1" fmla="*/ 5328592 w 5328592"/>
              <a:gd name="connsiteY1" fmla="*/ 0 h 2088000"/>
              <a:gd name="connsiteX2" fmla="*/ 5328592 w 5328592"/>
              <a:gd name="connsiteY2" fmla="*/ 2088000 h 2088000"/>
              <a:gd name="connsiteX3" fmla="*/ 0 w 5328592"/>
              <a:gd name="connsiteY3" fmla="*/ 2088000 h 2088000"/>
              <a:gd name="connsiteX4" fmla="*/ 0 w 5328592"/>
              <a:gd name="connsiteY4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41531" h="2088000">
                <a:moveTo>
                  <a:pt x="612939" y="0"/>
                </a:moveTo>
                <a:lnTo>
                  <a:pt x="5941531" y="0"/>
                </a:lnTo>
                <a:lnTo>
                  <a:pt x="5941531" y="2088000"/>
                </a:lnTo>
                <a:lnTo>
                  <a:pt x="612939" y="2088000"/>
                </a:lnTo>
                <a:cubicBezTo>
                  <a:pt x="376904" y="1710967"/>
                  <a:pt x="256723" y="1511850"/>
                  <a:pt x="0" y="1047929"/>
                </a:cubicBezTo>
                <a:lnTo>
                  <a:pt x="6129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1715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0" baseline="0">
                <a:solidFill>
                  <a:srgbClr val="027696"/>
                </a:solidFill>
                <a:latin typeface="+mj-lt"/>
                <a:cs typeface="Arial" pitchFamily="34" charset="0"/>
              </a:defRPr>
            </a:lvl1pPr>
          </a:lstStyle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4707317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572000" cy="1713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429900"/>
            <a:ext cx="4572000" cy="1713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72000" y="1721906"/>
            <a:ext cx="4572000" cy="1713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210251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066" y="1327227"/>
            <a:ext cx="3168352" cy="383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022914" y="1463545"/>
            <a:ext cx="1827251" cy="28225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8017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787774"/>
            <a:ext cx="9144000" cy="23557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12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95375"/>
            <a:ext cx="6011911" cy="305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83453" y="1491630"/>
            <a:ext cx="2834003" cy="2114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36659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6138994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1548398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2E18-E5F4-421D-8288-FB906584368F}" type="datetimeFigureOut">
              <a:rPr lang="es-PE" smtClean="0"/>
              <a:t>2/09/2021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091F-468D-44EE-B872-A0B05A22B2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555885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dio marco 7"/>
          <p:cNvSpPr/>
          <p:nvPr userDrawn="1"/>
        </p:nvSpPr>
        <p:spPr>
          <a:xfrm>
            <a:off x="0" y="0"/>
            <a:ext cx="9144000" cy="987574"/>
          </a:xfrm>
          <a:prstGeom prst="halfFrame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Medio marco 8"/>
          <p:cNvSpPr/>
          <p:nvPr userDrawn="1"/>
        </p:nvSpPr>
        <p:spPr>
          <a:xfrm rot="10800000">
            <a:off x="0" y="4731990"/>
            <a:ext cx="9144000" cy="411510"/>
          </a:xfrm>
          <a:prstGeom prst="halfFrame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8344" y="4201645"/>
            <a:ext cx="1284804" cy="77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790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dio marco 7"/>
          <p:cNvSpPr/>
          <p:nvPr userDrawn="1"/>
        </p:nvSpPr>
        <p:spPr>
          <a:xfrm>
            <a:off x="0" y="0"/>
            <a:ext cx="9144000" cy="987574"/>
          </a:xfrm>
          <a:prstGeom prst="halfFrame">
            <a:avLst/>
          </a:prstGeom>
          <a:solidFill>
            <a:srgbClr val="07A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Medio marco 5"/>
          <p:cNvSpPr/>
          <p:nvPr userDrawn="1"/>
        </p:nvSpPr>
        <p:spPr>
          <a:xfrm rot="10800000">
            <a:off x="0" y="4155926"/>
            <a:ext cx="9144000" cy="987574"/>
          </a:xfrm>
          <a:prstGeom prst="halfFrame">
            <a:avLst/>
          </a:prstGeom>
          <a:solidFill>
            <a:srgbClr val="07A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6651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dio marco 7"/>
          <p:cNvSpPr/>
          <p:nvPr userDrawn="1"/>
        </p:nvSpPr>
        <p:spPr>
          <a:xfrm>
            <a:off x="0" y="0"/>
            <a:ext cx="9144000" cy="987574"/>
          </a:xfrm>
          <a:prstGeom prst="halfFram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Medio marco 5"/>
          <p:cNvSpPr/>
          <p:nvPr userDrawn="1"/>
        </p:nvSpPr>
        <p:spPr>
          <a:xfrm rot="10800000">
            <a:off x="0" y="4155926"/>
            <a:ext cx="9144000" cy="987574"/>
          </a:xfrm>
          <a:prstGeom prst="halfFrame">
            <a:avLst/>
          </a:prstGeom>
          <a:solidFill>
            <a:srgbClr val="07A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434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0" baseline="0">
                <a:solidFill>
                  <a:srgbClr val="027696"/>
                </a:solidFill>
                <a:latin typeface="+mj-lt"/>
                <a:cs typeface="Arial" pitchFamily="34" charset="0"/>
              </a:defRPr>
            </a:lvl1pPr>
          </a:lstStyle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9130666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22897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7410929" y="4097250"/>
            <a:ext cx="1710000" cy="10462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816877" cy="82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6873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22897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795886"/>
            <a:ext cx="1265167" cy="132785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7847752" y="3763265"/>
            <a:ext cx="1296248" cy="136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04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04248" y="3892788"/>
            <a:ext cx="2340000" cy="127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5090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1588" y="-7938"/>
            <a:ext cx="9145587" cy="5154613"/>
          </a:xfrm>
          <a:prstGeom prst="rect">
            <a:avLst/>
          </a:prstGeom>
          <a:solidFill>
            <a:srgbClr val="07A398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>
              <a:solidFill>
                <a:srgbClr val="07A398"/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060" y="123478"/>
            <a:ext cx="3041780" cy="82992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94716" y="123478"/>
            <a:ext cx="3041780" cy="82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0365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1588" y="-7938"/>
            <a:ext cx="9145587" cy="5154613"/>
          </a:xfrm>
          <a:prstGeom prst="rect">
            <a:avLst/>
          </a:prstGeom>
          <a:solidFill>
            <a:srgbClr val="90C68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>
              <a:solidFill>
                <a:srgbClr val="07A398"/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060" y="123478"/>
            <a:ext cx="3041780" cy="82992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94716" y="123478"/>
            <a:ext cx="3041780" cy="82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804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1588" y="-7938"/>
            <a:ext cx="9145587" cy="5154613"/>
          </a:xfrm>
          <a:prstGeom prst="rect">
            <a:avLst/>
          </a:prstGeom>
          <a:solidFill>
            <a:srgbClr val="07A398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>
              <a:solidFill>
                <a:srgbClr val="07A398"/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0504733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1588" y="-7938"/>
            <a:ext cx="9145587" cy="5154613"/>
          </a:xfrm>
          <a:prstGeom prst="rect">
            <a:avLst/>
          </a:prstGeom>
          <a:solidFill>
            <a:srgbClr val="07A398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>
              <a:solidFill>
                <a:srgbClr val="07A398"/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953102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1588" y="-7938"/>
            <a:ext cx="9145587" cy="5154613"/>
          </a:xfrm>
          <a:prstGeom prst="rect">
            <a:avLst/>
          </a:prstGeom>
          <a:solidFill>
            <a:srgbClr val="49BDC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>
              <a:solidFill>
                <a:srgbClr val="07A398"/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601548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1588" y="-7938"/>
            <a:ext cx="9145587" cy="1211535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060" y="123478"/>
            <a:ext cx="3041780" cy="82992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94716" y="123478"/>
            <a:ext cx="3041780" cy="82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619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1588" y="-7938"/>
            <a:ext cx="9145587" cy="1211535"/>
          </a:xfrm>
          <a:prstGeom prst="rect">
            <a:avLst/>
          </a:prstGeom>
          <a:solidFill>
            <a:srgbClr val="07A39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060" y="123478"/>
            <a:ext cx="3041780" cy="82992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94716" y="123478"/>
            <a:ext cx="3041780" cy="82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992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51520" y="195486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0" baseline="0">
                <a:solidFill>
                  <a:srgbClr val="027696"/>
                </a:solidFill>
                <a:latin typeface="+mj-lt"/>
                <a:cs typeface="Arial" pitchFamily="34" charset="0"/>
              </a:defRPr>
            </a:lvl1pPr>
          </a:lstStyle>
          <a:p>
            <a:endParaRPr lang="en-US" altLang="ko-KR" dirty="0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351" y="555526"/>
            <a:ext cx="7650001" cy="45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228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1588" y="-7938"/>
            <a:ext cx="9145587" cy="1211535"/>
          </a:xfrm>
          <a:prstGeom prst="rect">
            <a:avLst/>
          </a:prstGeom>
          <a:solidFill>
            <a:srgbClr val="07A39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512" y="88067"/>
            <a:ext cx="3736694" cy="101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5538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1588" y="4948014"/>
            <a:ext cx="9145587" cy="198661"/>
          </a:xfrm>
          <a:prstGeom prst="rect">
            <a:avLst/>
          </a:prstGeom>
          <a:solidFill>
            <a:srgbClr val="117A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rgbClr val="117A9A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3499322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1588" y="4948014"/>
            <a:ext cx="9145587" cy="198661"/>
          </a:xfrm>
          <a:prstGeom prst="rect">
            <a:avLst/>
          </a:prstGeom>
          <a:solidFill>
            <a:srgbClr val="07A398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rgbClr val="07A398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646703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rgbClr val="117A9A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0404840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2E18-E5F4-421D-8288-FB906584368F}" type="datetimeFigureOut">
              <a:rPr lang="es-PE" smtClean="0"/>
              <a:t>2/09/2021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091F-468D-44EE-B872-A0B05A22B2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586879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2E18-E5F4-421D-8288-FB906584368F}" type="datetimeFigureOut">
              <a:rPr lang="es-PE" smtClean="0"/>
              <a:t>2/09/2021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091F-468D-44EE-B872-A0B05A22B2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038589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2E18-E5F4-421D-8288-FB906584368F}" type="datetimeFigureOut">
              <a:rPr lang="es-PE" smtClean="0"/>
              <a:t>2/09/2021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091F-468D-44EE-B872-A0B05A22B2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083735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2E18-E5F4-421D-8288-FB906584368F}" type="datetimeFigureOut">
              <a:rPr lang="es-PE" smtClean="0"/>
              <a:t>2/09/2021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091F-468D-44EE-B872-A0B05A22B2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245440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2E18-E5F4-421D-8288-FB906584368F}" type="datetimeFigureOut">
              <a:rPr lang="es-PE" smtClean="0"/>
              <a:t>2/09/2021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091F-468D-44EE-B872-A0B05A22B2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92289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2E18-E5F4-421D-8288-FB906584368F}" type="datetimeFigureOut">
              <a:rPr lang="es-PE" smtClean="0"/>
              <a:t>2/09/2021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091F-468D-44EE-B872-A0B05A22B2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69803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2E18-E5F4-421D-8288-FB906584368F}" type="datetimeFigureOut">
              <a:rPr lang="es-PE" smtClean="0"/>
              <a:t>2/09/2021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091F-468D-44EE-B872-A0B05A22B2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902466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2E18-E5F4-421D-8288-FB906584368F}" type="datetimeFigureOut">
              <a:rPr lang="es-PE" smtClean="0"/>
              <a:t>2/09/2021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091F-468D-44EE-B872-A0B05A22B2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077601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2E18-E5F4-421D-8288-FB906584368F}" type="datetimeFigureOut">
              <a:rPr lang="es-PE" smtClean="0"/>
              <a:t>2/09/2021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091F-468D-44EE-B872-A0B05A22B2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424630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355976" y="2067694"/>
            <a:ext cx="4788024" cy="11521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188850"/>
            <a:ext cx="45720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2764914"/>
            <a:ext cx="45720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563888" y="0"/>
            <a:ext cx="5580112" cy="5143500"/>
          </a:xfrm>
          <a:prstGeom prst="rect">
            <a:avLst/>
          </a:prstGeom>
          <a:solidFill>
            <a:schemeClr val="accent2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123478"/>
            <a:ext cx="529208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51920" y="699542"/>
            <a:ext cx="529208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1775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564000" y="0"/>
            <a:ext cx="5580000" cy="51435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123478"/>
            <a:ext cx="529208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51920" y="699542"/>
            <a:ext cx="529208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238885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301778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98519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slideLayout" Target="../slideLayouts/slideLayout5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91" r:id="rId2"/>
    <p:sldLayoutId id="2147483692" r:id="rId3"/>
    <p:sldLayoutId id="2147483698" r:id="rId4"/>
    <p:sldLayoutId id="2147483659" r:id="rId5"/>
    <p:sldLayoutId id="2147483660" r:id="rId6"/>
    <p:sldLayoutId id="2147483661" r:id="rId7"/>
    <p:sldLayoutId id="2147483662" r:id="rId8"/>
    <p:sldLayoutId id="2147483696" r:id="rId9"/>
    <p:sldLayoutId id="2147483652" r:id="rId10"/>
    <p:sldLayoutId id="2147483674" r:id="rId11"/>
    <p:sldLayoutId id="2147483689" r:id="rId12"/>
    <p:sldLayoutId id="2147483673" r:id="rId13"/>
    <p:sldLayoutId id="2147483655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2" r:id="rId22"/>
    <p:sldLayoutId id="2147483690" r:id="rId23"/>
    <p:sldLayoutId id="2147483688" r:id="rId24"/>
    <p:sldLayoutId id="2147483656" r:id="rId25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02E18-E5F4-421D-8288-FB906584368F}" type="datetimeFigureOut">
              <a:rPr lang="es-PE" smtClean="0"/>
              <a:t>2/09/2021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5091F-468D-44EE-B872-A0B05A22B2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6973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702" r:id="rId3"/>
    <p:sldLayoutId id="2147483706" r:id="rId4"/>
    <p:sldLayoutId id="2147483699" r:id="rId5"/>
    <p:sldLayoutId id="2147483701" r:id="rId6"/>
    <p:sldLayoutId id="2147483700" r:id="rId7"/>
    <p:sldLayoutId id="2147483693" r:id="rId8"/>
    <p:sldLayoutId id="2147483705" r:id="rId9"/>
    <p:sldLayoutId id="2147483709" r:id="rId10"/>
    <p:sldLayoutId id="2147483708" r:id="rId11"/>
    <p:sldLayoutId id="2147483703" r:id="rId12"/>
    <p:sldLayoutId id="2147483697" r:id="rId13"/>
    <p:sldLayoutId id="2147483707" r:id="rId14"/>
    <p:sldLayoutId id="2147483710" r:id="rId15"/>
    <p:sldLayoutId id="2147483694" r:id="rId16"/>
    <p:sldLayoutId id="2147483704" r:id="rId17"/>
    <p:sldLayoutId id="2147483695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5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7" Type="http://schemas.openxmlformats.org/officeDocument/2006/relationships/image" Target="../media/image58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7.emf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3" Type="http://schemas.openxmlformats.org/officeDocument/2006/relationships/image" Target="../media/image61.emf"/><Relationship Id="rId7" Type="http://schemas.openxmlformats.org/officeDocument/2006/relationships/image" Target="../media/image65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64.emf"/><Relationship Id="rId5" Type="http://schemas.openxmlformats.org/officeDocument/2006/relationships/image" Target="../media/image63.emf"/><Relationship Id="rId4" Type="http://schemas.openxmlformats.org/officeDocument/2006/relationships/image" Target="../media/image62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7" Type="http://schemas.openxmlformats.org/officeDocument/2006/relationships/image" Target="../media/image72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71.emf"/><Relationship Id="rId5" Type="http://schemas.openxmlformats.org/officeDocument/2006/relationships/image" Target="../media/image70.emf"/><Relationship Id="rId4" Type="http://schemas.openxmlformats.org/officeDocument/2006/relationships/image" Target="../media/image69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76.emf"/><Relationship Id="rId4" Type="http://schemas.openxmlformats.org/officeDocument/2006/relationships/image" Target="../media/image75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emf"/><Relationship Id="rId3" Type="http://schemas.openxmlformats.org/officeDocument/2006/relationships/image" Target="../media/image78.emf"/><Relationship Id="rId7" Type="http://schemas.openxmlformats.org/officeDocument/2006/relationships/image" Target="../media/image82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81.emf"/><Relationship Id="rId5" Type="http://schemas.openxmlformats.org/officeDocument/2006/relationships/image" Target="../media/image80.emf"/><Relationship Id="rId4" Type="http://schemas.openxmlformats.org/officeDocument/2006/relationships/image" Target="../media/image79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 txBox="1">
            <a:spLocks/>
          </p:cNvSpPr>
          <p:nvPr/>
        </p:nvSpPr>
        <p:spPr>
          <a:xfrm>
            <a:off x="3916542" y="1006101"/>
            <a:ext cx="5066981" cy="10953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indent="0" algn="r" defTabSz="914400" rtl="0" eaLnBrk="1" latinLnBrk="1" hangingPunct="1">
              <a:lnSpc>
                <a:spcPct val="80000"/>
              </a:lnSpc>
              <a:buNone/>
              <a:defRPr sz="36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000" b="1" dirty="0" smtClean="0">
                <a:solidFill>
                  <a:srgbClr val="90C6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</a:rPr>
              <a:t>FREE TEMPLATES</a:t>
            </a:r>
            <a:endParaRPr lang="en-US" altLang="ko-KR" sz="4000" b="1" dirty="0">
              <a:solidFill>
                <a:srgbClr val="90C6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9"/>
          <p:cNvSpPr txBox="1">
            <a:spLocks/>
          </p:cNvSpPr>
          <p:nvPr/>
        </p:nvSpPr>
        <p:spPr>
          <a:xfrm>
            <a:off x="5918490" y="1779662"/>
            <a:ext cx="3092308" cy="1570913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+mn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altLang="ko-KR" sz="2400" b="1" dirty="0" smtClean="0">
                <a:solidFill>
                  <a:srgbClr val="49BDCC"/>
                </a:solidFill>
              </a:rPr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sz="2400" b="1" dirty="0" smtClean="0">
                <a:solidFill>
                  <a:srgbClr val="49BDCC"/>
                </a:solidFill>
              </a:rPr>
              <a:t>OF YOUR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sz="2400" b="1" dirty="0" smtClean="0">
                <a:solidFill>
                  <a:srgbClr val="49BDCC"/>
                </a:solidFill>
              </a:rPr>
              <a:t> PRESENTATION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sz="2400" b="1" dirty="0" smtClean="0">
                <a:solidFill>
                  <a:srgbClr val="49BDCC"/>
                </a:solidFill>
              </a:rPr>
              <a:t> HERE</a:t>
            </a:r>
            <a:endParaRPr lang="en-US" altLang="ko-KR" sz="2400" dirty="0">
              <a:solidFill>
                <a:srgbClr val="49BDCC"/>
              </a:solidFill>
            </a:endParaRPr>
          </a:p>
        </p:txBody>
      </p:sp>
      <p:sp>
        <p:nvSpPr>
          <p:cNvPr id="134" name="Text Placeholder 9"/>
          <p:cNvSpPr txBox="1">
            <a:spLocks/>
          </p:cNvSpPr>
          <p:nvPr/>
        </p:nvSpPr>
        <p:spPr>
          <a:xfrm>
            <a:off x="3202596" y="297520"/>
            <a:ext cx="5806950" cy="10953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indent="0" algn="r" defTabSz="914400" rtl="0" eaLnBrk="1" latinLnBrk="1" hangingPunct="1">
              <a:lnSpc>
                <a:spcPct val="80000"/>
              </a:lnSpc>
              <a:buNone/>
              <a:defRPr sz="36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5400" b="1" dirty="0">
                <a:solidFill>
                  <a:srgbClr val="49BD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MICROBIOLOGY</a:t>
            </a:r>
          </a:p>
        </p:txBody>
      </p:sp>
    </p:spTree>
    <p:extLst>
      <p:ext uri="{BB962C8B-B14F-4D97-AF65-F5344CB8AC3E}">
        <p14:creationId xmlns:p14="http://schemas.microsoft.com/office/powerpoint/2010/main" val="208173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b="1" dirty="0"/>
              <a:t>Chart Style</a:t>
            </a:r>
            <a:endParaRPr lang="ko-KR" altLang="en-US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702618" y="1347831"/>
            <a:ext cx="971004" cy="2557380"/>
            <a:chOff x="798294" y="1135284"/>
            <a:chExt cx="1366873" cy="3600000"/>
          </a:xfrm>
          <a:solidFill>
            <a:schemeClr val="bg1"/>
          </a:solidFill>
        </p:grpSpPr>
        <p:sp>
          <p:nvSpPr>
            <p:cNvPr id="5" name="Round Same Side Corner Rectangle 8"/>
            <p:cNvSpPr>
              <a:spLocks noChangeAspect="1"/>
            </p:cNvSpPr>
            <p:nvPr/>
          </p:nvSpPr>
          <p:spPr>
            <a:xfrm>
              <a:off x="1172247" y="1135284"/>
              <a:ext cx="618968" cy="360000"/>
            </a:xfrm>
            <a:custGeom>
              <a:avLst/>
              <a:gdLst/>
              <a:ahLst/>
              <a:cxnLst/>
              <a:rect l="l" t="t" r="r" b="b"/>
              <a:pathLst>
                <a:path w="618968" h="360000">
                  <a:moveTo>
                    <a:pt x="309484" y="0"/>
                  </a:moveTo>
                  <a:cubicBezTo>
                    <a:pt x="480408" y="0"/>
                    <a:pt x="618968" y="138560"/>
                    <a:pt x="618968" y="309483"/>
                  </a:cubicBezTo>
                  <a:lnTo>
                    <a:pt x="613875" y="360000"/>
                  </a:lnTo>
                  <a:lnTo>
                    <a:pt x="5093" y="360000"/>
                  </a:lnTo>
                  <a:cubicBezTo>
                    <a:pt x="1413" y="343670"/>
                    <a:pt x="0" y="326742"/>
                    <a:pt x="0" y="309483"/>
                  </a:cubicBezTo>
                  <a:cubicBezTo>
                    <a:pt x="0" y="138560"/>
                    <a:pt x="138561" y="0"/>
                    <a:pt x="30948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6" name="Round Same Side Corner Rectangle 8"/>
            <p:cNvSpPr>
              <a:spLocks noChangeAspect="1"/>
            </p:cNvSpPr>
            <p:nvPr/>
          </p:nvSpPr>
          <p:spPr>
            <a:xfrm>
              <a:off x="935085" y="1495284"/>
              <a:ext cx="1093290" cy="360000"/>
            </a:xfrm>
            <a:custGeom>
              <a:avLst/>
              <a:gdLst/>
              <a:ahLst/>
              <a:cxnLst/>
              <a:rect l="l" t="t" r="r" b="b"/>
              <a:pathLst>
                <a:path w="1093290" h="360000">
                  <a:moveTo>
                    <a:pt x="120297" y="328818"/>
                  </a:moveTo>
                  <a:lnTo>
                    <a:pt x="972993" y="328818"/>
                  </a:lnTo>
                  <a:cubicBezTo>
                    <a:pt x="1016682" y="328818"/>
                    <a:pt x="1057826" y="339716"/>
                    <a:pt x="1093290" y="360000"/>
                  </a:cubicBezTo>
                  <a:lnTo>
                    <a:pt x="0" y="360000"/>
                  </a:lnTo>
                  <a:cubicBezTo>
                    <a:pt x="35464" y="339716"/>
                    <a:pt x="76608" y="328818"/>
                    <a:pt x="120297" y="328818"/>
                  </a:cubicBezTo>
                  <a:close/>
                  <a:moveTo>
                    <a:pt x="242255" y="0"/>
                  </a:moveTo>
                  <a:lnTo>
                    <a:pt x="851037" y="0"/>
                  </a:lnTo>
                  <a:cubicBezTo>
                    <a:pt x="827819" y="146975"/>
                    <a:pt x="700311" y="258967"/>
                    <a:pt x="546646" y="258967"/>
                  </a:cubicBezTo>
                  <a:cubicBezTo>
                    <a:pt x="392981" y="258967"/>
                    <a:pt x="265473" y="146975"/>
                    <a:pt x="2422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7" name="Round Same Side Corner Rectangle 8"/>
            <p:cNvSpPr>
              <a:spLocks noChangeAspect="1"/>
            </p:cNvSpPr>
            <p:nvPr/>
          </p:nvSpPr>
          <p:spPr>
            <a:xfrm>
              <a:off x="798294" y="185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36791" y="0"/>
                  </a:moveTo>
                  <a:lnTo>
                    <a:pt x="1230081" y="0"/>
                  </a:lnTo>
                  <a:cubicBezTo>
                    <a:pt x="1311706" y="42198"/>
                    <a:pt x="1366872" y="127610"/>
                    <a:pt x="1366872" y="225906"/>
                  </a:cubicBezTo>
                  <a:lnTo>
                    <a:pt x="1366872" y="360000"/>
                  </a:lnTo>
                  <a:lnTo>
                    <a:pt x="0" y="360000"/>
                  </a:lnTo>
                  <a:lnTo>
                    <a:pt x="0" y="225906"/>
                  </a:lnTo>
                  <a:cubicBezTo>
                    <a:pt x="0" y="127610"/>
                    <a:pt x="55166" y="42198"/>
                    <a:pt x="13679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8" name="Round Same Side Corner Rectangle 8"/>
            <p:cNvSpPr>
              <a:spLocks noChangeAspect="1"/>
            </p:cNvSpPr>
            <p:nvPr/>
          </p:nvSpPr>
          <p:spPr>
            <a:xfrm>
              <a:off x="798294" y="2215284"/>
              <a:ext cx="1366873" cy="360000"/>
            </a:xfrm>
            <a:custGeom>
              <a:avLst/>
              <a:gdLst/>
              <a:ahLst/>
              <a:cxnLst/>
              <a:rect l="l" t="t" r="r" b="b"/>
              <a:pathLst>
                <a:path w="1366873" h="360000">
                  <a:moveTo>
                    <a:pt x="0" y="0"/>
                  </a:moveTo>
                  <a:lnTo>
                    <a:pt x="1366872" y="0"/>
                  </a:lnTo>
                  <a:lnTo>
                    <a:pt x="1366872" y="106805"/>
                  </a:lnTo>
                  <a:lnTo>
                    <a:pt x="1366873" y="106805"/>
                  </a:lnTo>
                  <a:lnTo>
                    <a:pt x="1366873" y="360000"/>
                  </a:lnTo>
                  <a:lnTo>
                    <a:pt x="1102603" y="360000"/>
                  </a:lnTo>
                  <a:lnTo>
                    <a:pt x="1102603" y="195949"/>
                  </a:lnTo>
                  <a:lnTo>
                    <a:pt x="1063282" y="195949"/>
                  </a:lnTo>
                  <a:lnTo>
                    <a:pt x="1062792" y="360000"/>
                  </a:lnTo>
                  <a:lnTo>
                    <a:pt x="303100" y="360000"/>
                  </a:lnTo>
                  <a:cubicBezTo>
                    <a:pt x="303263" y="305317"/>
                    <a:pt x="303426" y="250633"/>
                    <a:pt x="303590" y="195949"/>
                  </a:cubicBezTo>
                  <a:lnTo>
                    <a:pt x="264271" y="195949"/>
                  </a:lnTo>
                  <a:lnTo>
                    <a:pt x="264271" y="360000"/>
                  </a:lnTo>
                  <a:lnTo>
                    <a:pt x="1" y="360000"/>
                  </a:lnTo>
                  <a:lnTo>
                    <a:pt x="1" y="195949"/>
                  </a:lnTo>
                  <a:lnTo>
                    <a:pt x="0" y="1959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9" name="Round Same Side Corner Rectangle 8"/>
            <p:cNvSpPr>
              <a:spLocks noChangeAspect="1"/>
            </p:cNvSpPr>
            <p:nvPr/>
          </p:nvSpPr>
          <p:spPr>
            <a:xfrm>
              <a:off x="798295" y="257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360000"/>
                  </a:lnTo>
                  <a:lnTo>
                    <a:pt x="1102602" y="360000"/>
                  </a:lnTo>
                  <a:close/>
                  <a:moveTo>
                    <a:pt x="303099" y="0"/>
                  </a:moveTo>
                  <a:lnTo>
                    <a:pt x="1062791" y="0"/>
                  </a:lnTo>
                  <a:lnTo>
                    <a:pt x="1061715" y="360000"/>
                  </a:lnTo>
                  <a:lnTo>
                    <a:pt x="302023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360000"/>
                  </a:lnTo>
                  <a:lnTo>
                    <a:pt x="0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10" name="Round Same Side Corner Rectangle 8"/>
            <p:cNvSpPr>
              <a:spLocks noChangeAspect="1"/>
            </p:cNvSpPr>
            <p:nvPr/>
          </p:nvSpPr>
          <p:spPr>
            <a:xfrm>
              <a:off x="798295" y="293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93634"/>
                  </a:lnTo>
                  <a:cubicBezTo>
                    <a:pt x="1366872" y="166610"/>
                    <a:pt x="1307713" y="225768"/>
                    <a:pt x="1234737" y="225768"/>
                  </a:cubicBezTo>
                  <a:cubicBezTo>
                    <a:pt x="1161761" y="225768"/>
                    <a:pt x="1102602" y="166610"/>
                    <a:pt x="1102602" y="93634"/>
                  </a:cubicBezTo>
                  <a:close/>
                  <a:moveTo>
                    <a:pt x="302023" y="0"/>
                  </a:moveTo>
                  <a:lnTo>
                    <a:pt x="1061715" y="0"/>
                  </a:lnTo>
                  <a:lnTo>
                    <a:pt x="1060639" y="360000"/>
                  </a:lnTo>
                  <a:lnTo>
                    <a:pt x="726527" y="360000"/>
                  </a:lnTo>
                  <a:lnTo>
                    <a:pt x="726527" y="314913"/>
                  </a:lnTo>
                  <a:lnTo>
                    <a:pt x="627437" y="314913"/>
                  </a:lnTo>
                  <a:lnTo>
                    <a:pt x="627437" y="360000"/>
                  </a:lnTo>
                  <a:lnTo>
                    <a:pt x="300947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93634"/>
                  </a:lnTo>
                  <a:cubicBezTo>
                    <a:pt x="264270" y="166610"/>
                    <a:pt x="205112" y="225768"/>
                    <a:pt x="132135" y="225768"/>
                  </a:cubicBezTo>
                  <a:cubicBezTo>
                    <a:pt x="59159" y="225768"/>
                    <a:pt x="0" y="166610"/>
                    <a:pt x="0" y="9363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11" name="Round Same Side Corner Rectangle 8"/>
            <p:cNvSpPr>
              <a:spLocks noChangeAspect="1"/>
            </p:cNvSpPr>
            <p:nvPr/>
          </p:nvSpPr>
          <p:spPr>
            <a:xfrm>
              <a:off x="1098166" y="329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6656" y="0"/>
                  </a:moveTo>
                  <a:lnTo>
                    <a:pt x="760768" y="0"/>
                  </a:lnTo>
                  <a:lnTo>
                    <a:pt x="759691" y="360000"/>
                  </a:lnTo>
                  <a:lnTo>
                    <a:pt x="426656" y="360000"/>
                  </a:lnTo>
                  <a:close/>
                  <a:moveTo>
                    <a:pt x="1076" y="0"/>
                  </a:moveTo>
                  <a:lnTo>
                    <a:pt x="327566" y="0"/>
                  </a:lnTo>
                  <a:lnTo>
                    <a:pt x="327566" y="360000"/>
                  </a:lnTo>
                  <a:lnTo>
                    <a:pt x="0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12" name="Round Same Side Corner Rectangle 8"/>
            <p:cNvSpPr>
              <a:spLocks noChangeAspect="1"/>
            </p:cNvSpPr>
            <p:nvPr/>
          </p:nvSpPr>
          <p:spPr>
            <a:xfrm>
              <a:off x="1097090" y="3655284"/>
              <a:ext cx="760767" cy="360000"/>
            </a:xfrm>
            <a:custGeom>
              <a:avLst/>
              <a:gdLst/>
              <a:ahLst/>
              <a:cxnLst/>
              <a:rect l="l" t="t" r="r" b="b"/>
              <a:pathLst>
                <a:path w="760767" h="360000">
                  <a:moveTo>
                    <a:pt x="427732" y="0"/>
                  </a:moveTo>
                  <a:lnTo>
                    <a:pt x="760767" y="0"/>
                  </a:lnTo>
                  <a:lnTo>
                    <a:pt x="759691" y="360000"/>
                  </a:lnTo>
                  <a:lnTo>
                    <a:pt x="427732" y="360000"/>
                  </a:lnTo>
                  <a:close/>
                  <a:moveTo>
                    <a:pt x="1076" y="0"/>
                  </a:moveTo>
                  <a:lnTo>
                    <a:pt x="328642" y="0"/>
                  </a:lnTo>
                  <a:lnTo>
                    <a:pt x="328642" y="360000"/>
                  </a:lnTo>
                  <a:lnTo>
                    <a:pt x="0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13" name="Round Same Side Corner Rectangle 8"/>
            <p:cNvSpPr>
              <a:spLocks noChangeAspect="1"/>
            </p:cNvSpPr>
            <p:nvPr/>
          </p:nvSpPr>
          <p:spPr>
            <a:xfrm>
              <a:off x="1096013" y="401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8809" y="0"/>
                  </a:moveTo>
                  <a:lnTo>
                    <a:pt x="760768" y="0"/>
                  </a:lnTo>
                  <a:lnTo>
                    <a:pt x="759692" y="360000"/>
                  </a:lnTo>
                  <a:lnTo>
                    <a:pt x="428809" y="360000"/>
                  </a:lnTo>
                  <a:close/>
                  <a:moveTo>
                    <a:pt x="1077" y="0"/>
                  </a:moveTo>
                  <a:lnTo>
                    <a:pt x="329719" y="0"/>
                  </a:lnTo>
                  <a:lnTo>
                    <a:pt x="329719" y="360000"/>
                  </a:lnTo>
                  <a:lnTo>
                    <a:pt x="0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14" name="Round Same Side Corner Rectangle 8"/>
            <p:cNvSpPr>
              <a:spLocks noChangeAspect="1"/>
            </p:cNvSpPr>
            <p:nvPr/>
          </p:nvSpPr>
          <p:spPr>
            <a:xfrm>
              <a:off x="1095431" y="4375284"/>
              <a:ext cx="760274" cy="360000"/>
            </a:xfrm>
            <a:custGeom>
              <a:avLst/>
              <a:gdLst/>
              <a:ahLst/>
              <a:cxnLst/>
              <a:rect l="l" t="t" r="r" b="b"/>
              <a:pathLst>
                <a:path w="760274" h="360000">
                  <a:moveTo>
                    <a:pt x="429391" y="0"/>
                  </a:moveTo>
                  <a:lnTo>
                    <a:pt x="760274" y="0"/>
                  </a:lnTo>
                  <a:cubicBezTo>
                    <a:pt x="760080" y="64950"/>
                    <a:pt x="759886" y="129900"/>
                    <a:pt x="759692" y="194850"/>
                  </a:cubicBezTo>
                  <a:cubicBezTo>
                    <a:pt x="759692" y="286060"/>
                    <a:pt x="685751" y="360000"/>
                    <a:pt x="594541" y="360000"/>
                  </a:cubicBezTo>
                  <a:cubicBezTo>
                    <a:pt x="503331" y="360000"/>
                    <a:pt x="429391" y="286060"/>
                    <a:pt x="429391" y="194850"/>
                  </a:cubicBezTo>
                  <a:close/>
                  <a:moveTo>
                    <a:pt x="583" y="0"/>
                  </a:moveTo>
                  <a:lnTo>
                    <a:pt x="330301" y="0"/>
                  </a:lnTo>
                  <a:lnTo>
                    <a:pt x="330301" y="194849"/>
                  </a:lnTo>
                  <a:cubicBezTo>
                    <a:pt x="330301" y="286059"/>
                    <a:pt x="256361" y="359999"/>
                    <a:pt x="165151" y="359999"/>
                  </a:cubicBezTo>
                  <a:cubicBezTo>
                    <a:pt x="73941" y="359999"/>
                    <a:pt x="0" y="286059"/>
                    <a:pt x="0" y="1948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400830" y="1347831"/>
            <a:ext cx="971004" cy="2557380"/>
            <a:chOff x="798294" y="1135284"/>
            <a:chExt cx="1366873" cy="3600000"/>
          </a:xfrm>
          <a:solidFill>
            <a:schemeClr val="accent1"/>
          </a:solidFill>
        </p:grpSpPr>
        <p:sp>
          <p:nvSpPr>
            <p:cNvPr id="17" name="Round Same Side Corner Rectangle 8"/>
            <p:cNvSpPr>
              <a:spLocks noChangeAspect="1"/>
            </p:cNvSpPr>
            <p:nvPr/>
          </p:nvSpPr>
          <p:spPr>
            <a:xfrm>
              <a:off x="1172247" y="1135284"/>
              <a:ext cx="618968" cy="360000"/>
            </a:xfrm>
            <a:custGeom>
              <a:avLst/>
              <a:gdLst/>
              <a:ahLst/>
              <a:cxnLst/>
              <a:rect l="l" t="t" r="r" b="b"/>
              <a:pathLst>
                <a:path w="618968" h="360000">
                  <a:moveTo>
                    <a:pt x="309484" y="0"/>
                  </a:moveTo>
                  <a:cubicBezTo>
                    <a:pt x="480408" y="0"/>
                    <a:pt x="618968" y="138560"/>
                    <a:pt x="618968" y="309483"/>
                  </a:cubicBezTo>
                  <a:lnTo>
                    <a:pt x="613875" y="360000"/>
                  </a:lnTo>
                  <a:lnTo>
                    <a:pt x="5093" y="360000"/>
                  </a:lnTo>
                  <a:cubicBezTo>
                    <a:pt x="1413" y="343670"/>
                    <a:pt x="0" y="326742"/>
                    <a:pt x="0" y="309483"/>
                  </a:cubicBezTo>
                  <a:cubicBezTo>
                    <a:pt x="0" y="138560"/>
                    <a:pt x="138561" y="0"/>
                    <a:pt x="309484" y="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18" name="Round Same Side Corner Rectangle 8"/>
            <p:cNvSpPr>
              <a:spLocks noChangeAspect="1"/>
            </p:cNvSpPr>
            <p:nvPr/>
          </p:nvSpPr>
          <p:spPr>
            <a:xfrm>
              <a:off x="935085" y="1495284"/>
              <a:ext cx="1093290" cy="360000"/>
            </a:xfrm>
            <a:custGeom>
              <a:avLst/>
              <a:gdLst/>
              <a:ahLst/>
              <a:cxnLst/>
              <a:rect l="l" t="t" r="r" b="b"/>
              <a:pathLst>
                <a:path w="1093290" h="360000">
                  <a:moveTo>
                    <a:pt x="120297" y="328818"/>
                  </a:moveTo>
                  <a:lnTo>
                    <a:pt x="972993" y="328818"/>
                  </a:lnTo>
                  <a:cubicBezTo>
                    <a:pt x="1016682" y="328818"/>
                    <a:pt x="1057826" y="339716"/>
                    <a:pt x="1093290" y="360000"/>
                  </a:cubicBezTo>
                  <a:lnTo>
                    <a:pt x="0" y="360000"/>
                  </a:lnTo>
                  <a:cubicBezTo>
                    <a:pt x="35464" y="339716"/>
                    <a:pt x="76608" y="328818"/>
                    <a:pt x="120297" y="328818"/>
                  </a:cubicBezTo>
                  <a:close/>
                  <a:moveTo>
                    <a:pt x="242255" y="0"/>
                  </a:moveTo>
                  <a:lnTo>
                    <a:pt x="851037" y="0"/>
                  </a:lnTo>
                  <a:cubicBezTo>
                    <a:pt x="827819" y="146975"/>
                    <a:pt x="700311" y="258967"/>
                    <a:pt x="546646" y="258967"/>
                  </a:cubicBezTo>
                  <a:cubicBezTo>
                    <a:pt x="392981" y="258967"/>
                    <a:pt x="265473" y="146975"/>
                    <a:pt x="242255" y="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19" name="Round Same Side Corner Rectangle 8"/>
            <p:cNvSpPr>
              <a:spLocks noChangeAspect="1"/>
            </p:cNvSpPr>
            <p:nvPr/>
          </p:nvSpPr>
          <p:spPr>
            <a:xfrm>
              <a:off x="798294" y="185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36791" y="0"/>
                  </a:moveTo>
                  <a:lnTo>
                    <a:pt x="1230081" y="0"/>
                  </a:lnTo>
                  <a:cubicBezTo>
                    <a:pt x="1311706" y="42198"/>
                    <a:pt x="1366872" y="127610"/>
                    <a:pt x="1366872" y="225906"/>
                  </a:cubicBezTo>
                  <a:lnTo>
                    <a:pt x="1366872" y="360000"/>
                  </a:lnTo>
                  <a:lnTo>
                    <a:pt x="0" y="360000"/>
                  </a:lnTo>
                  <a:lnTo>
                    <a:pt x="0" y="225906"/>
                  </a:lnTo>
                  <a:cubicBezTo>
                    <a:pt x="0" y="127610"/>
                    <a:pt x="55166" y="42198"/>
                    <a:pt x="136791" y="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20" name="Round Same Side Corner Rectangle 8"/>
            <p:cNvSpPr>
              <a:spLocks noChangeAspect="1"/>
            </p:cNvSpPr>
            <p:nvPr/>
          </p:nvSpPr>
          <p:spPr>
            <a:xfrm>
              <a:off x="798294" y="2215284"/>
              <a:ext cx="1366873" cy="360000"/>
            </a:xfrm>
            <a:custGeom>
              <a:avLst/>
              <a:gdLst/>
              <a:ahLst/>
              <a:cxnLst/>
              <a:rect l="l" t="t" r="r" b="b"/>
              <a:pathLst>
                <a:path w="1366873" h="360000">
                  <a:moveTo>
                    <a:pt x="0" y="0"/>
                  </a:moveTo>
                  <a:lnTo>
                    <a:pt x="1366872" y="0"/>
                  </a:lnTo>
                  <a:lnTo>
                    <a:pt x="1366872" y="106805"/>
                  </a:lnTo>
                  <a:lnTo>
                    <a:pt x="1366873" y="106805"/>
                  </a:lnTo>
                  <a:lnTo>
                    <a:pt x="1366873" y="360000"/>
                  </a:lnTo>
                  <a:lnTo>
                    <a:pt x="1102603" y="360000"/>
                  </a:lnTo>
                  <a:lnTo>
                    <a:pt x="1102603" y="195949"/>
                  </a:lnTo>
                  <a:lnTo>
                    <a:pt x="1063282" y="195949"/>
                  </a:lnTo>
                  <a:lnTo>
                    <a:pt x="1062792" y="360000"/>
                  </a:lnTo>
                  <a:lnTo>
                    <a:pt x="303100" y="360000"/>
                  </a:lnTo>
                  <a:cubicBezTo>
                    <a:pt x="303263" y="305317"/>
                    <a:pt x="303426" y="250633"/>
                    <a:pt x="303590" y="195949"/>
                  </a:cubicBezTo>
                  <a:lnTo>
                    <a:pt x="264271" y="195949"/>
                  </a:lnTo>
                  <a:lnTo>
                    <a:pt x="264271" y="360000"/>
                  </a:lnTo>
                  <a:lnTo>
                    <a:pt x="1" y="360000"/>
                  </a:lnTo>
                  <a:lnTo>
                    <a:pt x="1" y="195949"/>
                  </a:lnTo>
                  <a:lnTo>
                    <a:pt x="0" y="195949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21" name="Round Same Side Corner Rectangle 8"/>
            <p:cNvSpPr>
              <a:spLocks noChangeAspect="1"/>
            </p:cNvSpPr>
            <p:nvPr/>
          </p:nvSpPr>
          <p:spPr>
            <a:xfrm>
              <a:off x="798295" y="257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360000"/>
                  </a:lnTo>
                  <a:lnTo>
                    <a:pt x="1102602" y="360000"/>
                  </a:lnTo>
                  <a:close/>
                  <a:moveTo>
                    <a:pt x="303099" y="0"/>
                  </a:moveTo>
                  <a:lnTo>
                    <a:pt x="1062791" y="0"/>
                  </a:lnTo>
                  <a:lnTo>
                    <a:pt x="1061715" y="360000"/>
                  </a:lnTo>
                  <a:lnTo>
                    <a:pt x="302023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22" name="Round Same Side Corner Rectangle 8"/>
            <p:cNvSpPr>
              <a:spLocks noChangeAspect="1"/>
            </p:cNvSpPr>
            <p:nvPr/>
          </p:nvSpPr>
          <p:spPr>
            <a:xfrm>
              <a:off x="798295" y="293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93634"/>
                  </a:lnTo>
                  <a:cubicBezTo>
                    <a:pt x="1366872" y="166610"/>
                    <a:pt x="1307713" y="225768"/>
                    <a:pt x="1234737" y="225768"/>
                  </a:cubicBezTo>
                  <a:cubicBezTo>
                    <a:pt x="1161761" y="225768"/>
                    <a:pt x="1102602" y="166610"/>
                    <a:pt x="1102602" y="93634"/>
                  </a:cubicBezTo>
                  <a:close/>
                  <a:moveTo>
                    <a:pt x="302023" y="0"/>
                  </a:moveTo>
                  <a:lnTo>
                    <a:pt x="1061715" y="0"/>
                  </a:lnTo>
                  <a:lnTo>
                    <a:pt x="1060639" y="360000"/>
                  </a:lnTo>
                  <a:lnTo>
                    <a:pt x="726527" y="360000"/>
                  </a:lnTo>
                  <a:lnTo>
                    <a:pt x="726527" y="314913"/>
                  </a:lnTo>
                  <a:lnTo>
                    <a:pt x="627437" y="314913"/>
                  </a:lnTo>
                  <a:lnTo>
                    <a:pt x="627437" y="360000"/>
                  </a:lnTo>
                  <a:lnTo>
                    <a:pt x="300947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93634"/>
                  </a:lnTo>
                  <a:cubicBezTo>
                    <a:pt x="264270" y="166610"/>
                    <a:pt x="205112" y="225768"/>
                    <a:pt x="132135" y="225768"/>
                  </a:cubicBezTo>
                  <a:cubicBezTo>
                    <a:pt x="59159" y="225768"/>
                    <a:pt x="0" y="166610"/>
                    <a:pt x="0" y="936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23" name="Round Same Side Corner Rectangle 8"/>
            <p:cNvSpPr>
              <a:spLocks noChangeAspect="1"/>
            </p:cNvSpPr>
            <p:nvPr/>
          </p:nvSpPr>
          <p:spPr>
            <a:xfrm>
              <a:off x="1098166" y="329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6656" y="0"/>
                  </a:moveTo>
                  <a:lnTo>
                    <a:pt x="760768" y="0"/>
                  </a:lnTo>
                  <a:lnTo>
                    <a:pt x="759691" y="360000"/>
                  </a:lnTo>
                  <a:lnTo>
                    <a:pt x="426656" y="360000"/>
                  </a:lnTo>
                  <a:close/>
                  <a:moveTo>
                    <a:pt x="1076" y="0"/>
                  </a:moveTo>
                  <a:lnTo>
                    <a:pt x="327566" y="0"/>
                  </a:lnTo>
                  <a:lnTo>
                    <a:pt x="327566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24" name="Round Same Side Corner Rectangle 8"/>
            <p:cNvSpPr>
              <a:spLocks noChangeAspect="1"/>
            </p:cNvSpPr>
            <p:nvPr/>
          </p:nvSpPr>
          <p:spPr>
            <a:xfrm>
              <a:off x="1097090" y="3655284"/>
              <a:ext cx="760767" cy="360000"/>
            </a:xfrm>
            <a:custGeom>
              <a:avLst/>
              <a:gdLst/>
              <a:ahLst/>
              <a:cxnLst/>
              <a:rect l="l" t="t" r="r" b="b"/>
              <a:pathLst>
                <a:path w="760767" h="360000">
                  <a:moveTo>
                    <a:pt x="427732" y="0"/>
                  </a:moveTo>
                  <a:lnTo>
                    <a:pt x="760767" y="0"/>
                  </a:lnTo>
                  <a:lnTo>
                    <a:pt x="759691" y="360000"/>
                  </a:lnTo>
                  <a:lnTo>
                    <a:pt x="427732" y="360000"/>
                  </a:lnTo>
                  <a:close/>
                  <a:moveTo>
                    <a:pt x="1076" y="0"/>
                  </a:moveTo>
                  <a:lnTo>
                    <a:pt x="328642" y="0"/>
                  </a:lnTo>
                  <a:lnTo>
                    <a:pt x="328642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25" name="Round Same Side Corner Rectangle 8"/>
            <p:cNvSpPr>
              <a:spLocks noChangeAspect="1"/>
            </p:cNvSpPr>
            <p:nvPr/>
          </p:nvSpPr>
          <p:spPr>
            <a:xfrm>
              <a:off x="1096013" y="401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8809" y="0"/>
                  </a:moveTo>
                  <a:lnTo>
                    <a:pt x="760768" y="0"/>
                  </a:lnTo>
                  <a:lnTo>
                    <a:pt x="759692" y="360000"/>
                  </a:lnTo>
                  <a:lnTo>
                    <a:pt x="428809" y="360000"/>
                  </a:lnTo>
                  <a:close/>
                  <a:moveTo>
                    <a:pt x="1077" y="0"/>
                  </a:moveTo>
                  <a:lnTo>
                    <a:pt x="329719" y="0"/>
                  </a:lnTo>
                  <a:lnTo>
                    <a:pt x="329719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26" name="Round Same Side Corner Rectangle 8"/>
            <p:cNvSpPr>
              <a:spLocks noChangeAspect="1"/>
            </p:cNvSpPr>
            <p:nvPr/>
          </p:nvSpPr>
          <p:spPr>
            <a:xfrm>
              <a:off x="1095431" y="4375284"/>
              <a:ext cx="760274" cy="360000"/>
            </a:xfrm>
            <a:custGeom>
              <a:avLst/>
              <a:gdLst/>
              <a:ahLst/>
              <a:cxnLst/>
              <a:rect l="l" t="t" r="r" b="b"/>
              <a:pathLst>
                <a:path w="760274" h="360000">
                  <a:moveTo>
                    <a:pt x="429391" y="0"/>
                  </a:moveTo>
                  <a:lnTo>
                    <a:pt x="760274" y="0"/>
                  </a:lnTo>
                  <a:cubicBezTo>
                    <a:pt x="760080" y="64950"/>
                    <a:pt x="759886" y="129900"/>
                    <a:pt x="759692" y="194850"/>
                  </a:cubicBezTo>
                  <a:cubicBezTo>
                    <a:pt x="759692" y="286060"/>
                    <a:pt x="685751" y="360000"/>
                    <a:pt x="594541" y="360000"/>
                  </a:cubicBezTo>
                  <a:cubicBezTo>
                    <a:pt x="503331" y="360000"/>
                    <a:pt x="429391" y="286060"/>
                    <a:pt x="429391" y="194850"/>
                  </a:cubicBezTo>
                  <a:close/>
                  <a:moveTo>
                    <a:pt x="583" y="0"/>
                  </a:moveTo>
                  <a:lnTo>
                    <a:pt x="330301" y="0"/>
                  </a:lnTo>
                  <a:lnTo>
                    <a:pt x="330301" y="194849"/>
                  </a:lnTo>
                  <a:cubicBezTo>
                    <a:pt x="330301" y="286059"/>
                    <a:pt x="256361" y="359999"/>
                    <a:pt x="165151" y="359999"/>
                  </a:cubicBezTo>
                  <a:cubicBezTo>
                    <a:pt x="73941" y="359999"/>
                    <a:pt x="0" y="286059"/>
                    <a:pt x="0" y="1948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051724" y="1347831"/>
            <a:ext cx="971004" cy="2557380"/>
            <a:chOff x="798294" y="1135284"/>
            <a:chExt cx="1366873" cy="3600000"/>
          </a:xfrm>
        </p:grpSpPr>
        <p:sp>
          <p:nvSpPr>
            <p:cNvPr id="28" name="Round Same Side Corner Rectangle 8"/>
            <p:cNvSpPr>
              <a:spLocks noChangeAspect="1"/>
            </p:cNvSpPr>
            <p:nvPr/>
          </p:nvSpPr>
          <p:spPr>
            <a:xfrm>
              <a:off x="1172247" y="1135284"/>
              <a:ext cx="618968" cy="360000"/>
            </a:xfrm>
            <a:custGeom>
              <a:avLst/>
              <a:gdLst/>
              <a:ahLst/>
              <a:cxnLst/>
              <a:rect l="l" t="t" r="r" b="b"/>
              <a:pathLst>
                <a:path w="618968" h="360000">
                  <a:moveTo>
                    <a:pt x="309484" y="0"/>
                  </a:moveTo>
                  <a:cubicBezTo>
                    <a:pt x="480408" y="0"/>
                    <a:pt x="618968" y="138560"/>
                    <a:pt x="618968" y="309483"/>
                  </a:cubicBezTo>
                  <a:lnTo>
                    <a:pt x="613875" y="360000"/>
                  </a:lnTo>
                  <a:lnTo>
                    <a:pt x="5093" y="360000"/>
                  </a:lnTo>
                  <a:cubicBezTo>
                    <a:pt x="1413" y="343670"/>
                    <a:pt x="0" y="326742"/>
                    <a:pt x="0" y="309483"/>
                  </a:cubicBezTo>
                  <a:cubicBezTo>
                    <a:pt x="0" y="138560"/>
                    <a:pt x="138561" y="0"/>
                    <a:pt x="309484" y="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29" name="Round Same Side Corner Rectangle 8"/>
            <p:cNvSpPr>
              <a:spLocks noChangeAspect="1"/>
            </p:cNvSpPr>
            <p:nvPr/>
          </p:nvSpPr>
          <p:spPr>
            <a:xfrm>
              <a:off x="935085" y="1495284"/>
              <a:ext cx="1093290" cy="360000"/>
            </a:xfrm>
            <a:custGeom>
              <a:avLst/>
              <a:gdLst/>
              <a:ahLst/>
              <a:cxnLst/>
              <a:rect l="l" t="t" r="r" b="b"/>
              <a:pathLst>
                <a:path w="1093290" h="360000">
                  <a:moveTo>
                    <a:pt x="120297" y="328818"/>
                  </a:moveTo>
                  <a:lnTo>
                    <a:pt x="972993" y="328818"/>
                  </a:lnTo>
                  <a:cubicBezTo>
                    <a:pt x="1016682" y="328818"/>
                    <a:pt x="1057826" y="339716"/>
                    <a:pt x="1093290" y="360000"/>
                  </a:cubicBezTo>
                  <a:lnTo>
                    <a:pt x="0" y="360000"/>
                  </a:lnTo>
                  <a:cubicBezTo>
                    <a:pt x="35464" y="339716"/>
                    <a:pt x="76608" y="328818"/>
                    <a:pt x="120297" y="328818"/>
                  </a:cubicBezTo>
                  <a:close/>
                  <a:moveTo>
                    <a:pt x="242255" y="0"/>
                  </a:moveTo>
                  <a:lnTo>
                    <a:pt x="851037" y="0"/>
                  </a:lnTo>
                  <a:cubicBezTo>
                    <a:pt x="827819" y="146975"/>
                    <a:pt x="700311" y="258967"/>
                    <a:pt x="546646" y="258967"/>
                  </a:cubicBezTo>
                  <a:cubicBezTo>
                    <a:pt x="392981" y="258967"/>
                    <a:pt x="265473" y="146975"/>
                    <a:pt x="242255" y="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30" name="Round Same Side Corner Rectangle 8"/>
            <p:cNvSpPr>
              <a:spLocks noChangeAspect="1"/>
            </p:cNvSpPr>
            <p:nvPr/>
          </p:nvSpPr>
          <p:spPr>
            <a:xfrm>
              <a:off x="798294" y="185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36791" y="0"/>
                  </a:moveTo>
                  <a:lnTo>
                    <a:pt x="1230081" y="0"/>
                  </a:lnTo>
                  <a:cubicBezTo>
                    <a:pt x="1311706" y="42198"/>
                    <a:pt x="1366872" y="127610"/>
                    <a:pt x="1366872" y="225906"/>
                  </a:cubicBezTo>
                  <a:lnTo>
                    <a:pt x="1366872" y="360000"/>
                  </a:lnTo>
                  <a:lnTo>
                    <a:pt x="0" y="360000"/>
                  </a:lnTo>
                  <a:lnTo>
                    <a:pt x="0" y="225906"/>
                  </a:lnTo>
                  <a:cubicBezTo>
                    <a:pt x="0" y="127610"/>
                    <a:pt x="55166" y="42198"/>
                    <a:pt x="136791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31" name="Round Same Side Corner Rectangle 8"/>
            <p:cNvSpPr>
              <a:spLocks noChangeAspect="1"/>
            </p:cNvSpPr>
            <p:nvPr/>
          </p:nvSpPr>
          <p:spPr>
            <a:xfrm>
              <a:off x="798294" y="2215284"/>
              <a:ext cx="1366873" cy="360000"/>
            </a:xfrm>
            <a:custGeom>
              <a:avLst/>
              <a:gdLst/>
              <a:ahLst/>
              <a:cxnLst/>
              <a:rect l="l" t="t" r="r" b="b"/>
              <a:pathLst>
                <a:path w="1366873" h="360000">
                  <a:moveTo>
                    <a:pt x="0" y="0"/>
                  </a:moveTo>
                  <a:lnTo>
                    <a:pt x="1366872" y="0"/>
                  </a:lnTo>
                  <a:lnTo>
                    <a:pt x="1366872" y="106805"/>
                  </a:lnTo>
                  <a:lnTo>
                    <a:pt x="1366873" y="106805"/>
                  </a:lnTo>
                  <a:lnTo>
                    <a:pt x="1366873" y="360000"/>
                  </a:lnTo>
                  <a:lnTo>
                    <a:pt x="1102603" y="360000"/>
                  </a:lnTo>
                  <a:lnTo>
                    <a:pt x="1102603" y="195949"/>
                  </a:lnTo>
                  <a:lnTo>
                    <a:pt x="1063282" y="195949"/>
                  </a:lnTo>
                  <a:lnTo>
                    <a:pt x="1062792" y="360000"/>
                  </a:lnTo>
                  <a:lnTo>
                    <a:pt x="303100" y="360000"/>
                  </a:lnTo>
                  <a:cubicBezTo>
                    <a:pt x="303263" y="305317"/>
                    <a:pt x="303426" y="250633"/>
                    <a:pt x="303590" y="195949"/>
                  </a:cubicBezTo>
                  <a:lnTo>
                    <a:pt x="264271" y="195949"/>
                  </a:lnTo>
                  <a:lnTo>
                    <a:pt x="264271" y="360000"/>
                  </a:lnTo>
                  <a:lnTo>
                    <a:pt x="1" y="360000"/>
                  </a:lnTo>
                  <a:lnTo>
                    <a:pt x="1" y="195949"/>
                  </a:lnTo>
                  <a:lnTo>
                    <a:pt x="0" y="195949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32" name="Round Same Side Corner Rectangle 8"/>
            <p:cNvSpPr>
              <a:spLocks noChangeAspect="1"/>
            </p:cNvSpPr>
            <p:nvPr/>
          </p:nvSpPr>
          <p:spPr>
            <a:xfrm>
              <a:off x="798295" y="257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360000"/>
                  </a:lnTo>
                  <a:lnTo>
                    <a:pt x="1102602" y="360000"/>
                  </a:lnTo>
                  <a:close/>
                  <a:moveTo>
                    <a:pt x="303099" y="0"/>
                  </a:moveTo>
                  <a:lnTo>
                    <a:pt x="1062791" y="0"/>
                  </a:lnTo>
                  <a:lnTo>
                    <a:pt x="1061715" y="360000"/>
                  </a:lnTo>
                  <a:lnTo>
                    <a:pt x="302023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33" name="Round Same Side Corner Rectangle 8"/>
            <p:cNvSpPr>
              <a:spLocks noChangeAspect="1"/>
            </p:cNvSpPr>
            <p:nvPr/>
          </p:nvSpPr>
          <p:spPr>
            <a:xfrm>
              <a:off x="798295" y="293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93634"/>
                  </a:lnTo>
                  <a:cubicBezTo>
                    <a:pt x="1366872" y="166610"/>
                    <a:pt x="1307713" y="225768"/>
                    <a:pt x="1234737" y="225768"/>
                  </a:cubicBezTo>
                  <a:cubicBezTo>
                    <a:pt x="1161761" y="225768"/>
                    <a:pt x="1102602" y="166610"/>
                    <a:pt x="1102602" y="93634"/>
                  </a:cubicBezTo>
                  <a:close/>
                  <a:moveTo>
                    <a:pt x="302023" y="0"/>
                  </a:moveTo>
                  <a:lnTo>
                    <a:pt x="1061715" y="0"/>
                  </a:lnTo>
                  <a:lnTo>
                    <a:pt x="1060639" y="360000"/>
                  </a:lnTo>
                  <a:lnTo>
                    <a:pt x="726527" y="360000"/>
                  </a:lnTo>
                  <a:lnTo>
                    <a:pt x="726527" y="314913"/>
                  </a:lnTo>
                  <a:lnTo>
                    <a:pt x="627437" y="314913"/>
                  </a:lnTo>
                  <a:lnTo>
                    <a:pt x="627437" y="360000"/>
                  </a:lnTo>
                  <a:lnTo>
                    <a:pt x="300947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93634"/>
                  </a:lnTo>
                  <a:cubicBezTo>
                    <a:pt x="264270" y="166610"/>
                    <a:pt x="205112" y="225768"/>
                    <a:pt x="132135" y="225768"/>
                  </a:cubicBezTo>
                  <a:cubicBezTo>
                    <a:pt x="59159" y="225768"/>
                    <a:pt x="0" y="166610"/>
                    <a:pt x="0" y="9363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34" name="Round Same Side Corner Rectangle 8"/>
            <p:cNvSpPr>
              <a:spLocks noChangeAspect="1"/>
            </p:cNvSpPr>
            <p:nvPr/>
          </p:nvSpPr>
          <p:spPr>
            <a:xfrm>
              <a:off x="1098166" y="329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6656" y="0"/>
                  </a:moveTo>
                  <a:lnTo>
                    <a:pt x="760768" y="0"/>
                  </a:lnTo>
                  <a:lnTo>
                    <a:pt x="759691" y="360000"/>
                  </a:lnTo>
                  <a:lnTo>
                    <a:pt x="426656" y="360000"/>
                  </a:lnTo>
                  <a:close/>
                  <a:moveTo>
                    <a:pt x="1076" y="0"/>
                  </a:moveTo>
                  <a:lnTo>
                    <a:pt x="327566" y="0"/>
                  </a:lnTo>
                  <a:lnTo>
                    <a:pt x="327566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35" name="Round Same Side Corner Rectangle 8"/>
            <p:cNvSpPr>
              <a:spLocks noChangeAspect="1"/>
            </p:cNvSpPr>
            <p:nvPr/>
          </p:nvSpPr>
          <p:spPr>
            <a:xfrm>
              <a:off x="1097090" y="3655284"/>
              <a:ext cx="760767" cy="360000"/>
            </a:xfrm>
            <a:custGeom>
              <a:avLst/>
              <a:gdLst/>
              <a:ahLst/>
              <a:cxnLst/>
              <a:rect l="l" t="t" r="r" b="b"/>
              <a:pathLst>
                <a:path w="760767" h="360000">
                  <a:moveTo>
                    <a:pt x="427732" y="0"/>
                  </a:moveTo>
                  <a:lnTo>
                    <a:pt x="760767" y="0"/>
                  </a:lnTo>
                  <a:lnTo>
                    <a:pt x="759691" y="360000"/>
                  </a:lnTo>
                  <a:lnTo>
                    <a:pt x="427732" y="360000"/>
                  </a:lnTo>
                  <a:close/>
                  <a:moveTo>
                    <a:pt x="1076" y="0"/>
                  </a:moveTo>
                  <a:lnTo>
                    <a:pt x="328642" y="0"/>
                  </a:lnTo>
                  <a:lnTo>
                    <a:pt x="328642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36" name="Round Same Side Corner Rectangle 8"/>
            <p:cNvSpPr>
              <a:spLocks noChangeAspect="1"/>
            </p:cNvSpPr>
            <p:nvPr/>
          </p:nvSpPr>
          <p:spPr>
            <a:xfrm>
              <a:off x="1096013" y="401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8809" y="0"/>
                  </a:moveTo>
                  <a:lnTo>
                    <a:pt x="760768" y="0"/>
                  </a:lnTo>
                  <a:lnTo>
                    <a:pt x="759692" y="360000"/>
                  </a:lnTo>
                  <a:lnTo>
                    <a:pt x="428809" y="360000"/>
                  </a:lnTo>
                  <a:close/>
                  <a:moveTo>
                    <a:pt x="1077" y="0"/>
                  </a:moveTo>
                  <a:lnTo>
                    <a:pt x="329719" y="0"/>
                  </a:lnTo>
                  <a:lnTo>
                    <a:pt x="329719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37" name="Round Same Side Corner Rectangle 8"/>
            <p:cNvSpPr>
              <a:spLocks noChangeAspect="1"/>
            </p:cNvSpPr>
            <p:nvPr/>
          </p:nvSpPr>
          <p:spPr>
            <a:xfrm>
              <a:off x="1095431" y="4375284"/>
              <a:ext cx="760274" cy="360000"/>
            </a:xfrm>
            <a:custGeom>
              <a:avLst/>
              <a:gdLst/>
              <a:ahLst/>
              <a:cxnLst/>
              <a:rect l="l" t="t" r="r" b="b"/>
              <a:pathLst>
                <a:path w="760274" h="360000">
                  <a:moveTo>
                    <a:pt x="429391" y="0"/>
                  </a:moveTo>
                  <a:lnTo>
                    <a:pt x="760274" y="0"/>
                  </a:lnTo>
                  <a:cubicBezTo>
                    <a:pt x="760080" y="64950"/>
                    <a:pt x="759886" y="129900"/>
                    <a:pt x="759692" y="194850"/>
                  </a:cubicBezTo>
                  <a:cubicBezTo>
                    <a:pt x="759692" y="286060"/>
                    <a:pt x="685751" y="360000"/>
                    <a:pt x="594541" y="360000"/>
                  </a:cubicBezTo>
                  <a:cubicBezTo>
                    <a:pt x="503331" y="360000"/>
                    <a:pt x="429391" y="286060"/>
                    <a:pt x="429391" y="194850"/>
                  </a:cubicBezTo>
                  <a:close/>
                  <a:moveTo>
                    <a:pt x="583" y="0"/>
                  </a:moveTo>
                  <a:lnTo>
                    <a:pt x="330301" y="0"/>
                  </a:lnTo>
                  <a:lnTo>
                    <a:pt x="330301" y="194849"/>
                  </a:lnTo>
                  <a:cubicBezTo>
                    <a:pt x="330301" y="286059"/>
                    <a:pt x="256361" y="359999"/>
                    <a:pt x="165151" y="359999"/>
                  </a:cubicBezTo>
                  <a:cubicBezTo>
                    <a:pt x="73941" y="359999"/>
                    <a:pt x="0" y="286059"/>
                    <a:pt x="0" y="19484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749936" y="1347831"/>
            <a:ext cx="971004" cy="2557380"/>
            <a:chOff x="798294" y="1135284"/>
            <a:chExt cx="1366873" cy="3600000"/>
          </a:xfrm>
          <a:solidFill>
            <a:schemeClr val="bg1">
              <a:alpha val="40000"/>
            </a:schemeClr>
          </a:solidFill>
        </p:grpSpPr>
        <p:sp>
          <p:nvSpPr>
            <p:cNvPr id="39" name="Round Same Side Corner Rectangle 8"/>
            <p:cNvSpPr>
              <a:spLocks noChangeAspect="1"/>
            </p:cNvSpPr>
            <p:nvPr/>
          </p:nvSpPr>
          <p:spPr>
            <a:xfrm>
              <a:off x="1172247" y="1135284"/>
              <a:ext cx="618968" cy="360000"/>
            </a:xfrm>
            <a:custGeom>
              <a:avLst/>
              <a:gdLst/>
              <a:ahLst/>
              <a:cxnLst/>
              <a:rect l="l" t="t" r="r" b="b"/>
              <a:pathLst>
                <a:path w="618968" h="360000">
                  <a:moveTo>
                    <a:pt x="309484" y="0"/>
                  </a:moveTo>
                  <a:cubicBezTo>
                    <a:pt x="480408" y="0"/>
                    <a:pt x="618968" y="138560"/>
                    <a:pt x="618968" y="309483"/>
                  </a:cubicBezTo>
                  <a:lnTo>
                    <a:pt x="613875" y="360000"/>
                  </a:lnTo>
                  <a:lnTo>
                    <a:pt x="5093" y="360000"/>
                  </a:lnTo>
                  <a:cubicBezTo>
                    <a:pt x="1413" y="343670"/>
                    <a:pt x="0" y="326742"/>
                    <a:pt x="0" y="309483"/>
                  </a:cubicBezTo>
                  <a:cubicBezTo>
                    <a:pt x="0" y="138560"/>
                    <a:pt x="138561" y="0"/>
                    <a:pt x="30948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0" name="Round Same Side Corner Rectangle 8"/>
            <p:cNvSpPr>
              <a:spLocks noChangeAspect="1"/>
            </p:cNvSpPr>
            <p:nvPr/>
          </p:nvSpPr>
          <p:spPr>
            <a:xfrm>
              <a:off x="935085" y="1495284"/>
              <a:ext cx="1093290" cy="360000"/>
            </a:xfrm>
            <a:custGeom>
              <a:avLst/>
              <a:gdLst/>
              <a:ahLst/>
              <a:cxnLst/>
              <a:rect l="l" t="t" r="r" b="b"/>
              <a:pathLst>
                <a:path w="1093290" h="360000">
                  <a:moveTo>
                    <a:pt x="120297" y="328818"/>
                  </a:moveTo>
                  <a:lnTo>
                    <a:pt x="972993" y="328818"/>
                  </a:lnTo>
                  <a:cubicBezTo>
                    <a:pt x="1016682" y="328818"/>
                    <a:pt x="1057826" y="339716"/>
                    <a:pt x="1093290" y="360000"/>
                  </a:cubicBezTo>
                  <a:lnTo>
                    <a:pt x="0" y="360000"/>
                  </a:lnTo>
                  <a:cubicBezTo>
                    <a:pt x="35464" y="339716"/>
                    <a:pt x="76608" y="328818"/>
                    <a:pt x="120297" y="328818"/>
                  </a:cubicBezTo>
                  <a:close/>
                  <a:moveTo>
                    <a:pt x="242255" y="0"/>
                  </a:moveTo>
                  <a:lnTo>
                    <a:pt x="851037" y="0"/>
                  </a:lnTo>
                  <a:cubicBezTo>
                    <a:pt x="827819" y="146975"/>
                    <a:pt x="700311" y="258967"/>
                    <a:pt x="546646" y="258967"/>
                  </a:cubicBezTo>
                  <a:cubicBezTo>
                    <a:pt x="392981" y="258967"/>
                    <a:pt x="265473" y="146975"/>
                    <a:pt x="2422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1" name="Round Same Side Corner Rectangle 8"/>
            <p:cNvSpPr>
              <a:spLocks noChangeAspect="1"/>
            </p:cNvSpPr>
            <p:nvPr/>
          </p:nvSpPr>
          <p:spPr>
            <a:xfrm>
              <a:off x="798294" y="185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36791" y="0"/>
                  </a:moveTo>
                  <a:lnTo>
                    <a:pt x="1230081" y="0"/>
                  </a:lnTo>
                  <a:cubicBezTo>
                    <a:pt x="1311706" y="42198"/>
                    <a:pt x="1366872" y="127610"/>
                    <a:pt x="1366872" y="225906"/>
                  </a:cubicBezTo>
                  <a:lnTo>
                    <a:pt x="1366872" y="360000"/>
                  </a:lnTo>
                  <a:lnTo>
                    <a:pt x="0" y="360000"/>
                  </a:lnTo>
                  <a:lnTo>
                    <a:pt x="0" y="225906"/>
                  </a:lnTo>
                  <a:cubicBezTo>
                    <a:pt x="0" y="127610"/>
                    <a:pt x="55166" y="42198"/>
                    <a:pt x="13679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2" name="Round Same Side Corner Rectangle 8"/>
            <p:cNvSpPr>
              <a:spLocks noChangeAspect="1"/>
            </p:cNvSpPr>
            <p:nvPr/>
          </p:nvSpPr>
          <p:spPr>
            <a:xfrm>
              <a:off x="798294" y="2215284"/>
              <a:ext cx="1366873" cy="360000"/>
            </a:xfrm>
            <a:custGeom>
              <a:avLst/>
              <a:gdLst/>
              <a:ahLst/>
              <a:cxnLst/>
              <a:rect l="l" t="t" r="r" b="b"/>
              <a:pathLst>
                <a:path w="1366873" h="360000">
                  <a:moveTo>
                    <a:pt x="0" y="0"/>
                  </a:moveTo>
                  <a:lnTo>
                    <a:pt x="1366872" y="0"/>
                  </a:lnTo>
                  <a:lnTo>
                    <a:pt x="1366872" y="106805"/>
                  </a:lnTo>
                  <a:lnTo>
                    <a:pt x="1366873" y="106805"/>
                  </a:lnTo>
                  <a:lnTo>
                    <a:pt x="1366873" y="360000"/>
                  </a:lnTo>
                  <a:lnTo>
                    <a:pt x="1102603" y="360000"/>
                  </a:lnTo>
                  <a:lnTo>
                    <a:pt x="1102603" y="195949"/>
                  </a:lnTo>
                  <a:lnTo>
                    <a:pt x="1063282" y="195949"/>
                  </a:lnTo>
                  <a:lnTo>
                    <a:pt x="1062792" y="360000"/>
                  </a:lnTo>
                  <a:lnTo>
                    <a:pt x="303100" y="360000"/>
                  </a:lnTo>
                  <a:cubicBezTo>
                    <a:pt x="303263" y="305317"/>
                    <a:pt x="303426" y="250633"/>
                    <a:pt x="303590" y="195949"/>
                  </a:cubicBezTo>
                  <a:lnTo>
                    <a:pt x="264271" y="195949"/>
                  </a:lnTo>
                  <a:lnTo>
                    <a:pt x="264271" y="360000"/>
                  </a:lnTo>
                  <a:lnTo>
                    <a:pt x="1" y="360000"/>
                  </a:lnTo>
                  <a:lnTo>
                    <a:pt x="1" y="195949"/>
                  </a:lnTo>
                  <a:lnTo>
                    <a:pt x="0" y="1959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3" name="Round Same Side Corner Rectangle 8"/>
            <p:cNvSpPr>
              <a:spLocks noChangeAspect="1"/>
            </p:cNvSpPr>
            <p:nvPr/>
          </p:nvSpPr>
          <p:spPr>
            <a:xfrm>
              <a:off x="798295" y="257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360000"/>
                  </a:lnTo>
                  <a:lnTo>
                    <a:pt x="1102602" y="360000"/>
                  </a:lnTo>
                  <a:close/>
                  <a:moveTo>
                    <a:pt x="303099" y="0"/>
                  </a:moveTo>
                  <a:lnTo>
                    <a:pt x="1062791" y="0"/>
                  </a:lnTo>
                  <a:lnTo>
                    <a:pt x="1061715" y="360000"/>
                  </a:lnTo>
                  <a:lnTo>
                    <a:pt x="302023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360000"/>
                  </a:lnTo>
                  <a:lnTo>
                    <a:pt x="0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4" name="Round Same Side Corner Rectangle 8"/>
            <p:cNvSpPr>
              <a:spLocks noChangeAspect="1"/>
            </p:cNvSpPr>
            <p:nvPr/>
          </p:nvSpPr>
          <p:spPr>
            <a:xfrm>
              <a:off x="798295" y="293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93634"/>
                  </a:lnTo>
                  <a:cubicBezTo>
                    <a:pt x="1366872" y="166610"/>
                    <a:pt x="1307713" y="225768"/>
                    <a:pt x="1234737" y="225768"/>
                  </a:cubicBezTo>
                  <a:cubicBezTo>
                    <a:pt x="1161761" y="225768"/>
                    <a:pt x="1102602" y="166610"/>
                    <a:pt x="1102602" y="93634"/>
                  </a:cubicBezTo>
                  <a:close/>
                  <a:moveTo>
                    <a:pt x="302023" y="0"/>
                  </a:moveTo>
                  <a:lnTo>
                    <a:pt x="1061715" y="0"/>
                  </a:lnTo>
                  <a:lnTo>
                    <a:pt x="1060639" y="360000"/>
                  </a:lnTo>
                  <a:lnTo>
                    <a:pt x="726527" y="360000"/>
                  </a:lnTo>
                  <a:lnTo>
                    <a:pt x="726527" y="314913"/>
                  </a:lnTo>
                  <a:lnTo>
                    <a:pt x="627437" y="314913"/>
                  </a:lnTo>
                  <a:lnTo>
                    <a:pt x="627437" y="360000"/>
                  </a:lnTo>
                  <a:lnTo>
                    <a:pt x="300947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93634"/>
                  </a:lnTo>
                  <a:cubicBezTo>
                    <a:pt x="264270" y="166610"/>
                    <a:pt x="205112" y="225768"/>
                    <a:pt x="132135" y="225768"/>
                  </a:cubicBezTo>
                  <a:cubicBezTo>
                    <a:pt x="59159" y="225768"/>
                    <a:pt x="0" y="166610"/>
                    <a:pt x="0" y="9363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5" name="Round Same Side Corner Rectangle 8"/>
            <p:cNvSpPr>
              <a:spLocks noChangeAspect="1"/>
            </p:cNvSpPr>
            <p:nvPr/>
          </p:nvSpPr>
          <p:spPr>
            <a:xfrm>
              <a:off x="1098166" y="329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6656" y="0"/>
                  </a:moveTo>
                  <a:lnTo>
                    <a:pt x="760768" y="0"/>
                  </a:lnTo>
                  <a:lnTo>
                    <a:pt x="759691" y="360000"/>
                  </a:lnTo>
                  <a:lnTo>
                    <a:pt x="426656" y="360000"/>
                  </a:lnTo>
                  <a:close/>
                  <a:moveTo>
                    <a:pt x="1076" y="0"/>
                  </a:moveTo>
                  <a:lnTo>
                    <a:pt x="327566" y="0"/>
                  </a:lnTo>
                  <a:lnTo>
                    <a:pt x="327566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6" name="Round Same Side Corner Rectangle 8"/>
            <p:cNvSpPr>
              <a:spLocks noChangeAspect="1"/>
            </p:cNvSpPr>
            <p:nvPr/>
          </p:nvSpPr>
          <p:spPr>
            <a:xfrm>
              <a:off x="1097090" y="3655284"/>
              <a:ext cx="760767" cy="360000"/>
            </a:xfrm>
            <a:custGeom>
              <a:avLst/>
              <a:gdLst/>
              <a:ahLst/>
              <a:cxnLst/>
              <a:rect l="l" t="t" r="r" b="b"/>
              <a:pathLst>
                <a:path w="760767" h="360000">
                  <a:moveTo>
                    <a:pt x="427732" y="0"/>
                  </a:moveTo>
                  <a:lnTo>
                    <a:pt x="760767" y="0"/>
                  </a:lnTo>
                  <a:lnTo>
                    <a:pt x="759691" y="360000"/>
                  </a:lnTo>
                  <a:lnTo>
                    <a:pt x="427732" y="360000"/>
                  </a:lnTo>
                  <a:close/>
                  <a:moveTo>
                    <a:pt x="1076" y="0"/>
                  </a:moveTo>
                  <a:lnTo>
                    <a:pt x="328642" y="0"/>
                  </a:lnTo>
                  <a:lnTo>
                    <a:pt x="328642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7" name="Round Same Side Corner Rectangle 8"/>
            <p:cNvSpPr>
              <a:spLocks noChangeAspect="1"/>
            </p:cNvSpPr>
            <p:nvPr/>
          </p:nvSpPr>
          <p:spPr>
            <a:xfrm>
              <a:off x="1096013" y="401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8809" y="0"/>
                  </a:moveTo>
                  <a:lnTo>
                    <a:pt x="760768" y="0"/>
                  </a:lnTo>
                  <a:lnTo>
                    <a:pt x="759692" y="360000"/>
                  </a:lnTo>
                  <a:lnTo>
                    <a:pt x="428809" y="360000"/>
                  </a:lnTo>
                  <a:close/>
                  <a:moveTo>
                    <a:pt x="1077" y="0"/>
                  </a:moveTo>
                  <a:lnTo>
                    <a:pt x="329719" y="0"/>
                  </a:lnTo>
                  <a:lnTo>
                    <a:pt x="329719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8" name="Round Same Side Corner Rectangle 8"/>
            <p:cNvSpPr>
              <a:spLocks noChangeAspect="1"/>
            </p:cNvSpPr>
            <p:nvPr/>
          </p:nvSpPr>
          <p:spPr>
            <a:xfrm>
              <a:off x="1095431" y="4375284"/>
              <a:ext cx="760274" cy="360000"/>
            </a:xfrm>
            <a:custGeom>
              <a:avLst/>
              <a:gdLst/>
              <a:ahLst/>
              <a:cxnLst/>
              <a:rect l="l" t="t" r="r" b="b"/>
              <a:pathLst>
                <a:path w="760274" h="360000">
                  <a:moveTo>
                    <a:pt x="429391" y="0"/>
                  </a:moveTo>
                  <a:lnTo>
                    <a:pt x="760274" y="0"/>
                  </a:lnTo>
                  <a:cubicBezTo>
                    <a:pt x="760080" y="64950"/>
                    <a:pt x="759886" y="129900"/>
                    <a:pt x="759692" y="194850"/>
                  </a:cubicBezTo>
                  <a:cubicBezTo>
                    <a:pt x="759692" y="286060"/>
                    <a:pt x="685751" y="360000"/>
                    <a:pt x="594541" y="360000"/>
                  </a:cubicBezTo>
                  <a:cubicBezTo>
                    <a:pt x="503331" y="360000"/>
                    <a:pt x="429391" y="286060"/>
                    <a:pt x="429391" y="194850"/>
                  </a:cubicBezTo>
                  <a:close/>
                  <a:moveTo>
                    <a:pt x="583" y="0"/>
                  </a:moveTo>
                  <a:lnTo>
                    <a:pt x="330301" y="0"/>
                  </a:lnTo>
                  <a:lnTo>
                    <a:pt x="330301" y="194849"/>
                  </a:lnTo>
                  <a:cubicBezTo>
                    <a:pt x="330301" y="286059"/>
                    <a:pt x="256361" y="359999"/>
                    <a:pt x="165151" y="359999"/>
                  </a:cubicBezTo>
                  <a:cubicBezTo>
                    <a:pt x="73941" y="359999"/>
                    <a:pt x="0" y="286059"/>
                    <a:pt x="0" y="19484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099042" y="1347831"/>
            <a:ext cx="971004" cy="2557380"/>
            <a:chOff x="798294" y="1135284"/>
            <a:chExt cx="1366873" cy="3600000"/>
          </a:xfrm>
          <a:solidFill>
            <a:schemeClr val="bg1">
              <a:alpha val="40000"/>
            </a:schemeClr>
          </a:solidFill>
        </p:grpSpPr>
        <p:sp>
          <p:nvSpPr>
            <p:cNvPr id="50" name="Round Same Side Corner Rectangle 8"/>
            <p:cNvSpPr>
              <a:spLocks noChangeAspect="1"/>
            </p:cNvSpPr>
            <p:nvPr/>
          </p:nvSpPr>
          <p:spPr>
            <a:xfrm>
              <a:off x="1172247" y="1135284"/>
              <a:ext cx="618968" cy="360000"/>
            </a:xfrm>
            <a:custGeom>
              <a:avLst/>
              <a:gdLst/>
              <a:ahLst/>
              <a:cxnLst/>
              <a:rect l="l" t="t" r="r" b="b"/>
              <a:pathLst>
                <a:path w="618968" h="360000">
                  <a:moveTo>
                    <a:pt x="309484" y="0"/>
                  </a:moveTo>
                  <a:cubicBezTo>
                    <a:pt x="480408" y="0"/>
                    <a:pt x="618968" y="138560"/>
                    <a:pt x="618968" y="309483"/>
                  </a:cubicBezTo>
                  <a:lnTo>
                    <a:pt x="613875" y="360000"/>
                  </a:lnTo>
                  <a:lnTo>
                    <a:pt x="5093" y="360000"/>
                  </a:lnTo>
                  <a:cubicBezTo>
                    <a:pt x="1413" y="343670"/>
                    <a:pt x="0" y="326742"/>
                    <a:pt x="0" y="309483"/>
                  </a:cubicBezTo>
                  <a:cubicBezTo>
                    <a:pt x="0" y="138560"/>
                    <a:pt x="138561" y="0"/>
                    <a:pt x="30948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51" name="Round Same Side Corner Rectangle 8"/>
            <p:cNvSpPr>
              <a:spLocks noChangeAspect="1"/>
            </p:cNvSpPr>
            <p:nvPr/>
          </p:nvSpPr>
          <p:spPr>
            <a:xfrm>
              <a:off x="935085" y="1495284"/>
              <a:ext cx="1093290" cy="360000"/>
            </a:xfrm>
            <a:custGeom>
              <a:avLst/>
              <a:gdLst/>
              <a:ahLst/>
              <a:cxnLst/>
              <a:rect l="l" t="t" r="r" b="b"/>
              <a:pathLst>
                <a:path w="1093290" h="360000">
                  <a:moveTo>
                    <a:pt x="120297" y="328818"/>
                  </a:moveTo>
                  <a:lnTo>
                    <a:pt x="972993" y="328818"/>
                  </a:lnTo>
                  <a:cubicBezTo>
                    <a:pt x="1016682" y="328818"/>
                    <a:pt x="1057826" y="339716"/>
                    <a:pt x="1093290" y="360000"/>
                  </a:cubicBezTo>
                  <a:lnTo>
                    <a:pt x="0" y="360000"/>
                  </a:lnTo>
                  <a:cubicBezTo>
                    <a:pt x="35464" y="339716"/>
                    <a:pt x="76608" y="328818"/>
                    <a:pt x="120297" y="328818"/>
                  </a:cubicBezTo>
                  <a:close/>
                  <a:moveTo>
                    <a:pt x="242255" y="0"/>
                  </a:moveTo>
                  <a:lnTo>
                    <a:pt x="851037" y="0"/>
                  </a:lnTo>
                  <a:cubicBezTo>
                    <a:pt x="827819" y="146975"/>
                    <a:pt x="700311" y="258967"/>
                    <a:pt x="546646" y="258967"/>
                  </a:cubicBezTo>
                  <a:cubicBezTo>
                    <a:pt x="392981" y="258967"/>
                    <a:pt x="265473" y="146975"/>
                    <a:pt x="2422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52" name="Round Same Side Corner Rectangle 8"/>
            <p:cNvSpPr>
              <a:spLocks noChangeAspect="1"/>
            </p:cNvSpPr>
            <p:nvPr/>
          </p:nvSpPr>
          <p:spPr>
            <a:xfrm>
              <a:off x="798294" y="185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36791" y="0"/>
                  </a:moveTo>
                  <a:lnTo>
                    <a:pt x="1230081" y="0"/>
                  </a:lnTo>
                  <a:cubicBezTo>
                    <a:pt x="1311706" y="42198"/>
                    <a:pt x="1366872" y="127610"/>
                    <a:pt x="1366872" y="225906"/>
                  </a:cubicBezTo>
                  <a:lnTo>
                    <a:pt x="1366872" y="360000"/>
                  </a:lnTo>
                  <a:lnTo>
                    <a:pt x="0" y="360000"/>
                  </a:lnTo>
                  <a:lnTo>
                    <a:pt x="0" y="225906"/>
                  </a:lnTo>
                  <a:cubicBezTo>
                    <a:pt x="0" y="127610"/>
                    <a:pt x="55166" y="42198"/>
                    <a:pt x="13679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53" name="Round Same Side Corner Rectangle 8"/>
            <p:cNvSpPr>
              <a:spLocks noChangeAspect="1"/>
            </p:cNvSpPr>
            <p:nvPr/>
          </p:nvSpPr>
          <p:spPr>
            <a:xfrm>
              <a:off x="798294" y="2215284"/>
              <a:ext cx="1366873" cy="360000"/>
            </a:xfrm>
            <a:custGeom>
              <a:avLst/>
              <a:gdLst/>
              <a:ahLst/>
              <a:cxnLst/>
              <a:rect l="l" t="t" r="r" b="b"/>
              <a:pathLst>
                <a:path w="1366873" h="360000">
                  <a:moveTo>
                    <a:pt x="0" y="0"/>
                  </a:moveTo>
                  <a:lnTo>
                    <a:pt x="1366872" y="0"/>
                  </a:lnTo>
                  <a:lnTo>
                    <a:pt x="1366872" y="106805"/>
                  </a:lnTo>
                  <a:lnTo>
                    <a:pt x="1366873" y="106805"/>
                  </a:lnTo>
                  <a:lnTo>
                    <a:pt x="1366873" y="360000"/>
                  </a:lnTo>
                  <a:lnTo>
                    <a:pt x="1102603" y="360000"/>
                  </a:lnTo>
                  <a:lnTo>
                    <a:pt x="1102603" y="195949"/>
                  </a:lnTo>
                  <a:lnTo>
                    <a:pt x="1063282" y="195949"/>
                  </a:lnTo>
                  <a:lnTo>
                    <a:pt x="1062792" y="360000"/>
                  </a:lnTo>
                  <a:lnTo>
                    <a:pt x="303100" y="360000"/>
                  </a:lnTo>
                  <a:cubicBezTo>
                    <a:pt x="303263" y="305317"/>
                    <a:pt x="303426" y="250633"/>
                    <a:pt x="303590" y="195949"/>
                  </a:cubicBezTo>
                  <a:lnTo>
                    <a:pt x="264271" y="195949"/>
                  </a:lnTo>
                  <a:lnTo>
                    <a:pt x="264271" y="360000"/>
                  </a:lnTo>
                  <a:lnTo>
                    <a:pt x="1" y="360000"/>
                  </a:lnTo>
                  <a:lnTo>
                    <a:pt x="1" y="195949"/>
                  </a:lnTo>
                  <a:lnTo>
                    <a:pt x="0" y="1959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54" name="Round Same Side Corner Rectangle 8"/>
            <p:cNvSpPr>
              <a:spLocks noChangeAspect="1"/>
            </p:cNvSpPr>
            <p:nvPr/>
          </p:nvSpPr>
          <p:spPr>
            <a:xfrm>
              <a:off x="798295" y="257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360000"/>
                  </a:lnTo>
                  <a:lnTo>
                    <a:pt x="1102602" y="360000"/>
                  </a:lnTo>
                  <a:close/>
                  <a:moveTo>
                    <a:pt x="303099" y="0"/>
                  </a:moveTo>
                  <a:lnTo>
                    <a:pt x="1062791" y="0"/>
                  </a:lnTo>
                  <a:lnTo>
                    <a:pt x="1061715" y="360000"/>
                  </a:lnTo>
                  <a:lnTo>
                    <a:pt x="302023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360000"/>
                  </a:lnTo>
                  <a:lnTo>
                    <a:pt x="0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55" name="Round Same Side Corner Rectangle 8"/>
            <p:cNvSpPr>
              <a:spLocks noChangeAspect="1"/>
            </p:cNvSpPr>
            <p:nvPr/>
          </p:nvSpPr>
          <p:spPr>
            <a:xfrm>
              <a:off x="798295" y="293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93634"/>
                  </a:lnTo>
                  <a:cubicBezTo>
                    <a:pt x="1366872" y="166610"/>
                    <a:pt x="1307713" y="225768"/>
                    <a:pt x="1234737" y="225768"/>
                  </a:cubicBezTo>
                  <a:cubicBezTo>
                    <a:pt x="1161761" y="225768"/>
                    <a:pt x="1102602" y="166610"/>
                    <a:pt x="1102602" y="93634"/>
                  </a:cubicBezTo>
                  <a:close/>
                  <a:moveTo>
                    <a:pt x="302023" y="0"/>
                  </a:moveTo>
                  <a:lnTo>
                    <a:pt x="1061715" y="0"/>
                  </a:lnTo>
                  <a:lnTo>
                    <a:pt x="1060639" y="360000"/>
                  </a:lnTo>
                  <a:lnTo>
                    <a:pt x="726527" y="360000"/>
                  </a:lnTo>
                  <a:lnTo>
                    <a:pt x="726527" y="314913"/>
                  </a:lnTo>
                  <a:lnTo>
                    <a:pt x="627437" y="314913"/>
                  </a:lnTo>
                  <a:lnTo>
                    <a:pt x="627437" y="360000"/>
                  </a:lnTo>
                  <a:lnTo>
                    <a:pt x="300947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93634"/>
                  </a:lnTo>
                  <a:cubicBezTo>
                    <a:pt x="264270" y="166610"/>
                    <a:pt x="205112" y="225768"/>
                    <a:pt x="132135" y="225768"/>
                  </a:cubicBezTo>
                  <a:cubicBezTo>
                    <a:pt x="59159" y="225768"/>
                    <a:pt x="0" y="166610"/>
                    <a:pt x="0" y="9363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56" name="Round Same Side Corner Rectangle 8"/>
            <p:cNvSpPr>
              <a:spLocks noChangeAspect="1"/>
            </p:cNvSpPr>
            <p:nvPr/>
          </p:nvSpPr>
          <p:spPr>
            <a:xfrm>
              <a:off x="1098166" y="329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6656" y="0"/>
                  </a:moveTo>
                  <a:lnTo>
                    <a:pt x="760768" y="0"/>
                  </a:lnTo>
                  <a:lnTo>
                    <a:pt x="759691" y="360000"/>
                  </a:lnTo>
                  <a:lnTo>
                    <a:pt x="426656" y="360000"/>
                  </a:lnTo>
                  <a:close/>
                  <a:moveTo>
                    <a:pt x="1076" y="0"/>
                  </a:moveTo>
                  <a:lnTo>
                    <a:pt x="327566" y="0"/>
                  </a:lnTo>
                  <a:lnTo>
                    <a:pt x="327566" y="360000"/>
                  </a:lnTo>
                  <a:lnTo>
                    <a:pt x="0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57" name="Round Same Side Corner Rectangle 8"/>
            <p:cNvSpPr>
              <a:spLocks noChangeAspect="1"/>
            </p:cNvSpPr>
            <p:nvPr/>
          </p:nvSpPr>
          <p:spPr>
            <a:xfrm>
              <a:off x="1097090" y="3655284"/>
              <a:ext cx="760767" cy="360000"/>
            </a:xfrm>
            <a:custGeom>
              <a:avLst/>
              <a:gdLst/>
              <a:ahLst/>
              <a:cxnLst/>
              <a:rect l="l" t="t" r="r" b="b"/>
              <a:pathLst>
                <a:path w="760767" h="360000">
                  <a:moveTo>
                    <a:pt x="427732" y="0"/>
                  </a:moveTo>
                  <a:lnTo>
                    <a:pt x="760767" y="0"/>
                  </a:lnTo>
                  <a:lnTo>
                    <a:pt x="759691" y="360000"/>
                  </a:lnTo>
                  <a:lnTo>
                    <a:pt x="427732" y="360000"/>
                  </a:lnTo>
                  <a:close/>
                  <a:moveTo>
                    <a:pt x="1076" y="0"/>
                  </a:moveTo>
                  <a:lnTo>
                    <a:pt x="328642" y="0"/>
                  </a:lnTo>
                  <a:lnTo>
                    <a:pt x="328642" y="360000"/>
                  </a:lnTo>
                  <a:lnTo>
                    <a:pt x="0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58" name="Round Same Side Corner Rectangle 8"/>
            <p:cNvSpPr>
              <a:spLocks noChangeAspect="1"/>
            </p:cNvSpPr>
            <p:nvPr/>
          </p:nvSpPr>
          <p:spPr>
            <a:xfrm>
              <a:off x="1096013" y="401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8809" y="0"/>
                  </a:moveTo>
                  <a:lnTo>
                    <a:pt x="760768" y="0"/>
                  </a:lnTo>
                  <a:lnTo>
                    <a:pt x="759692" y="360000"/>
                  </a:lnTo>
                  <a:lnTo>
                    <a:pt x="428809" y="360000"/>
                  </a:lnTo>
                  <a:close/>
                  <a:moveTo>
                    <a:pt x="1077" y="0"/>
                  </a:moveTo>
                  <a:lnTo>
                    <a:pt x="329719" y="0"/>
                  </a:lnTo>
                  <a:lnTo>
                    <a:pt x="329719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59" name="Round Same Side Corner Rectangle 8"/>
            <p:cNvSpPr>
              <a:spLocks noChangeAspect="1"/>
            </p:cNvSpPr>
            <p:nvPr/>
          </p:nvSpPr>
          <p:spPr>
            <a:xfrm>
              <a:off x="1095431" y="4375284"/>
              <a:ext cx="760274" cy="360000"/>
            </a:xfrm>
            <a:custGeom>
              <a:avLst/>
              <a:gdLst/>
              <a:ahLst/>
              <a:cxnLst/>
              <a:rect l="l" t="t" r="r" b="b"/>
              <a:pathLst>
                <a:path w="760274" h="360000">
                  <a:moveTo>
                    <a:pt x="429391" y="0"/>
                  </a:moveTo>
                  <a:lnTo>
                    <a:pt x="760274" y="0"/>
                  </a:lnTo>
                  <a:cubicBezTo>
                    <a:pt x="760080" y="64950"/>
                    <a:pt x="759886" y="129900"/>
                    <a:pt x="759692" y="194850"/>
                  </a:cubicBezTo>
                  <a:cubicBezTo>
                    <a:pt x="759692" y="286060"/>
                    <a:pt x="685751" y="360000"/>
                    <a:pt x="594541" y="360000"/>
                  </a:cubicBezTo>
                  <a:cubicBezTo>
                    <a:pt x="503331" y="360000"/>
                    <a:pt x="429391" y="286060"/>
                    <a:pt x="429391" y="194850"/>
                  </a:cubicBezTo>
                  <a:close/>
                  <a:moveTo>
                    <a:pt x="583" y="0"/>
                  </a:moveTo>
                  <a:lnTo>
                    <a:pt x="330301" y="0"/>
                  </a:lnTo>
                  <a:lnTo>
                    <a:pt x="330301" y="194849"/>
                  </a:lnTo>
                  <a:cubicBezTo>
                    <a:pt x="330301" y="286059"/>
                    <a:pt x="256361" y="359999"/>
                    <a:pt x="165151" y="359999"/>
                  </a:cubicBezTo>
                  <a:cubicBezTo>
                    <a:pt x="73941" y="359999"/>
                    <a:pt x="0" y="286059"/>
                    <a:pt x="0" y="1948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7448149" y="1347831"/>
            <a:ext cx="971004" cy="2557380"/>
            <a:chOff x="798294" y="1135284"/>
            <a:chExt cx="1366873" cy="3600000"/>
          </a:xfrm>
          <a:solidFill>
            <a:schemeClr val="bg1">
              <a:alpha val="40000"/>
            </a:schemeClr>
          </a:solidFill>
        </p:grpSpPr>
        <p:sp>
          <p:nvSpPr>
            <p:cNvPr id="72" name="Round Same Side Corner Rectangle 8"/>
            <p:cNvSpPr>
              <a:spLocks noChangeAspect="1"/>
            </p:cNvSpPr>
            <p:nvPr/>
          </p:nvSpPr>
          <p:spPr>
            <a:xfrm>
              <a:off x="1172247" y="1135284"/>
              <a:ext cx="618968" cy="360000"/>
            </a:xfrm>
            <a:custGeom>
              <a:avLst/>
              <a:gdLst/>
              <a:ahLst/>
              <a:cxnLst/>
              <a:rect l="l" t="t" r="r" b="b"/>
              <a:pathLst>
                <a:path w="618968" h="360000">
                  <a:moveTo>
                    <a:pt x="309484" y="0"/>
                  </a:moveTo>
                  <a:cubicBezTo>
                    <a:pt x="480408" y="0"/>
                    <a:pt x="618968" y="138560"/>
                    <a:pt x="618968" y="309483"/>
                  </a:cubicBezTo>
                  <a:lnTo>
                    <a:pt x="613875" y="360000"/>
                  </a:lnTo>
                  <a:lnTo>
                    <a:pt x="5093" y="360000"/>
                  </a:lnTo>
                  <a:cubicBezTo>
                    <a:pt x="1413" y="343670"/>
                    <a:pt x="0" y="326742"/>
                    <a:pt x="0" y="309483"/>
                  </a:cubicBezTo>
                  <a:cubicBezTo>
                    <a:pt x="0" y="138560"/>
                    <a:pt x="138561" y="0"/>
                    <a:pt x="30948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73" name="Round Same Side Corner Rectangle 8"/>
            <p:cNvSpPr>
              <a:spLocks noChangeAspect="1"/>
            </p:cNvSpPr>
            <p:nvPr/>
          </p:nvSpPr>
          <p:spPr>
            <a:xfrm>
              <a:off x="935085" y="1495284"/>
              <a:ext cx="1093290" cy="360000"/>
            </a:xfrm>
            <a:custGeom>
              <a:avLst/>
              <a:gdLst/>
              <a:ahLst/>
              <a:cxnLst/>
              <a:rect l="l" t="t" r="r" b="b"/>
              <a:pathLst>
                <a:path w="1093290" h="360000">
                  <a:moveTo>
                    <a:pt x="120297" y="328818"/>
                  </a:moveTo>
                  <a:lnTo>
                    <a:pt x="972993" y="328818"/>
                  </a:lnTo>
                  <a:cubicBezTo>
                    <a:pt x="1016682" y="328818"/>
                    <a:pt x="1057826" y="339716"/>
                    <a:pt x="1093290" y="360000"/>
                  </a:cubicBezTo>
                  <a:lnTo>
                    <a:pt x="0" y="360000"/>
                  </a:lnTo>
                  <a:cubicBezTo>
                    <a:pt x="35464" y="339716"/>
                    <a:pt x="76608" y="328818"/>
                    <a:pt x="120297" y="328818"/>
                  </a:cubicBezTo>
                  <a:close/>
                  <a:moveTo>
                    <a:pt x="242255" y="0"/>
                  </a:moveTo>
                  <a:lnTo>
                    <a:pt x="851037" y="0"/>
                  </a:lnTo>
                  <a:cubicBezTo>
                    <a:pt x="827819" y="146975"/>
                    <a:pt x="700311" y="258967"/>
                    <a:pt x="546646" y="258967"/>
                  </a:cubicBezTo>
                  <a:cubicBezTo>
                    <a:pt x="392981" y="258967"/>
                    <a:pt x="265473" y="146975"/>
                    <a:pt x="2422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74" name="Round Same Side Corner Rectangle 8"/>
            <p:cNvSpPr>
              <a:spLocks noChangeAspect="1"/>
            </p:cNvSpPr>
            <p:nvPr/>
          </p:nvSpPr>
          <p:spPr>
            <a:xfrm>
              <a:off x="798294" y="185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36791" y="0"/>
                  </a:moveTo>
                  <a:lnTo>
                    <a:pt x="1230081" y="0"/>
                  </a:lnTo>
                  <a:cubicBezTo>
                    <a:pt x="1311706" y="42198"/>
                    <a:pt x="1366872" y="127610"/>
                    <a:pt x="1366872" y="225906"/>
                  </a:cubicBezTo>
                  <a:lnTo>
                    <a:pt x="1366872" y="360000"/>
                  </a:lnTo>
                  <a:lnTo>
                    <a:pt x="0" y="360000"/>
                  </a:lnTo>
                  <a:lnTo>
                    <a:pt x="0" y="225906"/>
                  </a:lnTo>
                  <a:cubicBezTo>
                    <a:pt x="0" y="127610"/>
                    <a:pt x="55166" y="42198"/>
                    <a:pt x="13679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75" name="Round Same Side Corner Rectangle 8"/>
            <p:cNvSpPr>
              <a:spLocks noChangeAspect="1"/>
            </p:cNvSpPr>
            <p:nvPr/>
          </p:nvSpPr>
          <p:spPr>
            <a:xfrm>
              <a:off x="798294" y="2215284"/>
              <a:ext cx="1366873" cy="360000"/>
            </a:xfrm>
            <a:custGeom>
              <a:avLst/>
              <a:gdLst/>
              <a:ahLst/>
              <a:cxnLst/>
              <a:rect l="l" t="t" r="r" b="b"/>
              <a:pathLst>
                <a:path w="1366873" h="360000">
                  <a:moveTo>
                    <a:pt x="0" y="0"/>
                  </a:moveTo>
                  <a:lnTo>
                    <a:pt x="1366872" y="0"/>
                  </a:lnTo>
                  <a:lnTo>
                    <a:pt x="1366872" y="106805"/>
                  </a:lnTo>
                  <a:lnTo>
                    <a:pt x="1366873" y="106805"/>
                  </a:lnTo>
                  <a:lnTo>
                    <a:pt x="1366873" y="360000"/>
                  </a:lnTo>
                  <a:lnTo>
                    <a:pt x="1102603" y="360000"/>
                  </a:lnTo>
                  <a:lnTo>
                    <a:pt x="1102603" y="195949"/>
                  </a:lnTo>
                  <a:lnTo>
                    <a:pt x="1063282" y="195949"/>
                  </a:lnTo>
                  <a:lnTo>
                    <a:pt x="1062792" y="360000"/>
                  </a:lnTo>
                  <a:lnTo>
                    <a:pt x="303100" y="360000"/>
                  </a:lnTo>
                  <a:cubicBezTo>
                    <a:pt x="303263" y="305317"/>
                    <a:pt x="303426" y="250633"/>
                    <a:pt x="303590" y="195949"/>
                  </a:cubicBezTo>
                  <a:lnTo>
                    <a:pt x="264271" y="195949"/>
                  </a:lnTo>
                  <a:lnTo>
                    <a:pt x="264271" y="360000"/>
                  </a:lnTo>
                  <a:lnTo>
                    <a:pt x="1" y="360000"/>
                  </a:lnTo>
                  <a:lnTo>
                    <a:pt x="1" y="195949"/>
                  </a:lnTo>
                  <a:lnTo>
                    <a:pt x="0" y="1959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76" name="Round Same Side Corner Rectangle 8"/>
            <p:cNvSpPr>
              <a:spLocks noChangeAspect="1"/>
            </p:cNvSpPr>
            <p:nvPr/>
          </p:nvSpPr>
          <p:spPr>
            <a:xfrm>
              <a:off x="798295" y="257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360000"/>
                  </a:lnTo>
                  <a:lnTo>
                    <a:pt x="1102602" y="360000"/>
                  </a:lnTo>
                  <a:close/>
                  <a:moveTo>
                    <a:pt x="303099" y="0"/>
                  </a:moveTo>
                  <a:lnTo>
                    <a:pt x="1062791" y="0"/>
                  </a:lnTo>
                  <a:lnTo>
                    <a:pt x="1061715" y="360000"/>
                  </a:lnTo>
                  <a:lnTo>
                    <a:pt x="302023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360000"/>
                  </a:lnTo>
                  <a:lnTo>
                    <a:pt x="0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77" name="Round Same Side Corner Rectangle 8"/>
            <p:cNvSpPr>
              <a:spLocks noChangeAspect="1"/>
            </p:cNvSpPr>
            <p:nvPr/>
          </p:nvSpPr>
          <p:spPr>
            <a:xfrm>
              <a:off x="798295" y="293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93634"/>
                  </a:lnTo>
                  <a:cubicBezTo>
                    <a:pt x="1366872" y="166610"/>
                    <a:pt x="1307713" y="225768"/>
                    <a:pt x="1234737" y="225768"/>
                  </a:cubicBezTo>
                  <a:cubicBezTo>
                    <a:pt x="1161761" y="225768"/>
                    <a:pt x="1102602" y="166610"/>
                    <a:pt x="1102602" y="93634"/>
                  </a:cubicBezTo>
                  <a:close/>
                  <a:moveTo>
                    <a:pt x="302023" y="0"/>
                  </a:moveTo>
                  <a:lnTo>
                    <a:pt x="1061715" y="0"/>
                  </a:lnTo>
                  <a:lnTo>
                    <a:pt x="1060639" y="360000"/>
                  </a:lnTo>
                  <a:lnTo>
                    <a:pt x="726527" y="360000"/>
                  </a:lnTo>
                  <a:lnTo>
                    <a:pt x="726527" y="314913"/>
                  </a:lnTo>
                  <a:lnTo>
                    <a:pt x="627437" y="314913"/>
                  </a:lnTo>
                  <a:lnTo>
                    <a:pt x="627437" y="360000"/>
                  </a:lnTo>
                  <a:lnTo>
                    <a:pt x="300947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93634"/>
                  </a:lnTo>
                  <a:cubicBezTo>
                    <a:pt x="264270" y="166610"/>
                    <a:pt x="205112" y="225768"/>
                    <a:pt x="132135" y="225768"/>
                  </a:cubicBezTo>
                  <a:cubicBezTo>
                    <a:pt x="59159" y="225768"/>
                    <a:pt x="0" y="166610"/>
                    <a:pt x="0" y="9363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78" name="Round Same Side Corner Rectangle 8"/>
            <p:cNvSpPr>
              <a:spLocks noChangeAspect="1"/>
            </p:cNvSpPr>
            <p:nvPr/>
          </p:nvSpPr>
          <p:spPr>
            <a:xfrm>
              <a:off x="1098166" y="329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6656" y="0"/>
                  </a:moveTo>
                  <a:lnTo>
                    <a:pt x="760768" y="0"/>
                  </a:lnTo>
                  <a:lnTo>
                    <a:pt x="759691" y="360000"/>
                  </a:lnTo>
                  <a:lnTo>
                    <a:pt x="426656" y="360000"/>
                  </a:lnTo>
                  <a:close/>
                  <a:moveTo>
                    <a:pt x="1076" y="0"/>
                  </a:moveTo>
                  <a:lnTo>
                    <a:pt x="327566" y="0"/>
                  </a:lnTo>
                  <a:lnTo>
                    <a:pt x="327566" y="360000"/>
                  </a:lnTo>
                  <a:lnTo>
                    <a:pt x="0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79" name="Round Same Side Corner Rectangle 8"/>
            <p:cNvSpPr>
              <a:spLocks noChangeAspect="1"/>
            </p:cNvSpPr>
            <p:nvPr/>
          </p:nvSpPr>
          <p:spPr>
            <a:xfrm>
              <a:off x="1097090" y="3655284"/>
              <a:ext cx="760767" cy="360000"/>
            </a:xfrm>
            <a:custGeom>
              <a:avLst/>
              <a:gdLst/>
              <a:ahLst/>
              <a:cxnLst/>
              <a:rect l="l" t="t" r="r" b="b"/>
              <a:pathLst>
                <a:path w="760767" h="360000">
                  <a:moveTo>
                    <a:pt x="427732" y="0"/>
                  </a:moveTo>
                  <a:lnTo>
                    <a:pt x="760767" y="0"/>
                  </a:lnTo>
                  <a:lnTo>
                    <a:pt x="759691" y="360000"/>
                  </a:lnTo>
                  <a:lnTo>
                    <a:pt x="427732" y="360000"/>
                  </a:lnTo>
                  <a:close/>
                  <a:moveTo>
                    <a:pt x="1076" y="0"/>
                  </a:moveTo>
                  <a:lnTo>
                    <a:pt x="328642" y="0"/>
                  </a:lnTo>
                  <a:lnTo>
                    <a:pt x="328642" y="360000"/>
                  </a:lnTo>
                  <a:lnTo>
                    <a:pt x="0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80" name="Round Same Side Corner Rectangle 8"/>
            <p:cNvSpPr>
              <a:spLocks noChangeAspect="1"/>
            </p:cNvSpPr>
            <p:nvPr/>
          </p:nvSpPr>
          <p:spPr>
            <a:xfrm>
              <a:off x="1096013" y="401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8809" y="0"/>
                  </a:moveTo>
                  <a:lnTo>
                    <a:pt x="760768" y="0"/>
                  </a:lnTo>
                  <a:lnTo>
                    <a:pt x="759692" y="360000"/>
                  </a:lnTo>
                  <a:lnTo>
                    <a:pt x="428809" y="360000"/>
                  </a:lnTo>
                  <a:close/>
                  <a:moveTo>
                    <a:pt x="1077" y="0"/>
                  </a:moveTo>
                  <a:lnTo>
                    <a:pt x="329719" y="0"/>
                  </a:lnTo>
                  <a:lnTo>
                    <a:pt x="329719" y="360000"/>
                  </a:lnTo>
                  <a:lnTo>
                    <a:pt x="0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81" name="Round Same Side Corner Rectangle 8"/>
            <p:cNvSpPr>
              <a:spLocks noChangeAspect="1"/>
            </p:cNvSpPr>
            <p:nvPr/>
          </p:nvSpPr>
          <p:spPr>
            <a:xfrm>
              <a:off x="1095431" y="4375284"/>
              <a:ext cx="760274" cy="360000"/>
            </a:xfrm>
            <a:custGeom>
              <a:avLst/>
              <a:gdLst/>
              <a:ahLst/>
              <a:cxnLst/>
              <a:rect l="l" t="t" r="r" b="b"/>
              <a:pathLst>
                <a:path w="760274" h="360000">
                  <a:moveTo>
                    <a:pt x="429391" y="0"/>
                  </a:moveTo>
                  <a:lnTo>
                    <a:pt x="760274" y="0"/>
                  </a:lnTo>
                  <a:cubicBezTo>
                    <a:pt x="760080" y="64950"/>
                    <a:pt x="759886" y="129900"/>
                    <a:pt x="759692" y="194850"/>
                  </a:cubicBezTo>
                  <a:cubicBezTo>
                    <a:pt x="759692" y="286060"/>
                    <a:pt x="685751" y="360000"/>
                    <a:pt x="594541" y="360000"/>
                  </a:cubicBezTo>
                  <a:cubicBezTo>
                    <a:pt x="503331" y="360000"/>
                    <a:pt x="429391" y="286060"/>
                    <a:pt x="429391" y="194850"/>
                  </a:cubicBezTo>
                  <a:close/>
                  <a:moveTo>
                    <a:pt x="583" y="0"/>
                  </a:moveTo>
                  <a:lnTo>
                    <a:pt x="330301" y="0"/>
                  </a:lnTo>
                  <a:lnTo>
                    <a:pt x="330301" y="194849"/>
                  </a:lnTo>
                  <a:cubicBezTo>
                    <a:pt x="330301" y="286059"/>
                    <a:pt x="256361" y="359999"/>
                    <a:pt x="165151" y="359999"/>
                  </a:cubicBezTo>
                  <a:cubicBezTo>
                    <a:pt x="73941" y="359999"/>
                    <a:pt x="0" y="286059"/>
                    <a:pt x="0" y="1948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540048" y="3958257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889154" y="3958257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238260" y="3958257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587366" y="3958257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936472" y="3958257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285578" y="3958257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8" name="TextBox 4"/>
          <p:cNvSpPr txBox="1"/>
          <p:nvPr/>
        </p:nvSpPr>
        <p:spPr>
          <a:xfrm>
            <a:off x="4886584" y="4266034"/>
            <a:ext cx="77215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9" name="TextBox 4"/>
          <p:cNvSpPr txBox="1"/>
          <p:nvPr/>
        </p:nvSpPr>
        <p:spPr>
          <a:xfrm>
            <a:off x="2225592" y="4266034"/>
            <a:ext cx="77215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0" name="TextBox 4"/>
          <p:cNvSpPr txBox="1"/>
          <p:nvPr/>
        </p:nvSpPr>
        <p:spPr>
          <a:xfrm>
            <a:off x="3556088" y="4266034"/>
            <a:ext cx="77215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1" name="TextBox 4"/>
          <p:cNvSpPr txBox="1"/>
          <p:nvPr/>
        </p:nvSpPr>
        <p:spPr>
          <a:xfrm>
            <a:off x="708991" y="4266034"/>
            <a:ext cx="95825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100%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2" name="TextBox 4"/>
          <p:cNvSpPr txBox="1"/>
          <p:nvPr/>
        </p:nvSpPr>
        <p:spPr>
          <a:xfrm>
            <a:off x="6217080" y="4266034"/>
            <a:ext cx="77215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3" name="TextBox 4"/>
          <p:cNvSpPr txBox="1"/>
          <p:nvPr/>
        </p:nvSpPr>
        <p:spPr>
          <a:xfrm>
            <a:off x="7547574" y="4266034"/>
            <a:ext cx="77215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94" name="Imagen 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06225" y="12651"/>
            <a:ext cx="1066105" cy="1113912"/>
          </a:xfrm>
          <a:prstGeom prst="rect">
            <a:avLst/>
          </a:prstGeom>
        </p:spPr>
      </p:pic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970391" y="79527"/>
            <a:ext cx="1066105" cy="111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085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-6932" y="411510"/>
            <a:ext cx="9144000" cy="576064"/>
          </a:xfrm>
        </p:spPr>
        <p:txBody>
          <a:bodyPr>
            <a:normAutofit lnSpcReduction="10000"/>
          </a:bodyPr>
          <a:lstStyle/>
          <a:p>
            <a:r>
              <a:rPr lang="en-US" altLang="ko-KR" b="1" dirty="0" smtClean="0">
                <a:solidFill>
                  <a:srgbClr val="07A398"/>
                </a:solidFill>
              </a:rPr>
              <a:t>Table </a:t>
            </a:r>
            <a:r>
              <a:rPr lang="en-US" altLang="ko-KR" b="1" dirty="0">
                <a:solidFill>
                  <a:srgbClr val="07A398"/>
                </a:solidFill>
              </a:rPr>
              <a:t>Style</a:t>
            </a:r>
            <a:endParaRPr lang="ko-KR" altLang="en-US" b="1" dirty="0">
              <a:solidFill>
                <a:srgbClr val="07A398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127758"/>
              </p:ext>
            </p:extLst>
          </p:nvPr>
        </p:nvGraphicFramePr>
        <p:xfrm>
          <a:off x="397638" y="987574"/>
          <a:ext cx="8348724" cy="325518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736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75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75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75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75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475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4750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4750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4750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4750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47504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283974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Day of the week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27696">
                            <a:lumMod val="70000"/>
                            <a:lumOff val="30000"/>
                          </a:srgbClr>
                        </a:gs>
                        <a:gs pos="100000">
                          <a:srgbClr val="027696">
                            <a:lumMod val="70000"/>
                            <a:lumOff val="30000"/>
                          </a:srgb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27696">
                            <a:lumMod val="70000"/>
                            <a:lumOff val="30000"/>
                          </a:srgbClr>
                        </a:gs>
                        <a:gs pos="100000">
                          <a:srgbClr val="027696">
                            <a:lumMod val="70000"/>
                            <a:lumOff val="30000"/>
                          </a:srgb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27696">
                            <a:lumMod val="70000"/>
                            <a:lumOff val="30000"/>
                          </a:srgbClr>
                        </a:gs>
                        <a:gs pos="100000">
                          <a:srgbClr val="027696">
                            <a:lumMod val="70000"/>
                            <a:lumOff val="30000"/>
                          </a:srgb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27696">
                            <a:lumMod val="70000"/>
                            <a:lumOff val="30000"/>
                          </a:srgbClr>
                        </a:gs>
                        <a:gs pos="100000">
                          <a:srgbClr val="027696">
                            <a:lumMod val="70000"/>
                            <a:lumOff val="30000"/>
                          </a:srgb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27696">
                            <a:lumMod val="70000"/>
                            <a:lumOff val="30000"/>
                          </a:srgbClr>
                        </a:gs>
                        <a:gs pos="100000">
                          <a:srgbClr val="027696">
                            <a:lumMod val="70000"/>
                            <a:lumOff val="30000"/>
                          </a:srgb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397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am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pm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am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pm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am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pm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am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pm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am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pm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389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Monday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389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Tuesday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389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Wednesday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389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Thursday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389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Friday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389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Saturday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389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Sunday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658" marR="94658" marT="47329" marB="473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BD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23" name="Grupo 22"/>
          <p:cNvGrpSpPr/>
          <p:nvPr/>
        </p:nvGrpSpPr>
        <p:grpSpPr>
          <a:xfrm>
            <a:off x="7776980" y="4837398"/>
            <a:ext cx="1115500" cy="254632"/>
            <a:chOff x="3344863" y="5645150"/>
            <a:chExt cx="2830512" cy="646113"/>
          </a:xfrm>
          <a:solidFill>
            <a:schemeClr val="bg1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344863" y="5645150"/>
              <a:ext cx="609600" cy="641350"/>
            </a:xfrm>
            <a:custGeom>
              <a:avLst/>
              <a:gdLst>
                <a:gd name="T0" fmla="*/ 134 w 162"/>
                <a:gd name="T1" fmla="*/ 22 h 168"/>
                <a:gd name="T2" fmla="*/ 141 w 162"/>
                <a:gd name="T3" fmla="*/ 30 h 168"/>
                <a:gd name="T4" fmla="*/ 146 w 162"/>
                <a:gd name="T5" fmla="*/ 61 h 168"/>
                <a:gd name="T6" fmla="*/ 146 w 162"/>
                <a:gd name="T7" fmla="*/ 113 h 168"/>
                <a:gd name="T8" fmla="*/ 107 w 162"/>
                <a:gd name="T9" fmla="*/ 152 h 168"/>
                <a:gd name="T10" fmla="*/ 55 w 162"/>
                <a:gd name="T11" fmla="*/ 152 h 168"/>
                <a:gd name="T12" fmla="*/ 16 w 162"/>
                <a:gd name="T13" fmla="*/ 113 h 168"/>
                <a:gd name="T14" fmla="*/ 16 w 162"/>
                <a:gd name="T15" fmla="*/ 61 h 168"/>
                <a:gd name="T16" fmla="*/ 55 w 162"/>
                <a:gd name="T17" fmla="*/ 22 h 168"/>
                <a:gd name="T18" fmla="*/ 117 w 162"/>
                <a:gd name="T19" fmla="*/ 96 h 168"/>
                <a:gd name="T20" fmla="*/ 124 w 162"/>
                <a:gd name="T21" fmla="*/ 55 h 168"/>
                <a:gd name="T22" fmla="*/ 116 w 162"/>
                <a:gd name="T23" fmla="*/ 46 h 168"/>
                <a:gd name="T24" fmla="*/ 140 w 162"/>
                <a:gd name="T25" fmla="*/ 59 h 168"/>
                <a:gd name="T26" fmla="*/ 145 w 162"/>
                <a:gd name="T27" fmla="*/ 43 h 168"/>
                <a:gd name="T28" fmla="*/ 96 w 162"/>
                <a:gd name="T29" fmla="*/ 47 h 168"/>
                <a:gd name="T30" fmla="*/ 117 w 162"/>
                <a:gd name="T31" fmla="*/ 51 h 168"/>
                <a:gd name="T32" fmla="*/ 96 w 162"/>
                <a:gd name="T33" fmla="*/ 56 h 168"/>
                <a:gd name="T34" fmla="*/ 98 w 162"/>
                <a:gd name="T35" fmla="*/ 64 h 168"/>
                <a:gd name="T36" fmla="*/ 111 w 162"/>
                <a:gd name="T37" fmla="*/ 90 h 168"/>
                <a:gd name="T38" fmla="*/ 81 w 162"/>
                <a:gd name="T39" fmla="*/ 111 h 168"/>
                <a:gd name="T40" fmla="*/ 82 w 162"/>
                <a:gd name="T41" fmla="*/ 62 h 168"/>
                <a:gd name="T42" fmla="*/ 81 w 162"/>
                <a:gd name="T43" fmla="*/ 111 h 168"/>
                <a:gd name="T44" fmla="*/ 30 w 162"/>
                <a:gd name="T45" fmla="*/ 25 h 168"/>
                <a:gd name="T46" fmla="*/ 42 w 162"/>
                <a:gd name="T47" fmla="*/ 71 h 168"/>
                <a:gd name="T48" fmla="*/ 61 w 162"/>
                <a:gd name="T49" fmla="*/ 33 h 168"/>
                <a:gd name="T50" fmla="*/ 90 w 162"/>
                <a:gd name="T51" fmla="*/ 137 h 168"/>
                <a:gd name="T52" fmla="*/ 109 w 162"/>
                <a:gd name="T53" fmla="*/ 94 h 168"/>
                <a:gd name="T54" fmla="*/ 121 w 162"/>
                <a:gd name="T55" fmla="*/ 102 h 168"/>
                <a:gd name="T56" fmla="*/ 121 w 162"/>
                <a:gd name="T57" fmla="*/ 105 h 168"/>
                <a:gd name="T58" fmla="*/ 109 w 162"/>
                <a:gd name="T59" fmla="*/ 143 h 168"/>
                <a:gd name="T60" fmla="*/ 117 w 162"/>
                <a:gd name="T61" fmla="*/ 151 h 168"/>
                <a:gd name="T62" fmla="*/ 121 w 162"/>
                <a:gd name="T63" fmla="*/ 102 h 168"/>
                <a:gd name="T64" fmla="*/ 35 w 162"/>
                <a:gd name="T65" fmla="*/ 121 h 168"/>
                <a:gd name="T66" fmla="*/ 19 w 162"/>
                <a:gd name="T67" fmla="*/ 116 h 168"/>
                <a:gd name="T68" fmla="*/ 66 w 162"/>
                <a:gd name="T69" fmla="*/ 126 h 168"/>
                <a:gd name="T70" fmla="*/ 32 w 162"/>
                <a:gd name="T71" fmla="*/ 91 h 168"/>
                <a:gd name="T72" fmla="*/ 67 w 162"/>
                <a:gd name="T73" fmla="*/ 121 h 168"/>
                <a:gd name="T74" fmla="*/ 64 w 162"/>
                <a:gd name="T75" fmla="*/ 109 h 168"/>
                <a:gd name="T76" fmla="*/ 54 w 162"/>
                <a:gd name="T77" fmla="*/ 76 h 168"/>
                <a:gd name="T78" fmla="*/ 54 w 162"/>
                <a:gd name="T79" fmla="*/ 72 h 168"/>
                <a:gd name="T80" fmla="*/ 77 w 162"/>
                <a:gd name="T81" fmla="*/ 59 h 168"/>
                <a:gd name="T82" fmla="*/ 77 w 162"/>
                <a:gd name="T83" fmla="*/ 37 h 168"/>
                <a:gd name="T84" fmla="*/ 47 w 162"/>
                <a:gd name="T85" fmla="*/ 73 h 168"/>
                <a:gd name="T86" fmla="*/ 158 w 162"/>
                <a:gd name="T87" fmla="*/ 82 h 168"/>
                <a:gd name="T88" fmla="*/ 122 w 162"/>
                <a:gd name="T89" fmla="*/ 98 h 168"/>
                <a:gd name="T90" fmla="*/ 70 w 162"/>
                <a:gd name="T91" fmla="*/ 129 h 168"/>
                <a:gd name="T92" fmla="*/ 59 w 162"/>
                <a:gd name="T93" fmla="*/ 150 h 168"/>
                <a:gd name="T94" fmla="*/ 105 w 162"/>
                <a:gd name="T95" fmla="*/ 140 h 168"/>
                <a:gd name="T96" fmla="*/ 19 w 162"/>
                <a:gd name="T97" fmla="*/ 64 h 168"/>
                <a:gd name="T98" fmla="*/ 28 w 162"/>
                <a:gd name="T99" fmla="*/ 111 h 168"/>
                <a:gd name="T100" fmla="*/ 19 w 162"/>
                <a:gd name="T101" fmla="*/ 64 h 168"/>
                <a:gd name="T102" fmla="*/ 104 w 162"/>
                <a:gd name="T103" fmla="*/ 24 h 168"/>
                <a:gd name="T104" fmla="*/ 61 w 162"/>
                <a:gd name="T105" fmla="*/ 20 h 168"/>
                <a:gd name="T106" fmla="*/ 65 w 162"/>
                <a:gd name="T107" fmla="*/ 31 h 168"/>
                <a:gd name="T108" fmla="*/ 93 w 162"/>
                <a:gd name="T109" fmla="*/ 4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2" h="168">
                  <a:moveTo>
                    <a:pt x="107" y="22"/>
                  </a:moveTo>
                  <a:cubicBezTo>
                    <a:pt x="116" y="18"/>
                    <a:pt x="125" y="17"/>
                    <a:pt x="134" y="22"/>
                  </a:cubicBezTo>
                  <a:cubicBezTo>
                    <a:pt x="135" y="23"/>
                    <a:pt x="135" y="24"/>
                    <a:pt x="136" y="25"/>
                  </a:cubicBezTo>
                  <a:cubicBezTo>
                    <a:pt x="138" y="27"/>
                    <a:pt x="139" y="29"/>
                    <a:pt x="141" y="30"/>
                  </a:cubicBezTo>
                  <a:cubicBezTo>
                    <a:pt x="141" y="31"/>
                    <a:pt x="142" y="30"/>
                    <a:pt x="143" y="30"/>
                  </a:cubicBezTo>
                  <a:cubicBezTo>
                    <a:pt x="150" y="39"/>
                    <a:pt x="151" y="50"/>
                    <a:pt x="146" y="61"/>
                  </a:cubicBezTo>
                  <a:cubicBezTo>
                    <a:pt x="156" y="66"/>
                    <a:pt x="162" y="75"/>
                    <a:pt x="162" y="87"/>
                  </a:cubicBezTo>
                  <a:cubicBezTo>
                    <a:pt x="162" y="99"/>
                    <a:pt x="156" y="107"/>
                    <a:pt x="146" y="113"/>
                  </a:cubicBezTo>
                  <a:cubicBezTo>
                    <a:pt x="151" y="125"/>
                    <a:pt x="151" y="137"/>
                    <a:pt x="141" y="147"/>
                  </a:cubicBezTo>
                  <a:cubicBezTo>
                    <a:pt x="131" y="156"/>
                    <a:pt x="119" y="157"/>
                    <a:pt x="107" y="152"/>
                  </a:cubicBezTo>
                  <a:cubicBezTo>
                    <a:pt x="102" y="162"/>
                    <a:pt x="93" y="168"/>
                    <a:pt x="81" y="168"/>
                  </a:cubicBezTo>
                  <a:cubicBezTo>
                    <a:pt x="69" y="168"/>
                    <a:pt x="61" y="162"/>
                    <a:pt x="55" y="152"/>
                  </a:cubicBezTo>
                  <a:cubicBezTo>
                    <a:pt x="42" y="157"/>
                    <a:pt x="30" y="156"/>
                    <a:pt x="20" y="145"/>
                  </a:cubicBezTo>
                  <a:cubicBezTo>
                    <a:pt x="12" y="135"/>
                    <a:pt x="11" y="124"/>
                    <a:pt x="16" y="113"/>
                  </a:cubicBezTo>
                  <a:cubicBezTo>
                    <a:pt x="6" y="107"/>
                    <a:pt x="0" y="99"/>
                    <a:pt x="0" y="87"/>
                  </a:cubicBezTo>
                  <a:cubicBezTo>
                    <a:pt x="0" y="75"/>
                    <a:pt x="6" y="67"/>
                    <a:pt x="16" y="61"/>
                  </a:cubicBezTo>
                  <a:cubicBezTo>
                    <a:pt x="11" y="48"/>
                    <a:pt x="12" y="37"/>
                    <a:pt x="22" y="27"/>
                  </a:cubicBezTo>
                  <a:cubicBezTo>
                    <a:pt x="32" y="17"/>
                    <a:pt x="43" y="17"/>
                    <a:pt x="55" y="22"/>
                  </a:cubicBezTo>
                  <a:cubicBezTo>
                    <a:pt x="66" y="0"/>
                    <a:pt x="96" y="0"/>
                    <a:pt x="107" y="22"/>
                  </a:cubicBezTo>
                  <a:close/>
                  <a:moveTo>
                    <a:pt x="117" y="96"/>
                  </a:moveTo>
                  <a:cubicBezTo>
                    <a:pt x="119" y="95"/>
                    <a:pt x="120" y="95"/>
                    <a:pt x="121" y="94"/>
                  </a:cubicBezTo>
                  <a:cubicBezTo>
                    <a:pt x="135" y="85"/>
                    <a:pt x="136" y="66"/>
                    <a:pt x="124" y="55"/>
                  </a:cubicBezTo>
                  <a:cubicBezTo>
                    <a:pt x="121" y="52"/>
                    <a:pt x="118" y="50"/>
                    <a:pt x="115" y="47"/>
                  </a:cubicBezTo>
                  <a:cubicBezTo>
                    <a:pt x="116" y="47"/>
                    <a:pt x="116" y="46"/>
                    <a:pt x="116" y="46"/>
                  </a:cubicBezTo>
                  <a:cubicBezTo>
                    <a:pt x="120" y="48"/>
                    <a:pt x="125" y="50"/>
                    <a:pt x="127" y="53"/>
                  </a:cubicBezTo>
                  <a:cubicBezTo>
                    <a:pt x="131" y="58"/>
                    <a:pt x="135" y="59"/>
                    <a:pt x="140" y="59"/>
                  </a:cubicBezTo>
                  <a:cubicBezTo>
                    <a:pt x="142" y="59"/>
                    <a:pt x="143" y="59"/>
                    <a:pt x="143" y="57"/>
                  </a:cubicBezTo>
                  <a:cubicBezTo>
                    <a:pt x="145" y="52"/>
                    <a:pt x="146" y="48"/>
                    <a:pt x="145" y="43"/>
                  </a:cubicBezTo>
                  <a:cubicBezTo>
                    <a:pt x="143" y="31"/>
                    <a:pt x="131" y="22"/>
                    <a:pt x="119" y="23"/>
                  </a:cubicBezTo>
                  <a:cubicBezTo>
                    <a:pt x="106" y="24"/>
                    <a:pt x="96" y="35"/>
                    <a:pt x="96" y="47"/>
                  </a:cubicBezTo>
                  <a:cubicBezTo>
                    <a:pt x="98" y="47"/>
                    <a:pt x="100" y="46"/>
                    <a:pt x="101" y="46"/>
                  </a:cubicBezTo>
                  <a:cubicBezTo>
                    <a:pt x="107" y="45"/>
                    <a:pt x="113" y="43"/>
                    <a:pt x="117" y="51"/>
                  </a:cubicBezTo>
                  <a:cubicBezTo>
                    <a:pt x="111" y="48"/>
                    <a:pt x="105" y="48"/>
                    <a:pt x="99" y="51"/>
                  </a:cubicBezTo>
                  <a:cubicBezTo>
                    <a:pt x="96" y="52"/>
                    <a:pt x="95" y="52"/>
                    <a:pt x="96" y="56"/>
                  </a:cubicBezTo>
                  <a:cubicBezTo>
                    <a:pt x="96" y="57"/>
                    <a:pt x="96" y="59"/>
                    <a:pt x="96" y="61"/>
                  </a:cubicBezTo>
                  <a:cubicBezTo>
                    <a:pt x="96" y="62"/>
                    <a:pt x="97" y="63"/>
                    <a:pt x="98" y="64"/>
                  </a:cubicBezTo>
                  <a:cubicBezTo>
                    <a:pt x="105" y="70"/>
                    <a:pt x="109" y="77"/>
                    <a:pt x="109" y="87"/>
                  </a:cubicBezTo>
                  <a:cubicBezTo>
                    <a:pt x="109" y="88"/>
                    <a:pt x="110" y="89"/>
                    <a:pt x="111" y="90"/>
                  </a:cubicBezTo>
                  <a:cubicBezTo>
                    <a:pt x="113" y="92"/>
                    <a:pt x="115" y="94"/>
                    <a:pt x="117" y="96"/>
                  </a:cubicBezTo>
                  <a:close/>
                  <a:moveTo>
                    <a:pt x="81" y="111"/>
                  </a:moveTo>
                  <a:cubicBezTo>
                    <a:pt x="94" y="112"/>
                    <a:pt x="106" y="101"/>
                    <a:pt x="106" y="87"/>
                  </a:cubicBezTo>
                  <a:cubicBezTo>
                    <a:pt x="106" y="73"/>
                    <a:pt x="95" y="63"/>
                    <a:pt x="82" y="62"/>
                  </a:cubicBezTo>
                  <a:cubicBezTo>
                    <a:pt x="68" y="62"/>
                    <a:pt x="57" y="73"/>
                    <a:pt x="57" y="87"/>
                  </a:cubicBezTo>
                  <a:cubicBezTo>
                    <a:pt x="56" y="100"/>
                    <a:pt x="67" y="111"/>
                    <a:pt x="81" y="111"/>
                  </a:cubicBezTo>
                  <a:close/>
                  <a:moveTo>
                    <a:pt x="61" y="33"/>
                  </a:moveTo>
                  <a:cubicBezTo>
                    <a:pt x="54" y="23"/>
                    <a:pt x="41" y="20"/>
                    <a:pt x="30" y="25"/>
                  </a:cubicBezTo>
                  <a:cubicBezTo>
                    <a:pt x="20" y="31"/>
                    <a:pt x="15" y="43"/>
                    <a:pt x="18" y="54"/>
                  </a:cubicBezTo>
                  <a:cubicBezTo>
                    <a:pt x="21" y="64"/>
                    <a:pt x="32" y="72"/>
                    <a:pt x="42" y="71"/>
                  </a:cubicBezTo>
                  <a:cubicBezTo>
                    <a:pt x="39" y="63"/>
                    <a:pt x="39" y="55"/>
                    <a:pt x="43" y="48"/>
                  </a:cubicBezTo>
                  <a:cubicBezTo>
                    <a:pt x="46" y="40"/>
                    <a:pt x="53" y="35"/>
                    <a:pt x="61" y="33"/>
                  </a:cubicBezTo>
                  <a:close/>
                  <a:moveTo>
                    <a:pt x="70" y="113"/>
                  </a:moveTo>
                  <a:cubicBezTo>
                    <a:pt x="69" y="124"/>
                    <a:pt x="78" y="135"/>
                    <a:pt x="90" y="137"/>
                  </a:cubicBezTo>
                  <a:cubicBezTo>
                    <a:pt x="100" y="140"/>
                    <a:pt x="113" y="133"/>
                    <a:pt x="117" y="123"/>
                  </a:cubicBezTo>
                  <a:cubicBezTo>
                    <a:pt x="121" y="112"/>
                    <a:pt x="118" y="100"/>
                    <a:pt x="109" y="94"/>
                  </a:cubicBezTo>
                  <a:cubicBezTo>
                    <a:pt x="102" y="114"/>
                    <a:pt x="84" y="118"/>
                    <a:pt x="70" y="113"/>
                  </a:cubicBezTo>
                  <a:close/>
                  <a:moveTo>
                    <a:pt x="121" y="102"/>
                  </a:moveTo>
                  <a:cubicBezTo>
                    <a:pt x="121" y="102"/>
                    <a:pt x="121" y="102"/>
                    <a:pt x="121" y="103"/>
                  </a:cubicBezTo>
                  <a:cubicBezTo>
                    <a:pt x="121" y="103"/>
                    <a:pt x="121" y="104"/>
                    <a:pt x="121" y="105"/>
                  </a:cubicBezTo>
                  <a:cubicBezTo>
                    <a:pt x="125" y="116"/>
                    <a:pt x="122" y="126"/>
                    <a:pt x="113" y="134"/>
                  </a:cubicBezTo>
                  <a:cubicBezTo>
                    <a:pt x="110" y="137"/>
                    <a:pt x="109" y="139"/>
                    <a:pt x="109" y="143"/>
                  </a:cubicBezTo>
                  <a:cubicBezTo>
                    <a:pt x="109" y="149"/>
                    <a:pt x="109" y="149"/>
                    <a:pt x="114" y="150"/>
                  </a:cubicBezTo>
                  <a:cubicBezTo>
                    <a:pt x="115" y="150"/>
                    <a:pt x="116" y="151"/>
                    <a:pt x="117" y="151"/>
                  </a:cubicBezTo>
                  <a:cubicBezTo>
                    <a:pt x="135" y="153"/>
                    <a:pt x="148" y="139"/>
                    <a:pt x="145" y="121"/>
                  </a:cubicBezTo>
                  <a:cubicBezTo>
                    <a:pt x="143" y="111"/>
                    <a:pt x="131" y="101"/>
                    <a:pt x="121" y="102"/>
                  </a:cubicBezTo>
                  <a:close/>
                  <a:moveTo>
                    <a:pt x="66" y="126"/>
                  </a:moveTo>
                  <a:cubicBezTo>
                    <a:pt x="54" y="130"/>
                    <a:pt x="44" y="129"/>
                    <a:pt x="35" y="121"/>
                  </a:cubicBezTo>
                  <a:cubicBezTo>
                    <a:pt x="34" y="119"/>
                    <a:pt x="25" y="115"/>
                    <a:pt x="23" y="114"/>
                  </a:cubicBezTo>
                  <a:cubicBezTo>
                    <a:pt x="21" y="114"/>
                    <a:pt x="20" y="115"/>
                    <a:pt x="19" y="116"/>
                  </a:cubicBezTo>
                  <a:cubicBezTo>
                    <a:pt x="12" y="131"/>
                    <a:pt x="21" y="148"/>
                    <a:pt x="37" y="151"/>
                  </a:cubicBezTo>
                  <a:cubicBezTo>
                    <a:pt x="52" y="153"/>
                    <a:pt x="67" y="141"/>
                    <a:pt x="66" y="126"/>
                  </a:cubicBezTo>
                  <a:close/>
                  <a:moveTo>
                    <a:pt x="54" y="76"/>
                  </a:moveTo>
                  <a:cubicBezTo>
                    <a:pt x="46" y="75"/>
                    <a:pt x="36" y="81"/>
                    <a:pt x="32" y="91"/>
                  </a:cubicBezTo>
                  <a:cubicBezTo>
                    <a:pt x="28" y="101"/>
                    <a:pt x="31" y="113"/>
                    <a:pt x="40" y="120"/>
                  </a:cubicBezTo>
                  <a:cubicBezTo>
                    <a:pt x="47" y="126"/>
                    <a:pt x="60" y="126"/>
                    <a:pt x="67" y="121"/>
                  </a:cubicBezTo>
                  <a:cubicBezTo>
                    <a:pt x="67" y="119"/>
                    <a:pt x="66" y="116"/>
                    <a:pt x="66" y="114"/>
                  </a:cubicBezTo>
                  <a:cubicBezTo>
                    <a:pt x="66" y="112"/>
                    <a:pt x="65" y="110"/>
                    <a:pt x="64" y="109"/>
                  </a:cubicBezTo>
                  <a:cubicBezTo>
                    <a:pt x="58" y="104"/>
                    <a:pt x="54" y="98"/>
                    <a:pt x="53" y="91"/>
                  </a:cubicBezTo>
                  <a:cubicBezTo>
                    <a:pt x="53" y="86"/>
                    <a:pt x="54" y="81"/>
                    <a:pt x="54" y="76"/>
                  </a:cubicBezTo>
                  <a:close/>
                  <a:moveTo>
                    <a:pt x="47" y="73"/>
                  </a:moveTo>
                  <a:cubicBezTo>
                    <a:pt x="49" y="72"/>
                    <a:pt x="52" y="72"/>
                    <a:pt x="54" y="72"/>
                  </a:cubicBezTo>
                  <a:cubicBezTo>
                    <a:pt x="56" y="72"/>
                    <a:pt x="58" y="71"/>
                    <a:pt x="59" y="69"/>
                  </a:cubicBezTo>
                  <a:cubicBezTo>
                    <a:pt x="63" y="63"/>
                    <a:pt x="70" y="60"/>
                    <a:pt x="77" y="59"/>
                  </a:cubicBezTo>
                  <a:cubicBezTo>
                    <a:pt x="82" y="59"/>
                    <a:pt x="87" y="59"/>
                    <a:pt x="92" y="60"/>
                  </a:cubicBezTo>
                  <a:cubicBezTo>
                    <a:pt x="93" y="51"/>
                    <a:pt x="86" y="41"/>
                    <a:pt x="77" y="37"/>
                  </a:cubicBezTo>
                  <a:cubicBezTo>
                    <a:pt x="67" y="34"/>
                    <a:pt x="56" y="37"/>
                    <a:pt x="49" y="45"/>
                  </a:cubicBezTo>
                  <a:cubicBezTo>
                    <a:pt x="42" y="53"/>
                    <a:pt x="41" y="64"/>
                    <a:pt x="47" y="73"/>
                  </a:cubicBezTo>
                  <a:close/>
                  <a:moveTo>
                    <a:pt x="144" y="109"/>
                  </a:moveTo>
                  <a:cubicBezTo>
                    <a:pt x="154" y="106"/>
                    <a:pt x="160" y="94"/>
                    <a:pt x="158" y="82"/>
                  </a:cubicBezTo>
                  <a:cubicBezTo>
                    <a:pt x="156" y="71"/>
                    <a:pt x="145" y="62"/>
                    <a:pt x="134" y="63"/>
                  </a:cubicBezTo>
                  <a:cubicBezTo>
                    <a:pt x="138" y="77"/>
                    <a:pt x="135" y="89"/>
                    <a:pt x="122" y="98"/>
                  </a:cubicBezTo>
                  <a:cubicBezTo>
                    <a:pt x="132" y="100"/>
                    <a:pt x="136" y="102"/>
                    <a:pt x="144" y="109"/>
                  </a:cubicBezTo>
                  <a:close/>
                  <a:moveTo>
                    <a:pt x="70" y="129"/>
                  </a:moveTo>
                  <a:cubicBezTo>
                    <a:pt x="69" y="132"/>
                    <a:pt x="68" y="136"/>
                    <a:pt x="66" y="140"/>
                  </a:cubicBezTo>
                  <a:cubicBezTo>
                    <a:pt x="64" y="144"/>
                    <a:pt x="61" y="147"/>
                    <a:pt x="59" y="150"/>
                  </a:cubicBezTo>
                  <a:cubicBezTo>
                    <a:pt x="65" y="161"/>
                    <a:pt x="77" y="167"/>
                    <a:pt x="89" y="163"/>
                  </a:cubicBezTo>
                  <a:cubicBezTo>
                    <a:pt x="99" y="160"/>
                    <a:pt x="107" y="149"/>
                    <a:pt x="105" y="140"/>
                  </a:cubicBezTo>
                  <a:cubicBezTo>
                    <a:pt x="93" y="144"/>
                    <a:pt x="80" y="141"/>
                    <a:pt x="70" y="129"/>
                  </a:cubicBezTo>
                  <a:close/>
                  <a:moveTo>
                    <a:pt x="19" y="64"/>
                  </a:moveTo>
                  <a:cubicBezTo>
                    <a:pt x="7" y="70"/>
                    <a:pt x="1" y="83"/>
                    <a:pt x="5" y="94"/>
                  </a:cubicBezTo>
                  <a:cubicBezTo>
                    <a:pt x="8" y="104"/>
                    <a:pt x="19" y="112"/>
                    <a:pt x="28" y="111"/>
                  </a:cubicBezTo>
                  <a:cubicBezTo>
                    <a:pt x="24" y="97"/>
                    <a:pt x="27" y="85"/>
                    <a:pt x="40" y="76"/>
                  </a:cubicBezTo>
                  <a:cubicBezTo>
                    <a:pt x="31" y="75"/>
                    <a:pt x="24" y="71"/>
                    <a:pt x="19" y="64"/>
                  </a:cubicBezTo>
                  <a:close/>
                  <a:moveTo>
                    <a:pt x="93" y="46"/>
                  </a:moveTo>
                  <a:cubicBezTo>
                    <a:pt x="93" y="37"/>
                    <a:pt x="97" y="30"/>
                    <a:pt x="104" y="24"/>
                  </a:cubicBezTo>
                  <a:cubicBezTo>
                    <a:pt x="100" y="16"/>
                    <a:pt x="93" y="11"/>
                    <a:pt x="84" y="10"/>
                  </a:cubicBezTo>
                  <a:cubicBezTo>
                    <a:pt x="74" y="8"/>
                    <a:pt x="67" y="12"/>
                    <a:pt x="61" y="20"/>
                  </a:cubicBezTo>
                  <a:cubicBezTo>
                    <a:pt x="58" y="24"/>
                    <a:pt x="58" y="24"/>
                    <a:pt x="62" y="27"/>
                  </a:cubicBezTo>
                  <a:cubicBezTo>
                    <a:pt x="63" y="28"/>
                    <a:pt x="64" y="30"/>
                    <a:pt x="65" y="31"/>
                  </a:cubicBezTo>
                  <a:cubicBezTo>
                    <a:pt x="65" y="31"/>
                    <a:pt x="66" y="32"/>
                    <a:pt x="67" y="32"/>
                  </a:cubicBezTo>
                  <a:cubicBezTo>
                    <a:pt x="78" y="32"/>
                    <a:pt x="86" y="37"/>
                    <a:pt x="93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4127500" y="5664200"/>
              <a:ext cx="617537" cy="627063"/>
            </a:xfrm>
            <a:custGeom>
              <a:avLst/>
              <a:gdLst>
                <a:gd name="T0" fmla="*/ 24 w 164"/>
                <a:gd name="T1" fmla="*/ 55 h 164"/>
                <a:gd name="T2" fmla="*/ 56 w 164"/>
                <a:gd name="T3" fmla="*/ 59 h 164"/>
                <a:gd name="T4" fmla="*/ 40 w 164"/>
                <a:gd name="T5" fmla="*/ 30 h 164"/>
                <a:gd name="T6" fmla="*/ 54 w 164"/>
                <a:gd name="T7" fmla="*/ 20 h 164"/>
                <a:gd name="T8" fmla="*/ 70 w 164"/>
                <a:gd name="T9" fmla="*/ 16 h 164"/>
                <a:gd name="T10" fmla="*/ 88 w 164"/>
                <a:gd name="T11" fmla="*/ 13 h 164"/>
                <a:gd name="T12" fmla="*/ 106 w 164"/>
                <a:gd name="T13" fmla="*/ 18 h 164"/>
                <a:gd name="T14" fmla="*/ 121 w 164"/>
                <a:gd name="T15" fmla="*/ 27 h 164"/>
                <a:gd name="T16" fmla="*/ 122 w 164"/>
                <a:gd name="T17" fmla="*/ 48 h 164"/>
                <a:gd name="T18" fmla="*/ 131 w 164"/>
                <a:gd name="T19" fmla="*/ 64 h 164"/>
                <a:gd name="T20" fmla="*/ 119 w 164"/>
                <a:gd name="T21" fmla="*/ 73 h 164"/>
                <a:gd name="T22" fmla="*/ 162 w 164"/>
                <a:gd name="T23" fmla="*/ 85 h 164"/>
                <a:gd name="T24" fmla="*/ 116 w 164"/>
                <a:gd name="T25" fmla="*/ 93 h 164"/>
                <a:gd name="T26" fmla="*/ 138 w 164"/>
                <a:gd name="T27" fmla="*/ 116 h 164"/>
                <a:gd name="T28" fmla="*/ 108 w 164"/>
                <a:gd name="T29" fmla="*/ 106 h 164"/>
                <a:gd name="T30" fmla="*/ 125 w 164"/>
                <a:gd name="T31" fmla="*/ 134 h 164"/>
                <a:gd name="T32" fmla="*/ 111 w 164"/>
                <a:gd name="T33" fmla="*/ 145 h 164"/>
                <a:gd name="T34" fmla="*/ 93 w 164"/>
                <a:gd name="T35" fmla="*/ 149 h 164"/>
                <a:gd name="T36" fmla="*/ 75 w 164"/>
                <a:gd name="T37" fmla="*/ 151 h 164"/>
                <a:gd name="T38" fmla="*/ 52 w 164"/>
                <a:gd name="T39" fmla="*/ 154 h 164"/>
                <a:gd name="T40" fmla="*/ 53 w 164"/>
                <a:gd name="T41" fmla="*/ 118 h 164"/>
                <a:gd name="T42" fmla="*/ 32 w 164"/>
                <a:gd name="T43" fmla="*/ 119 h 164"/>
                <a:gd name="T44" fmla="*/ 47 w 164"/>
                <a:gd name="T45" fmla="*/ 94 h 164"/>
                <a:gd name="T46" fmla="*/ 25 w 164"/>
                <a:gd name="T47" fmla="*/ 90 h 164"/>
                <a:gd name="T48" fmla="*/ 2 w 164"/>
                <a:gd name="T49" fmla="*/ 82 h 164"/>
                <a:gd name="T50" fmla="*/ 46 w 164"/>
                <a:gd name="T51" fmla="*/ 69 h 164"/>
                <a:gd name="T52" fmla="*/ 79 w 164"/>
                <a:gd name="T53" fmla="*/ 47 h 164"/>
                <a:gd name="T54" fmla="*/ 60 w 164"/>
                <a:gd name="T55" fmla="*/ 38 h 164"/>
                <a:gd name="T56" fmla="*/ 39 w 164"/>
                <a:gd name="T57" fmla="*/ 20 h 164"/>
                <a:gd name="T58" fmla="*/ 61 w 164"/>
                <a:gd name="T59" fmla="*/ 55 h 164"/>
                <a:gd name="T60" fmla="*/ 39 w 164"/>
                <a:gd name="T61" fmla="*/ 51 h 164"/>
                <a:gd name="T62" fmla="*/ 34 w 164"/>
                <a:gd name="T63" fmla="*/ 60 h 164"/>
                <a:gd name="T64" fmla="*/ 39 w 164"/>
                <a:gd name="T65" fmla="*/ 77 h 164"/>
                <a:gd name="T66" fmla="*/ 7 w 164"/>
                <a:gd name="T67" fmla="*/ 90 h 164"/>
                <a:gd name="T68" fmla="*/ 43 w 164"/>
                <a:gd name="T69" fmla="*/ 85 h 164"/>
                <a:gd name="T70" fmla="*/ 34 w 164"/>
                <a:gd name="T71" fmla="*/ 104 h 164"/>
                <a:gd name="T72" fmla="*/ 39 w 164"/>
                <a:gd name="T73" fmla="*/ 113 h 164"/>
                <a:gd name="T74" fmla="*/ 59 w 164"/>
                <a:gd name="T75" fmla="*/ 107 h 164"/>
                <a:gd name="T76" fmla="*/ 43 w 164"/>
                <a:gd name="T77" fmla="*/ 148 h 164"/>
                <a:gd name="T78" fmla="*/ 57 w 164"/>
                <a:gd name="T79" fmla="*/ 132 h 164"/>
                <a:gd name="T80" fmla="*/ 79 w 164"/>
                <a:gd name="T81" fmla="*/ 129 h 164"/>
                <a:gd name="T82" fmla="*/ 88 w 164"/>
                <a:gd name="T83" fmla="*/ 158 h 164"/>
                <a:gd name="T84" fmla="*/ 87 w 164"/>
                <a:gd name="T85" fmla="*/ 115 h 164"/>
                <a:gd name="T86" fmla="*/ 114 w 164"/>
                <a:gd name="T87" fmla="*/ 143 h 164"/>
                <a:gd name="T88" fmla="*/ 123 w 164"/>
                <a:gd name="T89" fmla="*/ 137 h 164"/>
                <a:gd name="T90" fmla="*/ 107 w 164"/>
                <a:gd name="T91" fmla="*/ 102 h 164"/>
                <a:gd name="T92" fmla="*/ 129 w 164"/>
                <a:gd name="T93" fmla="*/ 115 h 164"/>
                <a:gd name="T94" fmla="*/ 114 w 164"/>
                <a:gd name="T95" fmla="*/ 97 h 164"/>
                <a:gd name="T96" fmla="*/ 130 w 164"/>
                <a:gd name="T97" fmla="*/ 85 h 164"/>
                <a:gd name="T98" fmla="*/ 158 w 164"/>
                <a:gd name="T99" fmla="*/ 76 h 164"/>
                <a:gd name="T100" fmla="*/ 115 w 164"/>
                <a:gd name="T101" fmla="*/ 77 h 164"/>
                <a:gd name="T102" fmla="*/ 113 w 164"/>
                <a:gd name="T103" fmla="*/ 67 h 164"/>
                <a:gd name="T104" fmla="*/ 133 w 164"/>
                <a:gd name="T105" fmla="*/ 49 h 164"/>
                <a:gd name="T106" fmla="*/ 105 w 164"/>
                <a:gd name="T107" fmla="*/ 58 h 164"/>
                <a:gd name="T108" fmla="*/ 120 w 164"/>
                <a:gd name="T109" fmla="*/ 23 h 164"/>
                <a:gd name="T110" fmla="*/ 110 w 164"/>
                <a:gd name="T111" fmla="*/ 19 h 164"/>
                <a:gd name="T112" fmla="*/ 91 w 164"/>
                <a:gd name="T113" fmla="*/ 48 h 164"/>
                <a:gd name="T114" fmla="*/ 81 w 164"/>
                <a:gd name="T115" fmla="*/ 5 h 164"/>
                <a:gd name="T116" fmla="*/ 79 w 164"/>
                <a:gd name="T117" fmla="*/ 3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4" h="164">
                  <a:moveTo>
                    <a:pt x="47" y="68"/>
                  </a:moveTo>
                  <a:cubicBezTo>
                    <a:pt x="42" y="67"/>
                    <a:pt x="38" y="65"/>
                    <a:pt x="33" y="64"/>
                  </a:cubicBezTo>
                  <a:cubicBezTo>
                    <a:pt x="28" y="63"/>
                    <a:pt x="25" y="60"/>
                    <a:pt x="24" y="55"/>
                  </a:cubicBezTo>
                  <a:cubicBezTo>
                    <a:pt x="24" y="51"/>
                    <a:pt x="26" y="47"/>
                    <a:pt x="30" y="45"/>
                  </a:cubicBezTo>
                  <a:cubicBezTo>
                    <a:pt x="35" y="43"/>
                    <a:pt x="39" y="44"/>
                    <a:pt x="42" y="48"/>
                  </a:cubicBezTo>
                  <a:cubicBezTo>
                    <a:pt x="46" y="53"/>
                    <a:pt x="50" y="56"/>
                    <a:pt x="56" y="59"/>
                  </a:cubicBezTo>
                  <a:cubicBezTo>
                    <a:pt x="56" y="57"/>
                    <a:pt x="57" y="56"/>
                    <a:pt x="57" y="55"/>
                  </a:cubicBezTo>
                  <a:cubicBezTo>
                    <a:pt x="54" y="48"/>
                    <a:pt x="52" y="41"/>
                    <a:pt x="46" y="35"/>
                  </a:cubicBezTo>
                  <a:cubicBezTo>
                    <a:pt x="44" y="33"/>
                    <a:pt x="42" y="32"/>
                    <a:pt x="40" y="30"/>
                  </a:cubicBezTo>
                  <a:cubicBezTo>
                    <a:pt x="36" y="27"/>
                    <a:pt x="34" y="23"/>
                    <a:pt x="35" y="19"/>
                  </a:cubicBezTo>
                  <a:cubicBezTo>
                    <a:pt x="37" y="14"/>
                    <a:pt x="41" y="11"/>
                    <a:pt x="46" y="12"/>
                  </a:cubicBezTo>
                  <a:cubicBezTo>
                    <a:pt x="50" y="12"/>
                    <a:pt x="53" y="15"/>
                    <a:pt x="54" y="20"/>
                  </a:cubicBezTo>
                  <a:cubicBezTo>
                    <a:pt x="56" y="27"/>
                    <a:pt x="60" y="32"/>
                    <a:pt x="64" y="37"/>
                  </a:cubicBezTo>
                  <a:cubicBezTo>
                    <a:pt x="67" y="40"/>
                    <a:pt x="71" y="43"/>
                    <a:pt x="75" y="47"/>
                  </a:cubicBezTo>
                  <a:cubicBezTo>
                    <a:pt x="75" y="36"/>
                    <a:pt x="77" y="25"/>
                    <a:pt x="70" y="16"/>
                  </a:cubicBezTo>
                  <a:cubicBezTo>
                    <a:pt x="67" y="12"/>
                    <a:pt x="68" y="7"/>
                    <a:pt x="71" y="4"/>
                  </a:cubicBezTo>
                  <a:cubicBezTo>
                    <a:pt x="74" y="0"/>
                    <a:pt x="79" y="0"/>
                    <a:pt x="83" y="2"/>
                  </a:cubicBezTo>
                  <a:cubicBezTo>
                    <a:pt x="87" y="4"/>
                    <a:pt x="89" y="8"/>
                    <a:pt x="88" y="13"/>
                  </a:cubicBezTo>
                  <a:cubicBezTo>
                    <a:pt x="86" y="18"/>
                    <a:pt x="86" y="24"/>
                    <a:pt x="88" y="29"/>
                  </a:cubicBezTo>
                  <a:cubicBezTo>
                    <a:pt x="90" y="34"/>
                    <a:pt x="92" y="39"/>
                    <a:pt x="94" y="44"/>
                  </a:cubicBezTo>
                  <a:cubicBezTo>
                    <a:pt x="100" y="36"/>
                    <a:pt x="106" y="29"/>
                    <a:pt x="106" y="18"/>
                  </a:cubicBezTo>
                  <a:cubicBezTo>
                    <a:pt x="106" y="14"/>
                    <a:pt x="110" y="10"/>
                    <a:pt x="113" y="9"/>
                  </a:cubicBezTo>
                  <a:cubicBezTo>
                    <a:pt x="118" y="8"/>
                    <a:pt x="123" y="11"/>
                    <a:pt x="125" y="14"/>
                  </a:cubicBezTo>
                  <a:cubicBezTo>
                    <a:pt x="127" y="19"/>
                    <a:pt x="126" y="24"/>
                    <a:pt x="121" y="27"/>
                  </a:cubicBezTo>
                  <a:cubicBezTo>
                    <a:pt x="119" y="29"/>
                    <a:pt x="118" y="31"/>
                    <a:pt x="117" y="33"/>
                  </a:cubicBezTo>
                  <a:cubicBezTo>
                    <a:pt x="112" y="41"/>
                    <a:pt x="111" y="49"/>
                    <a:pt x="109" y="58"/>
                  </a:cubicBezTo>
                  <a:cubicBezTo>
                    <a:pt x="115" y="56"/>
                    <a:pt x="119" y="53"/>
                    <a:pt x="122" y="48"/>
                  </a:cubicBezTo>
                  <a:cubicBezTo>
                    <a:pt x="125" y="44"/>
                    <a:pt x="130" y="43"/>
                    <a:pt x="134" y="45"/>
                  </a:cubicBezTo>
                  <a:cubicBezTo>
                    <a:pt x="138" y="47"/>
                    <a:pt x="141" y="51"/>
                    <a:pt x="140" y="56"/>
                  </a:cubicBezTo>
                  <a:cubicBezTo>
                    <a:pt x="140" y="60"/>
                    <a:pt x="136" y="63"/>
                    <a:pt x="131" y="64"/>
                  </a:cubicBezTo>
                  <a:cubicBezTo>
                    <a:pt x="127" y="64"/>
                    <a:pt x="122" y="66"/>
                    <a:pt x="118" y="69"/>
                  </a:cubicBezTo>
                  <a:cubicBezTo>
                    <a:pt x="117" y="69"/>
                    <a:pt x="116" y="71"/>
                    <a:pt x="117" y="71"/>
                  </a:cubicBezTo>
                  <a:cubicBezTo>
                    <a:pt x="117" y="72"/>
                    <a:pt x="118" y="73"/>
                    <a:pt x="119" y="73"/>
                  </a:cubicBezTo>
                  <a:cubicBezTo>
                    <a:pt x="130" y="75"/>
                    <a:pt x="140" y="77"/>
                    <a:pt x="150" y="71"/>
                  </a:cubicBezTo>
                  <a:cubicBezTo>
                    <a:pt x="154" y="68"/>
                    <a:pt x="158" y="70"/>
                    <a:pt x="161" y="74"/>
                  </a:cubicBezTo>
                  <a:cubicBezTo>
                    <a:pt x="164" y="77"/>
                    <a:pt x="164" y="82"/>
                    <a:pt x="162" y="85"/>
                  </a:cubicBezTo>
                  <a:cubicBezTo>
                    <a:pt x="160" y="89"/>
                    <a:pt x="155" y="91"/>
                    <a:pt x="151" y="89"/>
                  </a:cubicBezTo>
                  <a:cubicBezTo>
                    <a:pt x="144" y="87"/>
                    <a:pt x="138" y="87"/>
                    <a:pt x="131" y="89"/>
                  </a:cubicBezTo>
                  <a:cubicBezTo>
                    <a:pt x="126" y="90"/>
                    <a:pt x="121" y="92"/>
                    <a:pt x="116" y="93"/>
                  </a:cubicBezTo>
                  <a:cubicBezTo>
                    <a:pt x="121" y="97"/>
                    <a:pt x="125" y="99"/>
                    <a:pt x="131" y="100"/>
                  </a:cubicBezTo>
                  <a:cubicBezTo>
                    <a:pt x="135" y="100"/>
                    <a:pt x="138" y="102"/>
                    <a:pt x="140" y="106"/>
                  </a:cubicBezTo>
                  <a:cubicBezTo>
                    <a:pt x="141" y="109"/>
                    <a:pt x="140" y="113"/>
                    <a:pt x="138" y="116"/>
                  </a:cubicBezTo>
                  <a:cubicBezTo>
                    <a:pt x="134" y="121"/>
                    <a:pt x="126" y="121"/>
                    <a:pt x="122" y="115"/>
                  </a:cubicBezTo>
                  <a:cubicBezTo>
                    <a:pt x="119" y="111"/>
                    <a:pt x="115" y="108"/>
                    <a:pt x="111" y="106"/>
                  </a:cubicBezTo>
                  <a:cubicBezTo>
                    <a:pt x="110" y="106"/>
                    <a:pt x="109" y="106"/>
                    <a:pt x="108" y="106"/>
                  </a:cubicBezTo>
                  <a:cubicBezTo>
                    <a:pt x="108" y="107"/>
                    <a:pt x="108" y="108"/>
                    <a:pt x="108" y="108"/>
                  </a:cubicBezTo>
                  <a:cubicBezTo>
                    <a:pt x="111" y="115"/>
                    <a:pt x="113" y="123"/>
                    <a:pt x="119" y="129"/>
                  </a:cubicBezTo>
                  <a:cubicBezTo>
                    <a:pt x="121" y="131"/>
                    <a:pt x="123" y="132"/>
                    <a:pt x="125" y="134"/>
                  </a:cubicBezTo>
                  <a:cubicBezTo>
                    <a:pt x="129" y="136"/>
                    <a:pt x="131" y="141"/>
                    <a:pt x="129" y="145"/>
                  </a:cubicBezTo>
                  <a:cubicBezTo>
                    <a:pt x="128" y="149"/>
                    <a:pt x="124" y="152"/>
                    <a:pt x="120" y="152"/>
                  </a:cubicBezTo>
                  <a:cubicBezTo>
                    <a:pt x="115" y="152"/>
                    <a:pt x="111" y="149"/>
                    <a:pt x="111" y="145"/>
                  </a:cubicBezTo>
                  <a:cubicBezTo>
                    <a:pt x="109" y="136"/>
                    <a:pt x="104" y="130"/>
                    <a:pt x="98" y="125"/>
                  </a:cubicBezTo>
                  <a:cubicBezTo>
                    <a:pt x="96" y="123"/>
                    <a:pt x="94" y="121"/>
                    <a:pt x="91" y="118"/>
                  </a:cubicBezTo>
                  <a:cubicBezTo>
                    <a:pt x="89" y="129"/>
                    <a:pt x="87" y="139"/>
                    <a:pt x="93" y="149"/>
                  </a:cubicBezTo>
                  <a:cubicBezTo>
                    <a:pt x="95" y="153"/>
                    <a:pt x="94" y="158"/>
                    <a:pt x="91" y="161"/>
                  </a:cubicBezTo>
                  <a:cubicBezTo>
                    <a:pt x="88" y="163"/>
                    <a:pt x="83" y="164"/>
                    <a:pt x="79" y="162"/>
                  </a:cubicBezTo>
                  <a:cubicBezTo>
                    <a:pt x="76" y="160"/>
                    <a:pt x="73" y="155"/>
                    <a:pt x="75" y="151"/>
                  </a:cubicBezTo>
                  <a:cubicBezTo>
                    <a:pt x="79" y="140"/>
                    <a:pt x="75" y="129"/>
                    <a:pt x="72" y="118"/>
                  </a:cubicBezTo>
                  <a:cubicBezTo>
                    <a:pt x="65" y="126"/>
                    <a:pt x="59" y="134"/>
                    <a:pt x="58" y="145"/>
                  </a:cubicBezTo>
                  <a:cubicBezTo>
                    <a:pt x="58" y="150"/>
                    <a:pt x="56" y="153"/>
                    <a:pt x="52" y="154"/>
                  </a:cubicBezTo>
                  <a:cubicBezTo>
                    <a:pt x="48" y="156"/>
                    <a:pt x="44" y="154"/>
                    <a:pt x="41" y="151"/>
                  </a:cubicBezTo>
                  <a:cubicBezTo>
                    <a:pt x="38" y="147"/>
                    <a:pt x="38" y="141"/>
                    <a:pt x="42" y="138"/>
                  </a:cubicBezTo>
                  <a:cubicBezTo>
                    <a:pt x="48" y="133"/>
                    <a:pt x="51" y="126"/>
                    <a:pt x="53" y="118"/>
                  </a:cubicBezTo>
                  <a:cubicBezTo>
                    <a:pt x="54" y="114"/>
                    <a:pt x="55" y="110"/>
                    <a:pt x="56" y="105"/>
                  </a:cubicBezTo>
                  <a:cubicBezTo>
                    <a:pt x="50" y="107"/>
                    <a:pt x="46" y="110"/>
                    <a:pt x="42" y="115"/>
                  </a:cubicBezTo>
                  <a:cubicBezTo>
                    <a:pt x="40" y="119"/>
                    <a:pt x="36" y="120"/>
                    <a:pt x="32" y="119"/>
                  </a:cubicBezTo>
                  <a:cubicBezTo>
                    <a:pt x="28" y="118"/>
                    <a:pt x="25" y="115"/>
                    <a:pt x="24" y="111"/>
                  </a:cubicBezTo>
                  <a:cubicBezTo>
                    <a:pt x="23" y="105"/>
                    <a:pt x="28" y="101"/>
                    <a:pt x="34" y="99"/>
                  </a:cubicBezTo>
                  <a:cubicBezTo>
                    <a:pt x="39" y="99"/>
                    <a:pt x="43" y="96"/>
                    <a:pt x="47" y="94"/>
                  </a:cubicBezTo>
                  <a:cubicBezTo>
                    <a:pt x="48" y="94"/>
                    <a:pt x="48" y="92"/>
                    <a:pt x="48" y="92"/>
                  </a:cubicBezTo>
                  <a:cubicBezTo>
                    <a:pt x="48" y="91"/>
                    <a:pt x="47" y="89"/>
                    <a:pt x="46" y="89"/>
                  </a:cubicBezTo>
                  <a:cubicBezTo>
                    <a:pt x="39" y="89"/>
                    <a:pt x="32" y="89"/>
                    <a:pt x="25" y="90"/>
                  </a:cubicBezTo>
                  <a:cubicBezTo>
                    <a:pt x="22" y="91"/>
                    <a:pt x="20" y="92"/>
                    <a:pt x="17" y="94"/>
                  </a:cubicBezTo>
                  <a:cubicBezTo>
                    <a:pt x="13" y="97"/>
                    <a:pt x="8" y="96"/>
                    <a:pt x="4" y="93"/>
                  </a:cubicBezTo>
                  <a:cubicBezTo>
                    <a:pt x="1" y="90"/>
                    <a:pt x="0" y="86"/>
                    <a:pt x="2" y="82"/>
                  </a:cubicBezTo>
                  <a:cubicBezTo>
                    <a:pt x="4" y="78"/>
                    <a:pt x="8" y="75"/>
                    <a:pt x="13" y="76"/>
                  </a:cubicBezTo>
                  <a:cubicBezTo>
                    <a:pt x="20" y="78"/>
                    <a:pt x="27" y="77"/>
                    <a:pt x="34" y="74"/>
                  </a:cubicBezTo>
                  <a:cubicBezTo>
                    <a:pt x="38" y="73"/>
                    <a:pt x="42" y="71"/>
                    <a:pt x="46" y="69"/>
                  </a:cubicBezTo>
                  <a:cubicBezTo>
                    <a:pt x="47" y="69"/>
                    <a:pt x="47" y="68"/>
                    <a:pt x="47" y="68"/>
                  </a:cubicBezTo>
                  <a:close/>
                  <a:moveTo>
                    <a:pt x="79" y="38"/>
                  </a:moveTo>
                  <a:cubicBezTo>
                    <a:pt x="79" y="41"/>
                    <a:pt x="79" y="44"/>
                    <a:pt x="79" y="47"/>
                  </a:cubicBezTo>
                  <a:cubicBezTo>
                    <a:pt x="79" y="48"/>
                    <a:pt x="78" y="50"/>
                    <a:pt x="77" y="50"/>
                  </a:cubicBezTo>
                  <a:cubicBezTo>
                    <a:pt x="76" y="51"/>
                    <a:pt x="74" y="51"/>
                    <a:pt x="72" y="50"/>
                  </a:cubicBezTo>
                  <a:cubicBezTo>
                    <a:pt x="68" y="46"/>
                    <a:pt x="64" y="42"/>
                    <a:pt x="60" y="38"/>
                  </a:cubicBezTo>
                  <a:cubicBezTo>
                    <a:pt x="55" y="33"/>
                    <a:pt x="52" y="28"/>
                    <a:pt x="51" y="21"/>
                  </a:cubicBezTo>
                  <a:cubicBezTo>
                    <a:pt x="50" y="18"/>
                    <a:pt x="48" y="16"/>
                    <a:pt x="45" y="16"/>
                  </a:cubicBezTo>
                  <a:cubicBezTo>
                    <a:pt x="42" y="15"/>
                    <a:pt x="40" y="17"/>
                    <a:pt x="39" y="20"/>
                  </a:cubicBezTo>
                  <a:cubicBezTo>
                    <a:pt x="38" y="22"/>
                    <a:pt x="39" y="25"/>
                    <a:pt x="42" y="27"/>
                  </a:cubicBezTo>
                  <a:cubicBezTo>
                    <a:pt x="48" y="30"/>
                    <a:pt x="52" y="34"/>
                    <a:pt x="54" y="40"/>
                  </a:cubicBezTo>
                  <a:cubicBezTo>
                    <a:pt x="57" y="45"/>
                    <a:pt x="59" y="50"/>
                    <a:pt x="61" y="55"/>
                  </a:cubicBezTo>
                  <a:cubicBezTo>
                    <a:pt x="63" y="59"/>
                    <a:pt x="59" y="60"/>
                    <a:pt x="58" y="62"/>
                  </a:cubicBezTo>
                  <a:cubicBezTo>
                    <a:pt x="57" y="62"/>
                    <a:pt x="55" y="62"/>
                    <a:pt x="54" y="62"/>
                  </a:cubicBezTo>
                  <a:cubicBezTo>
                    <a:pt x="48" y="60"/>
                    <a:pt x="43" y="56"/>
                    <a:pt x="39" y="51"/>
                  </a:cubicBezTo>
                  <a:cubicBezTo>
                    <a:pt x="37" y="48"/>
                    <a:pt x="35" y="47"/>
                    <a:pt x="32" y="49"/>
                  </a:cubicBezTo>
                  <a:cubicBezTo>
                    <a:pt x="29" y="50"/>
                    <a:pt x="28" y="52"/>
                    <a:pt x="28" y="55"/>
                  </a:cubicBezTo>
                  <a:cubicBezTo>
                    <a:pt x="29" y="58"/>
                    <a:pt x="31" y="60"/>
                    <a:pt x="34" y="60"/>
                  </a:cubicBezTo>
                  <a:cubicBezTo>
                    <a:pt x="40" y="61"/>
                    <a:pt x="46" y="63"/>
                    <a:pt x="51" y="67"/>
                  </a:cubicBezTo>
                  <a:cubicBezTo>
                    <a:pt x="54" y="69"/>
                    <a:pt x="54" y="71"/>
                    <a:pt x="50" y="72"/>
                  </a:cubicBezTo>
                  <a:cubicBezTo>
                    <a:pt x="46" y="74"/>
                    <a:pt x="42" y="75"/>
                    <a:pt x="39" y="77"/>
                  </a:cubicBezTo>
                  <a:cubicBezTo>
                    <a:pt x="30" y="81"/>
                    <a:pt x="21" y="82"/>
                    <a:pt x="12" y="80"/>
                  </a:cubicBezTo>
                  <a:cubicBezTo>
                    <a:pt x="10" y="80"/>
                    <a:pt x="8" y="81"/>
                    <a:pt x="6" y="83"/>
                  </a:cubicBezTo>
                  <a:cubicBezTo>
                    <a:pt x="4" y="85"/>
                    <a:pt x="4" y="88"/>
                    <a:pt x="7" y="90"/>
                  </a:cubicBezTo>
                  <a:cubicBezTo>
                    <a:pt x="9" y="92"/>
                    <a:pt x="11" y="92"/>
                    <a:pt x="14" y="91"/>
                  </a:cubicBezTo>
                  <a:cubicBezTo>
                    <a:pt x="18" y="89"/>
                    <a:pt x="22" y="87"/>
                    <a:pt x="27" y="86"/>
                  </a:cubicBezTo>
                  <a:cubicBezTo>
                    <a:pt x="32" y="85"/>
                    <a:pt x="37" y="85"/>
                    <a:pt x="43" y="85"/>
                  </a:cubicBezTo>
                  <a:cubicBezTo>
                    <a:pt x="50" y="85"/>
                    <a:pt x="50" y="85"/>
                    <a:pt x="52" y="92"/>
                  </a:cubicBezTo>
                  <a:cubicBezTo>
                    <a:pt x="53" y="94"/>
                    <a:pt x="53" y="96"/>
                    <a:pt x="51" y="97"/>
                  </a:cubicBezTo>
                  <a:cubicBezTo>
                    <a:pt x="46" y="100"/>
                    <a:pt x="40" y="103"/>
                    <a:pt x="34" y="104"/>
                  </a:cubicBezTo>
                  <a:cubicBezTo>
                    <a:pt x="31" y="104"/>
                    <a:pt x="29" y="106"/>
                    <a:pt x="28" y="109"/>
                  </a:cubicBezTo>
                  <a:cubicBezTo>
                    <a:pt x="28" y="112"/>
                    <a:pt x="29" y="114"/>
                    <a:pt x="32" y="115"/>
                  </a:cubicBezTo>
                  <a:cubicBezTo>
                    <a:pt x="35" y="116"/>
                    <a:pt x="37" y="115"/>
                    <a:pt x="39" y="113"/>
                  </a:cubicBezTo>
                  <a:cubicBezTo>
                    <a:pt x="43" y="108"/>
                    <a:pt x="47" y="104"/>
                    <a:pt x="53" y="102"/>
                  </a:cubicBezTo>
                  <a:cubicBezTo>
                    <a:pt x="54" y="101"/>
                    <a:pt x="56" y="101"/>
                    <a:pt x="58" y="102"/>
                  </a:cubicBezTo>
                  <a:cubicBezTo>
                    <a:pt x="60" y="103"/>
                    <a:pt x="60" y="105"/>
                    <a:pt x="59" y="107"/>
                  </a:cubicBezTo>
                  <a:cubicBezTo>
                    <a:pt x="59" y="110"/>
                    <a:pt x="58" y="112"/>
                    <a:pt x="58" y="115"/>
                  </a:cubicBezTo>
                  <a:cubicBezTo>
                    <a:pt x="56" y="124"/>
                    <a:pt x="53" y="134"/>
                    <a:pt x="45" y="140"/>
                  </a:cubicBezTo>
                  <a:cubicBezTo>
                    <a:pt x="43" y="142"/>
                    <a:pt x="42" y="145"/>
                    <a:pt x="43" y="148"/>
                  </a:cubicBezTo>
                  <a:cubicBezTo>
                    <a:pt x="45" y="150"/>
                    <a:pt x="47" y="151"/>
                    <a:pt x="50" y="151"/>
                  </a:cubicBezTo>
                  <a:cubicBezTo>
                    <a:pt x="53" y="150"/>
                    <a:pt x="54" y="148"/>
                    <a:pt x="55" y="144"/>
                  </a:cubicBezTo>
                  <a:cubicBezTo>
                    <a:pt x="55" y="140"/>
                    <a:pt x="55" y="136"/>
                    <a:pt x="57" y="132"/>
                  </a:cubicBezTo>
                  <a:cubicBezTo>
                    <a:pt x="61" y="126"/>
                    <a:pt x="66" y="119"/>
                    <a:pt x="70" y="113"/>
                  </a:cubicBezTo>
                  <a:cubicBezTo>
                    <a:pt x="72" y="111"/>
                    <a:pt x="74" y="112"/>
                    <a:pt x="74" y="114"/>
                  </a:cubicBezTo>
                  <a:cubicBezTo>
                    <a:pt x="76" y="119"/>
                    <a:pt x="77" y="124"/>
                    <a:pt x="79" y="129"/>
                  </a:cubicBezTo>
                  <a:cubicBezTo>
                    <a:pt x="81" y="136"/>
                    <a:pt x="82" y="144"/>
                    <a:pt x="79" y="151"/>
                  </a:cubicBezTo>
                  <a:cubicBezTo>
                    <a:pt x="78" y="154"/>
                    <a:pt x="79" y="156"/>
                    <a:pt x="81" y="158"/>
                  </a:cubicBezTo>
                  <a:cubicBezTo>
                    <a:pt x="84" y="160"/>
                    <a:pt x="86" y="159"/>
                    <a:pt x="88" y="158"/>
                  </a:cubicBezTo>
                  <a:cubicBezTo>
                    <a:pt x="91" y="156"/>
                    <a:pt x="91" y="153"/>
                    <a:pt x="89" y="150"/>
                  </a:cubicBezTo>
                  <a:cubicBezTo>
                    <a:pt x="88" y="148"/>
                    <a:pt x="87" y="146"/>
                    <a:pt x="87" y="143"/>
                  </a:cubicBezTo>
                  <a:cubicBezTo>
                    <a:pt x="84" y="134"/>
                    <a:pt x="86" y="124"/>
                    <a:pt x="87" y="115"/>
                  </a:cubicBezTo>
                  <a:cubicBezTo>
                    <a:pt x="88" y="112"/>
                    <a:pt x="90" y="112"/>
                    <a:pt x="92" y="114"/>
                  </a:cubicBezTo>
                  <a:cubicBezTo>
                    <a:pt x="95" y="116"/>
                    <a:pt x="98" y="119"/>
                    <a:pt x="102" y="122"/>
                  </a:cubicBezTo>
                  <a:cubicBezTo>
                    <a:pt x="108" y="128"/>
                    <a:pt x="113" y="135"/>
                    <a:pt x="114" y="143"/>
                  </a:cubicBezTo>
                  <a:cubicBezTo>
                    <a:pt x="115" y="146"/>
                    <a:pt x="117" y="148"/>
                    <a:pt x="120" y="148"/>
                  </a:cubicBezTo>
                  <a:cubicBezTo>
                    <a:pt x="123" y="148"/>
                    <a:pt x="125" y="147"/>
                    <a:pt x="126" y="144"/>
                  </a:cubicBezTo>
                  <a:cubicBezTo>
                    <a:pt x="126" y="141"/>
                    <a:pt x="125" y="139"/>
                    <a:pt x="123" y="137"/>
                  </a:cubicBezTo>
                  <a:cubicBezTo>
                    <a:pt x="119" y="134"/>
                    <a:pt x="115" y="131"/>
                    <a:pt x="113" y="128"/>
                  </a:cubicBezTo>
                  <a:cubicBezTo>
                    <a:pt x="109" y="122"/>
                    <a:pt x="106" y="115"/>
                    <a:pt x="103" y="108"/>
                  </a:cubicBezTo>
                  <a:cubicBezTo>
                    <a:pt x="102" y="105"/>
                    <a:pt x="106" y="104"/>
                    <a:pt x="107" y="102"/>
                  </a:cubicBezTo>
                  <a:cubicBezTo>
                    <a:pt x="107" y="101"/>
                    <a:pt x="109" y="101"/>
                    <a:pt x="110" y="101"/>
                  </a:cubicBezTo>
                  <a:cubicBezTo>
                    <a:pt x="116" y="104"/>
                    <a:pt x="121" y="107"/>
                    <a:pt x="125" y="112"/>
                  </a:cubicBezTo>
                  <a:cubicBezTo>
                    <a:pt x="126" y="113"/>
                    <a:pt x="128" y="115"/>
                    <a:pt x="129" y="115"/>
                  </a:cubicBezTo>
                  <a:cubicBezTo>
                    <a:pt x="133" y="116"/>
                    <a:pt x="136" y="114"/>
                    <a:pt x="136" y="111"/>
                  </a:cubicBezTo>
                  <a:cubicBezTo>
                    <a:pt x="137" y="107"/>
                    <a:pt x="135" y="104"/>
                    <a:pt x="131" y="104"/>
                  </a:cubicBezTo>
                  <a:cubicBezTo>
                    <a:pt x="125" y="103"/>
                    <a:pt x="119" y="101"/>
                    <a:pt x="114" y="97"/>
                  </a:cubicBezTo>
                  <a:cubicBezTo>
                    <a:pt x="113" y="96"/>
                    <a:pt x="112" y="95"/>
                    <a:pt x="112" y="93"/>
                  </a:cubicBezTo>
                  <a:cubicBezTo>
                    <a:pt x="112" y="91"/>
                    <a:pt x="113" y="90"/>
                    <a:pt x="115" y="90"/>
                  </a:cubicBezTo>
                  <a:cubicBezTo>
                    <a:pt x="120" y="88"/>
                    <a:pt x="125" y="86"/>
                    <a:pt x="130" y="85"/>
                  </a:cubicBezTo>
                  <a:cubicBezTo>
                    <a:pt x="137" y="83"/>
                    <a:pt x="144" y="83"/>
                    <a:pt x="151" y="85"/>
                  </a:cubicBezTo>
                  <a:cubicBezTo>
                    <a:pt x="154" y="86"/>
                    <a:pt x="157" y="86"/>
                    <a:pt x="159" y="83"/>
                  </a:cubicBezTo>
                  <a:cubicBezTo>
                    <a:pt x="160" y="81"/>
                    <a:pt x="160" y="78"/>
                    <a:pt x="158" y="76"/>
                  </a:cubicBezTo>
                  <a:cubicBezTo>
                    <a:pt x="156" y="73"/>
                    <a:pt x="154" y="73"/>
                    <a:pt x="150" y="75"/>
                  </a:cubicBezTo>
                  <a:cubicBezTo>
                    <a:pt x="147" y="76"/>
                    <a:pt x="143" y="78"/>
                    <a:pt x="140" y="78"/>
                  </a:cubicBezTo>
                  <a:cubicBezTo>
                    <a:pt x="132" y="80"/>
                    <a:pt x="124" y="78"/>
                    <a:pt x="115" y="77"/>
                  </a:cubicBezTo>
                  <a:cubicBezTo>
                    <a:pt x="115" y="77"/>
                    <a:pt x="114" y="76"/>
                    <a:pt x="113" y="75"/>
                  </a:cubicBezTo>
                  <a:cubicBezTo>
                    <a:pt x="113" y="74"/>
                    <a:pt x="112" y="72"/>
                    <a:pt x="112" y="71"/>
                  </a:cubicBezTo>
                  <a:cubicBezTo>
                    <a:pt x="112" y="70"/>
                    <a:pt x="113" y="68"/>
                    <a:pt x="113" y="67"/>
                  </a:cubicBezTo>
                  <a:cubicBezTo>
                    <a:pt x="119" y="63"/>
                    <a:pt x="124" y="60"/>
                    <a:pt x="131" y="60"/>
                  </a:cubicBezTo>
                  <a:cubicBezTo>
                    <a:pt x="134" y="60"/>
                    <a:pt x="136" y="58"/>
                    <a:pt x="136" y="55"/>
                  </a:cubicBezTo>
                  <a:cubicBezTo>
                    <a:pt x="137" y="52"/>
                    <a:pt x="136" y="50"/>
                    <a:pt x="133" y="49"/>
                  </a:cubicBezTo>
                  <a:cubicBezTo>
                    <a:pt x="130" y="47"/>
                    <a:pt x="127" y="48"/>
                    <a:pt x="125" y="51"/>
                  </a:cubicBezTo>
                  <a:cubicBezTo>
                    <a:pt x="122" y="56"/>
                    <a:pt x="117" y="60"/>
                    <a:pt x="111" y="62"/>
                  </a:cubicBezTo>
                  <a:cubicBezTo>
                    <a:pt x="108" y="64"/>
                    <a:pt x="104" y="61"/>
                    <a:pt x="105" y="58"/>
                  </a:cubicBezTo>
                  <a:cubicBezTo>
                    <a:pt x="107" y="51"/>
                    <a:pt x="108" y="43"/>
                    <a:pt x="111" y="36"/>
                  </a:cubicBezTo>
                  <a:cubicBezTo>
                    <a:pt x="112" y="33"/>
                    <a:pt x="114" y="30"/>
                    <a:pt x="116" y="27"/>
                  </a:cubicBezTo>
                  <a:cubicBezTo>
                    <a:pt x="117" y="25"/>
                    <a:pt x="119" y="24"/>
                    <a:pt x="120" y="23"/>
                  </a:cubicBezTo>
                  <a:cubicBezTo>
                    <a:pt x="122" y="20"/>
                    <a:pt x="123" y="17"/>
                    <a:pt x="120" y="15"/>
                  </a:cubicBezTo>
                  <a:cubicBezTo>
                    <a:pt x="119" y="14"/>
                    <a:pt x="116" y="13"/>
                    <a:pt x="115" y="13"/>
                  </a:cubicBezTo>
                  <a:cubicBezTo>
                    <a:pt x="112" y="13"/>
                    <a:pt x="110" y="16"/>
                    <a:pt x="110" y="19"/>
                  </a:cubicBezTo>
                  <a:cubicBezTo>
                    <a:pt x="110" y="21"/>
                    <a:pt x="110" y="23"/>
                    <a:pt x="110" y="24"/>
                  </a:cubicBezTo>
                  <a:cubicBezTo>
                    <a:pt x="108" y="34"/>
                    <a:pt x="101" y="42"/>
                    <a:pt x="95" y="49"/>
                  </a:cubicBezTo>
                  <a:cubicBezTo>
                    <a:pt x="94" y="51"/>
                    <a:pt x="92" y="50"/>
                    <a:pt x="91" y="48"/>
                  </a:cubicBezTo>
                  <a:cubicBezTo>
                    <a:pt x="89" y="43"/>
                    <a:pt x="87" y="38"/>
                    <a:pt x="85" y="33"/>
                  </a:cubicBezTo>
                  <a:cubicBezTo>
                    <a:pt x="83" y="26"/>
                    <a:pt x="82" y="19"/>
                    <a:pt x="84" y="12"/>
                  </a:cubicBezTo>
                  <a:cubicBezTo>
                    <a:pt x="85" y="9"/>
                    <a:pt x="84" y="7"/>
                    <a:pt x="81" y="5"/>
                  </a:cubicBezTo>
                  <a:cubicBezTo>
                    <a:pt x="79" y="4"/>
                    <a:pt x="76" y="4"/>
                    <a:pt x="74" y="6"/>
                  </a:cubicBezTo>
                  <a:cubicBezTo>
                    <a:pt x="72" y="8"/>
                    <a:pt x="71" y="11"/>
                    <a:pt x="73" y="14"/>
                  </a:cubicBezTo>
                  <a:cubicBezTo>
                    <a:pt x="79" y="21"/>
                    <a:pt x="79" y="29"/>
                    <a:pt x="79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5562600" y="5664200"/>
              <a:ext cx="612775" cy="627063"/>
            </a:xfrm>
            <a:custGeom>
              <a:avLst/>
              <a:gdLst>
                <a:gd name="T0" fmla="*/ 8 w 163"/>
                <a:gd name="T1" fmla="*/ 99 h 164"/>
                <a:gd name="T2" fmla="*/ 4 w 163"/>
                <a:gd name="T3" fmla="*/ 82 h 164"/>
                <a:gd name="T4" fmla="*/ 32 w 163"/>
                <a:gd name="T5" fmla="*/ 73 h 164"/>
                <a:gd name="T6" fmla="*/ 30 w 163"/>
                <a:gd name="T7" fmla="*/ 45 h 164"/>
                <a:gd name="T8" fmla="*/ 24 w 163"/>
                <a:gd name="T9" fmla="*/ 25 h 164"/>
                <a:gd name="T10" fmla="*/ 45 w 163"/>
                <a:gd name="T11" fmla="*/ 29 h 164"/>
                <a:gd name="T12" fmla="*/ 67 w 163"/>
                <a:gd name="T13" fmla="*/ 26 h 164"/>
                <a:gd name="T14" fmla="*/ 72 w 163"/>
                <a:gd name="T15" fmla="*/ 6 h 164"/>
                <a:gd name="T16" fmla="*/ 90 w 163"/>
                <a:gd name="T17" fmla="*/ 6 h 164"/>
                <a:gd name="T18" fmla="*/ 99 w 163"/>
                <a:gd name="T19" fmla="*/ 35 h 164"/>
                <a:gd name="T20" fmla="*/ 127 w 163"/>
                <a:gd name="T21" fmla="*/ 30 h 164"/>
                <a:gd name="T22" fmla="*/ 146 w 163"/>
                <a:gd name="T23" fmla="*/ 24 h 164"/>
                <a:gd name="T24" fmla="*/ 142 w 163"/>
                <a:gd name="T25" fmla="*/ 48 h 164"/>
                <a:gd name="T26" fmla="*/ 143 w 163"/>
                <a:gd name="T27" fmla="*/ 68 h 164"/>
                <a:gd name="T28" fmla="*/ 158 w 163"/>
                <a:gd name="T29" fmla="*/ 75 h 164"/>
                <a:gd name="T30" fmla="*/ 157 w 163"/>
                <a:gd name="T31" fmla="*/ 88 h 164"/>
                <a:gd name="T32" fmla="*/ 134 w 163"/>
                <a:gd name="T33" fmla="*/ 97 h 164"/>
                <a:gd name="T34" fmla="*/ 146 w 163"/>
                <a:gd name="T35" fmla="*/ 130 h 164"/>
                <a:gd name="T36" fmla="*/ 138 w 163"/>
                <a:gd name="T37" fmla="*/ 148 h 164"/>
                <a:gd name="T38" fmla="*/ 109 w 163"/>
                <a:gd name="T39" fmla="*/ 133 h 164"/>
                <a:gd name="T40" fmla="*/ 92 w 163"/>
                <a:gd name="T41" fmla="*/ 153 h 164"/>
                <a:gd name="T42" fmla="*/ 75 w 163"/>
                <a:gd name="T43" fmla="*/ 159 h 164"/>
                <a:gd name="T44" fmla="*/ 66 w 163"/>
                <a:gd name="T45" fmla="*/ 140 h 164"/>
                <a:gd name="T46" fmla="*/ 43 w 163"/>
                <a:gd name="T47" fmla="*/ 145 h 164"/>
                <a:gd name="T48" fmla="*/ 24 w 163"/>
                <a:gd name="T49" fmla="*/ 146 h 164"/>
                <a:gd name="T50" fmla="*/ 33 w 163"/>
                <a:gd name="T51" fmla="*/ 127 h 164"/>
                <a:gd name="T52" fmla="*/ 30 w 163"/>
                <a:gd name="T53" fmla="*/ 100 h 164"/>
                <a:gd name="T54" fmla="*/ 18 w 163"/>
                <a:gd name="T55" fmla="*/ 100 h 164"/>
                <a:gd name="T56" fmla="*/ 19 w 163"/>
                <a:gd name="T57" fmla="*/ 95 h 164"/>
                <a:gd name="T58" fmla="*/ 45 w 163"/>
                <a:gd name="T59" fmla="*/ 113 h 164"/>
                <a:gd name="T60" fmla="*/ 28 w 163"/>
                <a:gd name="T61" fmla="*/ 140 h 164"/>
                <a:gd name="T62" fmla="*/ 32 w 163"/>
                <a:gd name="T63" fmla="*/ 145 h 164"/>
                <a:gd name="T64" fmla="*/ 57 w 163"/>
                <a:gd name="T65" fmla="*/ 135 h 164"/>
                <a:gd name="T66" fmla="*/ 75 w 163"/>
                <a:gd name="T67" fmla="*/ 149 h 164"/>
                <a:gd name="T68" fmla="*/ 85 w 163"/>
                <a:gd name="T69" fmla="*/ 156 h 164"/>
                <a:gd name="T70" fmla="*/ 99 w 163"/>
                <a:gd name="T71" fmla="*/ 131 h 164"/>
                <a:gd name="T72" fmla="*/ 120 w 163"/>
                <a:gd name="T73" fmla="*/ 135 h 164"/>
                <a:gd name="T74" fmla="*/ 145 w 163"/>
                <a:gd name="T75" fmla="*/ 139 h 164"/>
                <a:gd name="T76" fmla="*/ 130 w 163"/>
                <a:gd name="T77" fmla="*/ 110 h 164"/>
                <a:gd name="T78" fmla="*/ 141 w 163"/>
                <a:gd name="T79" fmla="*/ 89 h 164"/>
                <a:gd name="T80" fmla="*/ 159 w 163"/>
                <a:gd name="T81" fmla="*/ 81 h 164"/>
                <a:gd name="T82" fmla="*/ 140 w 163"/>
                <a:gd name="T83" fmla="*/ 70 h 164"/>
                <a:gd name="T84" fmla="*/ 141 w 163"/>
                <a:gd name="T85" fmla="*/ 43 h 164"/>
                <a:gd name="T86" fmla="*/ 139 w 163"/>
                <a:gd name="T87" fmla="*/ 27 h 164"/>
                <a:gd name="T88" fmla="*/ 110 w 163"/>
                <a:gd name="T89" fmla="*/ 44 h 164"/>
                <a:gd name="T90" fmla="*/ 91 w 163"/>
                <a:gd name="T91" fmla="*/ 22 h 164"/>
                <a:gd name="T92" fmla="*/ 75 w 163"/>
                <a:gd name="T93" fmla="*/ 9 h 164"/>
                <a:gd name="T94" fmla="*/ 70 w 163"/>
                <a:gd name="T95" fmla="*/ 29 h 164"/>
                <a:gd name="T96" fmla="*/ 43 w 163"/>
                <a:gd name="T97" fmla="*/ 33 h 164"/>
                <a:gd name="T98" fmla="*/ 28 w 163"/>
                <a:gd name="T99" fmla="*/ 28 h 164"/>
                <a:gd name="T100" fmla="*/ 29 w 163"/>
                <a:gd name="T101" fmla="*/ 36 h 164"/>
                <a:gd name="T102" fmla="*/ 43 w 163"/>
                <a:gd name="T103" fmla="*/ 62 h 164"/>
                <a:gd name="T104" fmla="*/ 23 w 163"/>
                <a:gd name="T105" fmla="*/ 80 h 164"/>
                <a:gd name="T106" fmla="*/ 4 w 163"/>
                <a:gd name="T107" fmla="*/ 91 h 164"/>
                <a:gd name="T108" fmla="*/ 19 w 163"/>
                <a:gd name="T109" fmla="*/ 96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3" h="164">
                  <a:moveTo>
                    <a:pt x="18" y="100"/>
                  </a:moveTo>
                  <a:cubicBezTo>
                    <a:pt x="15" y="100"/>
                    <a:pt x="11" y="99"/>
                    <a:pt x="8" y="99"/>
                  </a:cubicBezTo>
                  <a:cubicBezTo>
                    <a:pt x="4" y="98"/>
                    <a:pt x="1" y="96"/>
                    <a:pt x="0" y="92"/>
                  </a:cubicBezTo>
                  <a:cubicBezTo>
                    <a:pt x="0" y="88"/>
                    <a:pt x="1" y="84"/>
                    <a:pt x="4" y="82"/>
                  </a:cubicBezTo>
                  <a:cubicBezTo>
                    <a:pt x="8" y="80"/>
                    <a:pt x="12" y="78"/>
                    <a:pt x="16" y="77"/>
                  </a:cubicBezTo>
                  <a:cubicBezTo>
                    <a:pt x="21" y="76"/>
                    <a:pt x="27" y="75"/>
                    <a:pt x="32" y="73"/>
                  </a:cubicBezTo>
                  <a:cubicBezTo>
                    <a:pt x="40" y="71"/>
                    <a:pt x="42" y="67"/>
                    <a:pt x="39" y="60"/>
                  </a:cubicBezTo>
                  <a:cubicBezTo>
                    <a:pt x="36" y="55"/>
                    <a:pt x="33" y="50"/>
                    <a:pt x="30" y="45"/>
                  </a:cubicBezTo>
                  <a:cubicBezTo>
                    <a:pt x="28" y="41"/>
                    <a:pt x="25" y="38"/>
                    <a:pt x="23" y="34"/>
                  </a:cubicBezTo>
                  <a:cubicBezTo>
                    <a:pt x="22" y="31"/>
                    <a:pt x="22" y="28"/>
                    <a:pt x="24" y="25"/>
                  </a:cubicBezTo>
                  <a:cubicBezTo>
                    <a:pt x="27" y="22"/>
                    <a:pt x="31" y="21"/>
                    <a:pt x="34" y="23"/>
                  </a:cubicBezTo>
                  <a:cubicBezTo>
                    <a:pt x="38" y="25"/>
                    <a:pt x="41" y="27"/>
                    <a:pt x="45" y="29"/>
                  </a:cubicBezTo>
                  <a:cubicBezTo>
                    <a:pt x="47" y="30"/>
                    <a:pt x="50" y="32"/>
                    <a:pt x="52" y="33"/>
                  </a:cubicBezTo>
                  <a:cubicBezTo>
                    <a:pt x="59" y="36"/>
                    <a:pt x="65" y="34"/>
                    <a:pt x="67" y="26"/>
                  </a:cubicBezTo>
                  <a:cubicBezTo>
                    <a:pt x="68" y="22"/>
                    <a:pt x="69" y="17"/>
                    <a:pt x="70" y="13"/>
                  </a:cubicBezTo>
                  <a:cubicBezTo>
                    <a:pt x="70" y="10"/>
                    <a:pt x="71" y="8"/>
                    <a:pt x="72" y="6"/>
                  </a:cubicBezTo>
                  <a:cubicBezTo>
                    <a:pt x="74" y="3"/>
                    <a:pt x="77" y="1"/>
                    <a:pt x="81" y="1"/>
                  </a:cubicBezTo>
                  <a:cubicBezTo>
                    <a:pt x="85" y="0"/>
                    <a:pt x="89" y="2"/>
                    <a:pt x="90" y="6"/>
                  </a:cubicBezTo>
                  <a:cubicBezTo>
                    <a:pt x="93" y="12"/>
                    <a:pt x="94" y="18"/>
                    <a:pt x="96" y="24"/>
                  </a:cubicBezTo>
                  <a:cubicBezTo>
                    <a:pt x="97" y="28"/>
                    <a:pt x="98" y="31"/>
                    <a:pt x="99" y="35"/>
                  </a:cubicBezTo>
                  <a:cubicBezTo>
                    <a:pt x="101" y="39"/>
                    <a:pt x="104" y="41"/>
                    <a:pt x="109" y="40"/>
                  </a:cubicBezTo>
                  <a:cubicBezTo>
                    <a:pt x="116" y="38"/>
                    <a:pt x="121" y="33"/>
                    <a:pt x="127" y="30"/>
                  </a:cubicBezTo>
                  <a:cubicBezTo>
                    <a:pt x="130" y="27"/>
                    <a:pt x="134" y="25"/>
                    <a:pt x="137" y="24"/>
                  </a:cubicBezTo>
                  <a:cubicBezTo>
                    <a:pt x="140" y="22"/>
                    <a:pt x="143" y="22"/>
                    <a:pt x="146" y="24"/>
                  </a:cubicBezTo>
                  <a:cubicBezTo>
                    <a:pt x="148" y="27"/>
                    <a:pt x="149" y="29"/>
                    <a:pt x="148" y="32"/>
                  </a:cubicBezTo>
                  <a:cubicBezTo>
                    <a:pt x="146" y="38"/>
                    <a:pt x="144" y="43"/>
                    <a:pt x="142" y="48"/>
                  </a:cubicBezTo>
                  <a:cubicBezTo>
                    <a:pt x="141" y="51"/>
                    <a:pt x="140" y="54"/>
                    <a:pt x="139" y="56"/>
                  </a:cubicBezTo>
                  <a:cubicBezTo>
                    <a:pt x="136" y="63"/>
                    <a:pt x="137" y="65"/>
                    <a:pt x="143" y="68"/>
                  </a:cubicBezTo>
                  <a:cubicBezTo>
                    <a:pt x="146" y="70"/>
                    <a:pt x="150" y="71"/>
                    <a:pt x="154" y="72"/>
                  </a:cubicBezTo>
                  <a:cubicBezTo>
                    <a:pt x="155" y="73"/>
                    <a:pt x="157" y="74"/>
                    <a:pt x="158" y="75"/>
                  </a:cubicBezTo>
                  <a:cubicBezTo>
                    <a:pt x="161" y="76"/>
                    <a:pt x="163" y="79"/>
                    <a:pt x="163" y="82"/>
                  </a:cubicBezTo>
                  <a:cubicBezTo>
                    <a:pt x="162" y="86"/>
                    <a:pt x="160" y="87"/>
                    <a:pt x="157" y="88"/>
                  </a:cubicBezTo>
                  <a:cubicBezTo>
                    <a:pt x="152" y="90"/>
                    <a:pt x="147" y="91"/>
                    <a:pt x="142" y="93"/>
                  </a:cubicBezTo>
                  <a:cubicBezTo>
                    <a:pt x="139" y="94"/>
                    <a:pt x="136" y="95"/>
                    <a:pt x="134" y="97"/>
                  </a:cubicBezTo>
                  <a:cubicBezTo>
                    <a:pt x="129" y="99"/>
                    <a:pt x="129" y="102"/>
                    <a:pt x="132" y="106"/>
                  </a:cubicBezTo>
                  <a:cubicBezTo>
                    <a:pt x="137" y="114"/>
                    <a:pt x="141" y="122"/>
                    <a:pt x="146" y="130"/>
                  </a:cubicBezTo>
                  <a:cubicBezTo>
                    <a:pt x="147" y="133"/>
                    <a:pt x="148" y="136"/>
                    <a:pt x="148" y="139"/>
                  </a:cubicBezTo>
                  <a:cubicBezTo>
                    <a:pt x="150" y="146"/>
                    <a:pt x="145" y="151"/>
                    <a:pt x="138" y="148"/>
                  </a:cubicBezTo>
                  <a:cubicBezTo>
                    <a:pt x="132" y="146"/>
                    <a:pt x="127" y="143"/>
                    <a:pt x="121" y="140"/>
                  </a:cubicBezTo>
                  <a:cubicBezTo>
                    <a:pt x="117" y="138"/>
                    <a:pt x="113" y="135"/>
                    <a:pt x="109" y="133"/>
                  </a:cubicBezTo>
                  <a:cubicBezTo>
                    <a:pt x="105" y="131"/>
                    <a:pt x="104" y="131"/>
                    <a:pt x="102" y="134"/>
                  </a:cubicBezTo>
                  <a:cubicBezTo>
                    <a:pt x="98" y="140"/>
                    <a:pt x="95" y="147"/>
                    <a:pt x="92" y="153"/>
                  </a:cubicBezTo>
                  <a:cubicBezTo>
                    <a:pt x="91" y="155"/>
                    <a:pt x="89" y="157"/>
                    <a:pt x="88" y="160"/>
                  </a:cubicBezTo>
                  <a:cubicBezTo>
                    <a:pt x="84" y="164"/>
                    <a:pt x="79" y="164"/>
                    <a:pt x="75" y="159"/>
                  </a:cubicBezTo>
                  <a:cubicBezTo>
                    <a:pt x="73" y="156"/>
                    <a:pt x="72" y="152"/>
                    <a:pt x="70" y="149"/>
                  </a:cubicBezTo>
                  <a:cubicBezTo>
                    <a:pt x="69" y="146"/>
                    <a:pt x="67" y="143"/>
                    <a:pt x="66" y="140"/>
                  </a:cubicBezTo>
                  <a:cubicBezTo>
                    <a:pt x="64" y="138"/>
                    <a:pt x="61" y="137"/>
                    <a:pt x="59" y="138"/>
                  </a:cubicBezTo>
                  <a:cubicBezTo>
                    <a:pt x="53" y="140"/>
                    <a:pt x="49" y="143"/>
                    <a:pt x="43" y="145"/>
                  </a:cubicBezTo>
                  <a:cubicBezTo>
                    <a:pt x="40" y="146"/>
                    <a:pt x="36" y="148"/>
                    <a:pt x="33" y="149"/>
                  </a:cubicBezTo>
                  <a:cubicBezTo>
                    <a:pt x="29" y="150"/>
                    <a:pt x="26" y="149"/>
                    <a:pt x="24" y="146"/>
                  </a:cubicBezTo>
                  <a:cubicBezTo>
                    <a:pt x="22" y="143"/>
                    <a:pt x="23" y="140"/>
                    <a:pt x="24" y="137"/>
                  </a:cubicBezTo>
                  <a:cubicBezTo>
                    <a:pt x="27" y="134"/>
                    <a:pt x="30" y="130"/>
                    <a:pt x="33" y="127"/>
                  </a:cubicBezTo>
                  <a:cubicBezTo>
                    <a:pt x="35" y="124"/>
                    <a:pt x="37" y="121"/>
                    <a:pt x="39" y="118"/>
                  </a:cubicBezTo>
                  <a:cubicBezTo>
                    <a:pt x="44" y="109"/>
                    <a:pt x="40" y="101"/>
                    <a:pt x="30" y="100"/>
                  </a:cubicBezTo>
                  <a:cubicBezTo>
                    <a:pt x="26" y="100"/>
                    <a:pt x="22" y="100"/>
                    <a:pt x="18" y="99"/>
                  </a:cubicBezTo>
                  <a:cubicBezTo>
                    <a:pt x="18" y="100"/>
                    <a:pt x="18" y="100"/>
                    <a:pt x="18" y="100"/>
                  </a:cubicBezTo>
                  <a:close/>
                  <a:moveTo>
                    <a:pt x="19" y="96"/>
                  </a:moveTo>
                  <a:cubicBezTo>
                    <a:pt x="19" y="96"/>
                    <a:pt x="19" y="96"/>
                    <a:pt x="19" y="95"/>
                  </a:cubicBezTo>
                  <a:cubicBezTo>
                    <a:pt x="22" y="96"/>
                    <a:pt x="26" y="96"/>
                    <a:pt x="30" y="96"/>
                  </a:cubicBezTo>
                  <a:cubicBezTo>
                    <a:pt x="40" y="97"/>
                    <a:pt x="47" y="105"/>
                    <a:pt x="45" y="113"/>
                  </a:cubicBezTo>
                  <a:cubicBezTo>
                    <a:pt x="44" y="118"/>
                    <a:pt x="41" y="122"/>
                    <a:pt x="38" y="127"/>
                  </a:cubicBezTo>
                  <a:cubicBezTo>
                    <a:pt x="35" y="131"/>
                    <a:pt x="31" y="135"/>
                    <a:pt x="28" y="140"/>
                  </a:cubicBezTo>
                  <a:cubicBezTo>
                    <a:pt x="27" y="140"/>
                    <a:pt x="27" y="143"/>
                    <a:pt x="27" y="143"/>
                  </a:cubicBezTo>
                  <a:cubicBezTo>
                    <a:pt x="28" y="144"/>
                    <a:pt x="30" y="145"/>
                    <a:pt x="32" y="145"/>
                  </a:cubicBezTo>
                  <a:cubicBezTo>
                    <a:pt x="35" y="144"/>
                    <a:pt x="37" y="143"/>
                    <a:pt x="40" y="142"/>
                  </a:cubicBezTo>
                  <a:cubicBezTo>
                    <a:pt x="46" y="139"/>
                    <a:pt x="51" y="137"/>
                    <a:pt x="57" y="135"/>
                  </a:cubicBezTo>
                  <a:cubicBezTo>
                    <a:pt x="63" y="132"/>
                    <a:pt x="66" y="134"/>
                    <a:pt x="69" y="139"/>
                  </a:cubicBezTo>
                  <a:cubicBezTo>
                    <a:pt x="72" y="142"/>
                    <a:pt x="73" y="146"/>
                    <a:pt x="75" y="149"/>
                  </a:cubicBezTo>
                  <a:cubicBezTo>
                    <a:pt x="76" y="151"/>
                    <a:pt x="76" y="153"/>
                    <a:pt x="77" y="156"/>
                  </a:cubicBezTo>
                  <a:cubicBezTo>
                    <a:pt x="80" y="160"/>
                    <a:pt x="82" y="160"/>
                    <a:pt x="85" y="156"/>
                  </a:cubicBezTo>
                  <a:cubicBezTo>
                    <a:pt x="86" y="154"/>
                    <a:pt x="88" y="152"/>
                    <a:pt x="89" y="150"/>
                  </a:cubicBezTo>
                  <a:cubicBezTo>
                    <a:pt x="92" y="144"/>
                    <a:pt x="96" y="137"/>
                    <a:pt x="99" y="131"/>
                  </a:cubicBezTo>
                  <a:cubicBezTo>
                    <a:pt x="102" y="127"/>
                    <a:pt x="105" y="126"/>
                    <a:pt x="109" y="128"/>
                  </a:cubicBezTo>
                  <a:cubicBezTo>
                    <a:pt x="113" y="130"/>
                    <a:pt x="117" y="133"/>
                    <a:pt x="120" y="135"/>
                  </a:cubicBezTo>
                  <a:cubicBezTo>
                    <a:pt x="126" y="138"/>
                    <a:pt x="133" y="142"/>
                    <a:pt x="139" y="145"/>
                  </a:cubicBezTo>
                  <a:cubicBezTo>
                    <a:pt x="143" y="146"/>
                    <a:pt x="145" y="143"/>
                    <a:pt x="145" y="139"/>
                  </a:cubicBezTo>
                  <a:cubicBezTo>
                    <a:pt x="144" y="137"/>
                    <a:pt x="144" y="134"/>
                    <a:pt x="142" y="132"/>
                  </a:cubicBezTo>
                  <a:cubicBezTo>
                    <a:pt x="138" y="125"/>
                    <a:pt x="135" y="117"/>
                    <a:pt x="130" y="110"/>
                  </a:cubicBezTo>
                  <a:cubicBezTo>
                    <a:pt x="124" y="103"/>
                    <a:pt x="125" y="96"/>
                    <a:pt x="135" y="91"/>
                  </a:cubicBezTo>
                  <a:cubicBezTo>
                    <a:pt x="137" y="91"/>
                    <a:pt x="139" y="90"/>
                    <a:pt x="141" y="89"/>
                  </a:cubicBezTo>
                  <a:cubicBezTo>
                    <a:pt x="145" y="88"/>
                    <a:pt x="149" y="86"/>
                    <a:pt x="154" y="85"/>
                  </a:cubicBezTo>
                  <a:cubicBezTo>
                    <a:pt x="155" y="84"/>
                    <a:pt x="157" y="83"/>
                    <a:pt x="159" y="81"/>
                  </a:cubicBezTo>
                  <a:cubicBezTo>
                    <a:pt x="157" y="80"/>
                    <a:pt x="156" y="78"/>
                    <a:pt x="154" y="77"/>
                  </a:cubicBezTo>
                  <a:cubicBezTo>
                    <a:pt x="149" y="75"/>
                    <a:pt x="144" y="73"/>
                    <a:pt x="140" y="70"/>
                  </a:cubicBezTo>
                  <a:cubicBezTo>
                    <a:pt x="133" y="67"/>
                    <a:pt x="132" y="63"/>
                    <a:pt x="135" y="56"/>
                  </a:cubicBezTo>
                  <a:cubicBezTo>
                    <a:pt x="136" y="51"/>
                    <a:pt x="139" y="47"/>
                    <a:pt x="141" y="43"/>
                  </a:cubicBezTo>
                  <a:cubicBezTo>
                    <a:pt x="142" y="39"/>
                    <a:pt x="144" y="36"/>
                    <a:pt x="145" y="33"/>
                  </a:cubicBezTo>
                  <a:cubicBezTo>
                    <a:pt x="146" y="29"/>
                    <a:pt x="143" y="26"/>
                    <a:pt x="139" y="27"/>
                  </a:cubicBezTo>
                  <a:cubicBezTo>
                    <a:pt x="136" y="28"/>
                    <a:pt x="134" y="29"/>
                    <a:pt x="132" y="31"/>
                  </a:cubicBezTo>
                  <a:cubicBezTo>
                    <a:pt x="125" y="36"/>
                    <a:pt x="119" y="41"/>
                    <a:pt x="110" y="44"/>
                  </a:cubicBezTo>
                  <a:cubicBezTo>
                    <a:pt x="103" y="45"/>
                    <a:pt x="98" y="43"/>
                    <a:pt x="95" y="36"/>
                  </a:cubicBezTo>
                  <a:cubicBezTo>
                    <a:pt x="93" y="32"/>
                    <a:pt x="93" y="27"/>
                    <a:pt x="91" y="22"/>
                  </a:cubicBezTo>
                  <a:cubicBezTo>
                    <a:pt x="90" y="17"/>
                    <a:pt x="89" y="13"/>
                    <a:pt x="87" y="8"/>
                  </a:cubicBezTo>
                  <a:cubicBezTo>
                    <a:pt x="84" y="3"/>
                    <a:pt x="78" y="3"/>
                    <a:pt x="75" y="9"/>
                  </a:cubicBezTo>
                  <a:cubicBezTo>
                    <a:pt x="74" y="10"/>
                    <a:pt x="74" y="12"/>
                    <a:pt x="73" y="13"/>
                  </a:cubicBezTo>
                  <a:cubicBezTo>
                    <a:pt x="72" y="19"/>
                    <a:pt x="72" y="24"/>
                    <a:pt x="70" y="29"/>
                  </a:cubicBezTo>
                  <a:cubicBezTo>
                    <a:pt x="68" y="36"/>
                    <a:pt x="63" y="39"/>
                    <a:pt x="56" y="38"/>
                  </a:cubicBezTo>
                  <a:cubicBezTo>
                    <a:pt x="52" y="37"/>
                    <a:pt x="48" y="35"/>
                    <a:pt x="43" y="33"/>
                  </a:cubicBezTo>
                  <a:cubicBezTo>
                    <a:pt x="40" y="31"/>
                    <a:pt x="36" y="28"/>
                    <a:pt x="33" y="27"/>
                  </a:cubicBezTo>
                  <a:cubicBezTo>
                    <a:pt x="31" y="26"/>
                    <a:pt x="29" y="27"/>
                    <a:pt x="28" y="28"/>
                  </a:cubicBezTo>
                  <a:cubicBezTo>
                    <a:pt x="27" y="29"/>
                    <a:pt x="27" y="31"/>
                    <a:pt x="27" y="33"/>
                  </a:cubicBezTo>
                  <a:cubicBezTo>
                    <a:pt x="27" y="34"/>
                    <a:pt x="28" y="35"/>
                    <a:pt x="29" y="36"/>
                  </a:cubicBezTo>
                  <a:cubicBezTo>
                    <a:pt x="31" y="40"/>
                    <a:pt x="34" y="44"/>
                    <a:pt x="37" y="48"/>
                  </a:cubicBezTo>
                  <a:cubicBezTo>
                    <a:pt x="39" y="53"/>
                    <a:pt x="42" y="57"/>
                    <a:pt x="43" y="62"/>
                  </a:cubicBezTo>
                  <a:cubicBezTo>
                    <a:pt x="45" y="68"/>
                    <a:pt x="43" y="73"/>
                    <a:pt x="37" y="75"/>
                  </a:cubicBezTo>
                  <a:cubicBezTo>
                    <a:pt x="33" y="77"/>
                    <a:pt x="28" y="78"/>
                    <a:pt x="23" y="80"/>
                  </a:cubicBezTo>
                  <a:cubicBezTo>
                    <a:pt x="18" y="81"/>
                    <a:pt x="12" y="83"/>
                    <a:pt x="7" y="85"/>
                  </a:cubicBezTo>
                  <a:cubicBezTo>
                    <a:pt x="5" y="85"/>
                    <a:pt x="4" y="88"/>
                    <a:pt x="4" y="91"/>
                  </a:cubicBezTo>
                  <a:cubicBezTo>
                    <a:pt x="5" y="93"/>
                    <a:pt x="7" y="95"/>
                    <a:pt x="9" y="95"/>
                  </a:cubicBezTo>
                  <a:cubicBezTo>
                    <a:pt x="12" y="95"/>
                    <a:pt x="15" y="96"/>
                    <a:pt x="19" y="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4849813" y="5667375"/>
              <a:ext cx="614362" cy="619125"/>
            </a:xfrm>
            <a:custGeom>
              <a:avLst/>
              <a:gdLst>
                <a:gd name="T0" fmla="*/ 139 w 163"/>
                <a:gd name="T1" fmla="*/ 130 h 162"/>
                <a:gd name="T2" fmla="*/ 135 w 163"/>
                <a:gd name="T3" fmla="*/ 133 h 162"/>
                <a:gd name="T4" fmla="*/ 115 w 163"/>
                <a:gd name="T5" fmla="*/ 141 h 162"/>
                <a:gd name="T6" fmla="*/ 113 w 163"/>
                <a:gd name="T7" fmla="*/ 155 h 162"/>
                <a:gd name="T8" fmla="*/ 105 w 163"/>
                <a:gd name="T9" fmla="*/ 149 h 162"/>
                <a:gd name="T10" fmla="*/ 84 w 163"/>
                <a:gd name="T11" fmla="*/ 160 h 162"/>
                <a:gd name="T12" fmla="*/ 79 w 163"/>
                <a:gd name="T13" fmla="*/ 160 h 162"/>
                <a:gd name="T14" fmla="*/ 58 w 163"/>
                <a:gd name="T15" fmla="*/ 153 h 162"/>
                <a:gd name="T16" fmla="*/ 49 w 163"/>
                <a:gd name="T17" fmla="*/ 155 h 162"/>
                <a:gd name="T18" fmla="*/ 24 w 163"/>
                <a:gd name="T19" fmla="*/ 143 h 162"/>
                <a:gd name="T20" fmla="*/ 21 w 163"/>
                <a:gd name="T21" fmla="*/ 124 h 162"/>
                <a:gd name="T22" fmla="*/ 6 w 163"/>
                <a:gd name="T23" fmla="*/ 114 h 162"/>
                <a:gd name="T24" fmla="*/ 13 w 163"/>
                <a:gd name="T25" fmla="*/ 100 h 162"/>
                <a:gd name="T26" fmla="*/ 1 w 163"/>
                <a:gd name="T27" fmla="*/ 83 h 162"/>
                <a:gd name="T28" fmla="*/ 3 w 163"/>
                <a:gd name="T29" fmla="*/ 79 h 162"/>
                <a:gd name="T30" fmla="*/ 13 w 163"/>
                <a:gd name="T31" fmla="*/ 68 h 162"/>
                <a:gd name="T32" fmla="*/ 7 w 163"/>
                <a:gd name="T33" fmla="*/ 55 h 162"/>
                <a:gd name="T34" fmla="*/ 9 w 163"/>
                <a:gd name="T35" fmla="*/ 52 h 162"/>
                <a:gd name="T36" fmla="*/ 24 w 163"/>
                <a:gd name="T37" fmla="*/ 49 h 162"/>
                <a:gd name="T38" fmla="*/ 24 w 163"/>
                <a:gd name="T39" fmla="*/ 30 h 162"/>
                <a:gd name="T40" fmla="*/ 27 w 163"/>
                <a:gd name="T41" fmla="*/ 28 h 162"/>
                <a:gd name="T42" fmla="*/ 49 w 163"/>
                <a:gd name="T43" fmla="*/ 16 h 162"/>
                <a:gd name="T44" fmla="*/ 53 w 163"/>
                <a:gd name="T45" fmla="*/ 8 h 162"/>
                <a:gd name="T46" fmla="*/ 76 w 163"/>
                <a:gd name="T47" fmla="*/ 8 h 162"/>
                <a:gd name="T48" fmla="*/ 81 w 163"/>
                <a:gd name="T49" fmla="*/ 0 h 162"/>
                <a:gd name="T50" fmla="*/ 84 w 163"/>
                <a:gd name="T51" fmla="*/ 3 h 162"/>
                <a:gd name="T52" fmla="*/ 110 w 163"/>
                <a:gd name="T53" fmla="*/ 5 h 162"/>
                <a:gd name="T54" fmla="*/ 119 w 163"/>
                <a:gd name="T55" fmla="*/ 17 h 162"/>
                <a:gd name="T56" fmla="*/ 136 w 163"/>
                <a:gd name="T57" fmla="*/ 18 h 162"/>
                <a:gd name="T58" fmla="*/ 139 w 163"/>
                <a:gd name="T59" fmla="*/ 22 h 162"/>
                <a:gd name="T60" fmla="*/ 154 w 163"/>
                <a:gd name="T61" fmla="*/ 45 h 162"/>
                <a:gd name="T62" fmla="*/ 150 w 163"/>
                <a:gd name="T63" fmla="*/ 63 h 162"/>
                <a:gd name="T64" fmla="*/ 162 w 163"/>
                <a:gd name="T65" fmla="*/ 79 h 162"/>
                <a:gd name="T66" fmla="*/ 158 w 163"/>
                <a:gd name="T67" fmla="*/ 82 h 162"/>
                <a:gd name="T68" fmla="*/ 153 w 163"/>
                <a:gd name="T69" fmla="*/ 102 h 162"/>
                <a:gd name="T70" fmla="*/ 156 w 163"/>
                <a:gd name="T71" fmla="*/ 109 h 162"/>
                <a:gd name="T72" fmla="*/ 150 w 163"/>
                <a:gd name="T73" fmla="*/ 109 h 162"/>
                <a:gd name="T74" fmla="*/ 137 w 163"/>
                <a:gd name="T75" fmla="*/ 121 h 162"/>
                <a:gd name="T76" fmla="*/ 94 w 163"/>
                <a:gd name="T77" fmla="*/ 144 h 162"/>
                <a:gd name="T78" fmla="*/ 117 w 163"/>
                <a:gd name="T79" fmla="*/ 131 h 162"/>
                <a:gd name="T80" fmla="*/ 135 w 163"/>
                <a:gd name="T81" fmla="*/ 111 h 162"/>
                <a:gd name="T82" fmla="*/ 146 w 163"/>
                <a:gd name="T83" fmla="*/ 89 h 162"/>
                <a:gd name="T84" fmla="*/ 152 w 163"/>
                <a:gd name="T85" fmla="*/ 74 h 162"/>
                <a:gd name="T86" fmla="*/ 149 w 163"/>
                <a:gd name="T87" fmla="*/ 48 h 162"/>
                <a:gd name="T88" fmla="*/ 134 w 163"/>
                <a:gd name="T89" fmla="*/ 23 h 162"/>
                <a:gd name="T90" fmla="*/ 94 w 163"/>
                <a:gd name="T91" fmla="*/ 15 h 162"/>
                <a:gd name="T92" fmla="*/ 53 w 163"/>
                <a:gd name="T93" fmla="*/ 14 h 162"/>
                <a:gd name="T94" fmla="*/ 29 w 163"/>
                <a:gd name="T95" fmla="*/ 33 h 162"/>
                <a:gd name="T96" fmla="*/ 13 w 163"/>
                <a:gd name="T97" fmla="*/ 58 h 162"/>
                <a:gd name="T98" fmla="*/ 8 w 163"/>
                <a:gd name="T99" fmla="*/ 84 h 162"/>
                <a:gd name="T100" fmla="*/ 29 w 163"/>
                <a:gd name="T101" fmla="*/ 138 h 162"/>
                <a:gd name="T102" fmla="*/ 82 w 163"/>
                <a:gd name="T103" fmla="*/ 15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3" h="162">
                  <a:moveTo>
                    <a:pt x="137" y="121"/>
                  </a:moveTo>
                  <a:cubicBezTo>
                    <a:pt x="137" y="124"/>
                    <a:pt x="138" y="127"/>
                    <a:pt x="139" y="130"/>
                  </a:cubicBezTo>
                  <a:cubicBezTo>
                    <a:pt x="139" y="131"/>
                    <a:pt x="139" y="133"/>
                    <a:pt x="139" y="134"/>
                  </a:cubicBezTo>
                  <a:cubicBezTo>
                    <a:pt x="138" y="134"/>
                    <a:pt x="137" y="134"/>
                    <a:pt x="135" y="133"/>
                  </a:cubicBezTo>
                  <a:cubicBezTo>
                    <a:pt x="135" y="133"/>
                    <a:pt x="134" y="133"/>
                    <a:pt x="134" y="133"/>
                  </a:cubicBezTo>
                  <a:cubicBezTo>
                    <a:pt x="125" y="127"/>
                    <a:pt x="118" y="134"/>
                    <a:pt x="115" y="141"/>
                  </a:cubicBezTo>
                  <a:cubicBezTo>
                    <a:pt x="114" y="144"/>
                    <a:pt x="114" y="147"/>
                    <a:pt x="114" y="150"/>
                  </a:cubicBezTo>
                  <a:cubicBezTo>
                    <a:pt x="114" y="151"/>
                    <a:pt x="113" y="153"/>
                    <a:pt x="113" y="155"/>
                  </a:cubicBezTo>
                  <a:cubicBezTo>
                    <a:pt x="111" y="154"/>
                    <a:pt x="110" y="153"/>
                    <a:pt x="108" y="152"/>
                  </a:cubicBezTo>
                  <a:cubicBezTo>
                    <a:pt x="107" y="151"/>
                    <a:pt x="106" y="150"/>
                    <a:pt x="105" y="149"/>
                  </a:cubicBezTo>
                  <a:cubicBezTo>
                    <a:pt x="99" y="145"/>
                    <a:pt x="91" y="147"/>
                    <a:pt x="87" y="154"/>
                  </a:cubicBezTo>
                  <a:cubicBezTo>
                    <a:pt x="86" y="156"/>
                    <a:pt x="85" y="158"/>
                    <a:pt x="84" y="160"/>
                  </a:cubicBezTo>
                  <a:cubicBezTo>
                    <a:pt x="83" y="161"/>
                    <a:pt x="82" y="162"/>
                    <a:pt x="81" y="162"/>
                  </a:cubicBezTo>
                  <a:cubicBezTo>
                    <a:pt x="81" y="162"/>
                    <a:pt x="80" y="161"/>
                    <a:pt x="79" y="160"/>
                  </a:cubicBezTo>
                  <a:cubicBezTo>
                    <a:pt x="79" y="160"/>
                    <a:pt x="79" y="159"/>
                    <a:pt x="79" y="159"/>
                  </a:cubicBezTo>
                  <a:cubicBezTo>
                    <a:pt x="75" y="149"/>
                    <a:pt x="66" y="148"/>
                    <a:pt x="58" y="153"/>
                  </a:cubicBezTo>
                  <a:cubicBezTo>
                    <a:pt x="57" y="154"/>
                    <a:pt x="55" y="155"/>
                    <a:pt x="53" y="156"/>
                  </a:cubicBezTo>
                  <a:cubicBezTo>
                    <a:pt x="51" y="158"/>
                    <a:pt x="50" y="157"/>
                    <a:pt x="49" y="155"/>
                  </a:cubicBezTo>
                  <a:cubicBezTo>
                    <a:pt x="48" y="144"/>
                    <a:pt x="41" y="140"/>
                    <a:pt x="31" y="142"/>
                  </a:cubicBezTo>
                  <a:cubicBezTo>
                    <a:pt x="29" y="143"/>
                    <a:pt x="26" y="143"/>
                    <a:pt x="24" y="143"/>
                  </a:cubicBezTo>
                  <a:cubicBezTo>
                    <a:pt x="25" y="141"/>
                    <a:pt x="25" y="138"/>
                    <a:pt x="26" y="136"/>
                  </a:cubicBezTo>
                  <a:cubicBezTo>
                    <a:pt x="27" y="131"/>
                    <a:pt x="25" y="127"/>
                    <a:pt x="21" y="124"/>
                  </a:cubicBezTo>
                  <a:cubicBezTo>
                    <a:pt x="18" y="121"/>
                    <a:pt x="13" y="119"/>
                    <a:pt x="9" y="117"/>
                  </a:cubicBezTo>
                  <a:cubicBezTo>
                    <a:pt x="8" y="116"/>
                    <a:pt x="7" y="115"/>
                    <a:pt x="6" y="114"/>
                  </a:cubicBezTo>
                  <a:cubicBezTo>
                    <a:pt x="7" y="113"/>
                    <a:pt x="8" y="112"/>
                    <a:pt x="9" y="111"/>
                  </a:cubicBezTo>
                  <a:cubicBezTo>
                    <a:pt x="13" y="108"/>
                    <a:pt x="14" y="105"/>
                    <a:pt x="13" y="100"/>
                  </a:cubicBezTo>
                  <a:cubicBezTo>
                    <a:pt x="12" y="95"/>
                    <a:pt x="9" y="91"/>
                    <a:pt x="6" y="88"/>
                  </a:cubicBezTo>
                  <a:cubicBezTo>
                    <a:pt x="4" y="86"/>
                    <a:pt x="3" y="84"/>
                    <a:pt x="1" y="83"/>
                  </a:cubicBezTo>
                  <a:cubicBezTo>
                    <a:pt x="1" y="82"/>
                    <a:pt x="0" y="81"/>
                    <a:pt x="1" y="80"/>
                  </a:cubicBezTo>
                  <a:cubicBezTo>
                    <a:pt x="1" y="79"/>
                    <a:pt x="2" y="79"/>
                    <a:pt x="3" y="79"/>
                  </a:cubicBezTo>
                  <a:cubicBezTo>
                    <a:pt x="3" y="79"/>
                    <a:pt x="3" y="79"/>
                    <a:pt x="4" y="79"/>
                  </a:cubicBezTo>
                  <a:cubicBezTo>
                    <a:pt x="12" y="81"/>
                    <a:pt x="15" y="74"/>
                    <a:pt x="13" y="68"/>
                  </a:cubicBezTo>
                  <a:cubicBezTo>
                    <a:pt x="12" y="65"/>
                    <a:pt x="10" y="61"/>
                    <a:pt x="8" y="57"/>
                  </a:cubicBezTo>
                  <a:cubicBezTo>
                    <a:pt x="8" y="57"/>
                    <a:pt x="7" y="56"/>
                    <a:pt x="7" y="55"/>
                  </a:cubicBezTo>
                  <a:cubicBezTo>
                    <a:pt x="7" y="54"/>
                    <a:pt x="6" y="53"/>
                    <a:pt x="7" y="52"/>
                  </a:cubicBezTo>
                  <a:cubicBezTo>
                    <a:pt x="7" y="52"/>
                    <a:pt x="8" y="52"/>
                    <a:pt x="9" y="52"/>
                  </a:cubicBezTo>
                  <a:cubicBezTo>
                    <a:pt x="11" y="52"/>
                    <a:pt x="12" y="53"/>
                    <a:pt x="14" y="53"/>
                  </a:cubicBezTo>
                  <a:cubicBezTo>
                    <a:pt x="18" y="54"/>
                    <a:pt x="21" y="53"/>
                    <a:pt x="24" y="49"/>
                  </a:cubicBezTo>
                  <a:cubicBezTo>
                    <a:pt x="26" y="45"/>
                    <a:pt x="27" y="41"/>
                    <a:pt x="25" y="36"/>
                  </a:cubicBezTo>
                  <a:cubicBezTo>
                    <a:pt x="25" y="34"/>
                    <a:pt x="24" y="32"/>
                    <a:pt x="24" y="30"/>
                  </a:cubicBezTo>
                  <a:cubicBezTo>
                    <a:pt x="23" y="29"/>
                    <a:pt x="24" y="28"/>
                    <a:pt x="24" y="28"/>
                  </a:cubicBezTo>
                  <a:cubicBezTo>
                    <a:pt x="25" y="27"/>
                    <a:pt x="26" y="28"/>
                    <a:pt x="27" y="28"/>
                  </a:cubicBezTo>
                  <a:cubicBezTo>
                    <a:pt x="27" y="28"/>
                    <a:pt x="28" y="28"/>
                    <a:pt x="28" y="28"/>
                  </a:cubicBezTo>
                  <a:cubicBezTo>
                    <a:pt x="38" y="33"/>
                    <a:pt x="48" y="28"/>
                    <a:pt x="49" y="16"/>
                  </a:cubicBezTo>
                  <a:cubicBezTo>
                    <a:pt x="49" y="14"/>
                    <a:pt x="49" y="11"/>
                    <a:pt x="49" y="9"/>
                  </a:cubicBezTo>
                  <a:cubicBezTo>
                    <a:pt x="49" y="7"/>
                    <a:pt x="51" y="6"/>
                    <a:pt x="53" y="8"/>
                  </a:cubicBezTo>
                  <a:cubicBezTo>
                    <a:pt x="54" y="8"/>
                    <a:pt x="55" y="10"/>
                    <a:pt x="56" y="11"/>
                  </a:cubicBezTo>
                  <a:cubicBezTo>
                    <a:pt x="62" y="17"/>
                    <a:pt x="71" y="15"/>
                    <a:pt x="76" y="8"/>
                  </a:cubicBezTo>
                  <a:cubicBezTo>
                    <a:pt x="77" y="6"/>
                    <a:pt x="78" y="3"/>
                    <a:pt x="79" y="1"/>
                  </a:cubicBezTo>
                  <a:cubicBezTo>
                    <a:pt x="80" y="1"/>
                    <a:pt x="81" y="0"/>
                    <a:pt x="81" y="0"/>
                  </a:cubicBezTo>
                  <a:cubicBezTo>
                    <a:pt x="82" y="0"/>
                    <a:pt x="83" y="1"/>
                    <a:pt x="84" y="1"/>
                  </a:cubicBezTo>
                  <a:cubicBezTo>
                    <a:pt x="84" y="2"/>
                    <a:pt x="84" y="2"/>
                    <a:pt x="84" y="3"/>
                  </a:cubicBezTo>
                  <a:cubicBezTo>
                    <a:pt x="89" y="13"/>
                    <a:pt x="99" y="13"/>
                    <a:pt x="106" y="8"/>
                  </a:cubicBezTo>
                  <a:cubicBezTo>
                    <a:pt x="107" y="7"/>
                    <a:pt x="109" y="6"/>
                    <a:pt x="110" y="5"/>
                  </a:cubicBezTo>
                  <a:cubicBezTo>
                    <a:pt x="112" y="4"/>
                    <a:pt x="114" y="4"/>
                    <a:pt x="114" y="7"/>
                  </a:cubicBezTo>
                  <a:cubicBezTo>
                    <a:pt x="114" y="11"/>
                    <a:pt x="115" y="15"/>
                    <a:pt x="119" y="17"/>
                  </a:cubicBezTo>
                  <a:cubicBezTo>
                    <a:pt x="123" y="20"/>
                    <a:pt x="128" y="20"/>
                    <a:pt x="133" y="19"/>
                  </a:cubicBezTo>
                  <a:cubicBezTo>
                    <a:pt x="134" y="19"/>
                    <a:pt x="135" y="18"/>
                    <a:pt x="136" y="18"/>
                  </a:cubicBezTo>
                  <a:cubicBezTo>
                    <a:pt x="137" y="18"/>
                    <a:pt x="139" y="18"/>
                    <a:pt x="139" y="19"/>
                  </a:cubicBezTo>
                  <a:cubicBezTo>
                    <a:pt x="139" y="20"/>
                    <a:pt x="139" y="21"/>
                    <a:pt x="139" y="22"/>
                  </a:cubicBezTo>
                  <a:cubicBezTo>
                    <a:pt x="136" y="28"/>
                    <a:pt x="136" y="34"/>
                    <a:pt x="142" y="38"/>
                  </a:cubicBezTo>
                  <a:cubicBezTo>
                    <a:pt x="146" y="41"/>
                    <a:pt x="150" y="43"/>
                    <a:pt x="154" y="45"/>
                  </a:cubicBezTo>
                  <a:cubicBezTo>
                    <a:pt x="158" y="47"/>
                    <a:pt x="158" y="48"/>
                    <a:pt x="154" y="50"/>
                  </a:cubicBezTo>
                  <a:cubicBezTo>
                    <a:pt x="149" y="53"/>
                    <a:pt x="148" y="57"/>
                    <a:pt x="150" y="63"/>
                  </a:cubicBezTo>
                  <a:cubicBezTo>
                    <a:pt x="152" y="68"/>
                    <a:pt x="156" y="71"/>
                    <a:pt x="159" y="76"/>
                  </a:cubicBezTo>
                  <a:cubicBezTo>
                    <a:pt x="160" y="77"/>
                    <a:pt x="161" y="78"/>
                    <a:pt x="162" y="79"/>
                  </a:cubicBezTo>
                  <a:cubicBezTo>
                    <a:pt x="163" y="81"/>
                    <a:pt x="163" y="83"/>
                    <a:pt x="161" y="83"/>
                  </a:cubicBezTo>
                  <a:cubicBezTo>
                    <a:pt x="160" y="83"/>
                    <a:pt x="159" y="83"/>
                    <a:pt x="158" y="82"/>
                  </a:cubicBezTo>
                  <a:cubicBezTo>
                    <a:pt x="153" y="82"/>
                    <a:pt x="150" y="84"/>
                    <a:pt x="149" y="89"/>
                  </a:cubicBezTo>
                  <a:cubicBezTo>
                    <a:pt x="149" y="94"/>
                    <a:pt x="151" y="98"/>
                    <a:pt x="153" y="102"/>
                  </a:cubicBezTo>
                  <a:cubicBezTo>
                    <a:pt x="154" y="104"/>
                    <a:pt x="155" y="105"/>
                    <a:pt x="156" y="107"/>
                  </a:cubicBezTo>
                  <a:cubicBezTo>
                    <a:pt x="157" y="108"/>
                    <a:pt x="157" y="109"/>
                    <a:pt x="156" y="109"/>
                  </a:cubicBezTo>
                  <a:cubicBezTo>
                    <a:pt x="156" y="110"/>
                    <a:pt x="155" y="110"/>
                    <a:pt x="154" y="110"/>
                  </a:cubicBezTo>
                  <a:cubicBezTo>
                    <a:pt x="153" y="110"/>
                    <a:pt x="151" y="109"/>
                    <a:pt x="150" y="109"/>
                  </a:cubicBezTo>
                  <a:cubicBezTo>
                    <a:pt x="145" y="107"/>
                    <a:pt x="140" y="109"/>
                    <a:pt x="138" y="114"/>
                  </a:cubicBezTo>
                  <a:cubicBezTo>
                    <a:pt x="137" y="116"/>
                    <a:pt x="137" y="119"/>
                    <a:pt x="137" y="121"/>
                  </a:cubicBezTo>
                  <a:close/>
                  <a:moveTo>
                    <a:pt x="82" y="155"/>
                  </a:moveTo>
                  <a:cubicBezTo>
                    <a:pt x="84" y="150"/>
                    <a:pt x="88" y="146"/>
                    <a:pt x="94" y="144"/>
                  </a:cubicBezTo>
                  <a:cubicBezTo>
                    <a:pt x="100" y="142"/>
                    <a:pt x="105" y="143"/>
                    <a:pt x="110" y="148"/>
                  </a:cubicBezTo>
                  <a:cubicBezTo>
                    <a:pt x="111" y="141"/>
                    <a:pt x="112" y="136"/>
                    <a:pt x="117" y="131"/>
                  </a:cubicBezTo>
                  <a:cubicBezTo>
                    <a:pt x="122" y="127"/>
                    <a:pt x="128" y="126"/>
                    <a:pt x="134" y="128"/>
                  </a:cubicBezTo>
                  <a:cubicBezTo>
                    <a:pt x="133" y="122"/>
                    <a:pt x="132" y="117"/>
                    <a:pt x="135" y="111"/>
                  </a:cubicBezTo>
                  <a:cubicBezTo>
                    <a:pt x="138" y="105"/>
                    <a:pt x="143" y="103"/>
                    <a:pt x="150" y="104"/>
                  </a:cubicBezTo>
                  <a:cubicBezTo>
                    <a:pt x="147" y="99"/>
                    <a:pt x="145" y="94"/>
                    <a:pt x="146" y="89"/>
                  </a:cubicBezTo>
                  <a:cubicBezTo>
                    <a:pt x="146" y="83"/>
                    <a:pt x="149" y="79"/>
                    <a:pt x="155" y="78"/>
                  </a:cubicBezTo>
                  <a:cubicBezTo>
                    <a:pt x="154" y="76"/>
                    <a:pt x="153" y="75"/>
                    <a:pt x="152" y="74"/>
                  </a:cubicBezTo>
                  <a:cubicBezTo>
                    <a:pt x="149" y="70"/>
                    <a:pt x="146" y="66"/>
                    <a:pt x="146" y="61"/>
                  </a:cubicBezTo>
                  <a:cubicBezTo>
                    <a:pt x="145" y="56"/>
                    <a:pt x="146" y="51"/>
                    <a:pt x="149" y="48"/>
                  </a:cubicBezTo>
                  <a:cubicBezTo>
                    <a:pt x="145" y="45"/>
                    <a:pt x="141" y="42"/>
                    <a:pt x="137" y="38"/>
                  </a:cubicBezTo>
                  <a:cubicBezTo>
                    <a:pt x="133" y="34"/>
                    <a:pt x="132" y="29"/>
                    <a:pt x="134" y="23"/>
                  </a:cubicBezTo>
                  <a:cubicBezTo>
                    <a:pt x="123" y="24"/>
                    <a:pt x="113" y="23"/>
                    <a:pt x="110" y="10"/>
                  </a:cubicBezTo>
                  <a:cubicBezTo>
                    <a:pt x="105" y="14"/>
                    <a:pt x="100" y="16"/>
                    <a:pt x="94" y="15"/>
                  </a:cubicBezTo>
                  <a:cubicBezTo>
                    <a:pt x="88" y="15"/>
                    <a:pt x="84" y="12"/>
                    <a:pt x="81" y="6"/>
                  </a:cubicBezTo>
                  <a:cubicBezTo>
                    <a:pt x="74" y="19"/>
                    <a:pt x="65" y="22"/>
                    <a:pt x="53" y="14"/>
                  </a:cubicBezTo>
                  <a:cubicBezTo>
                    <a:pt x="53" y="20"/>
                    <a:pt x="51" y="26"/>
                    <a:pt x="46" y="30"/>
                  </a:cubicBezTo>
                  <a:cubicBezTo>
                    <a:pt x="41" y="35"/>
                    <a:pt x="35" y="36"/>
                    <a:pt x="29" y="33"/>
                  </a:cubicBezTo>
                  <a:cubicBezTo>
                    <a:pt x="31" y="39"/>
                    <a:pt x="31" y="45"/>
                    <a:pt x="28" y="50"/>
                  </a:cubicBezTo>
                  <a:cubicBezTo>
                    <a:pt x="25" y="56"/>
                    <a:pt x="20" y="58"/>
                    <a:pt x="13" y="58"/>
                  </a:cubicBezTo>
                  <a:cubicBezTo>
                    <a:pt x="16" y="63"/>
                    <a:pt x="18" y="67"/>
                    <a:pt x="18" y="73"/>
                  </a:cubicBezTo>
                  <a:cubicBezTo>
                    <a:pt x="17" y="79"/>
                    <a:pt x="14" y="83"/>
                    <a:pt x="8" y="84"/>
                  </a:cubicBezTo>
                  <a:cubicBezTo>
                    <a:pt x="19" y="98"/>
                    <a:pt x="20" y="104"/>
                    <a:pt x="13" y="114"/>
                  </a:cubicBezTo>
                  <a:cubicBezTo>
                    <a:pt x="23" y="119"/>
                    <a:pt x="32" y="125"/>
                    <a:pt x="29" y="138"/>
                  </a:cubicBezTo>
                  <a:cubicBezTo>
                    <a:pt x="44" y="137"/>
                    <a:pt x="51" y="141"/>
                    <a:pt x="53" y="151"/>
                  </a:cubicBezTo>
                  <a:cubicBezTo>
                    <a:pt x="68" y="144"/>
                    <a:pt x="75" y="145"/>
                    <a:pt x="82" y="1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4357688" y="5900738"/>
              <a:ext cx="153987" cy="152400"/>
            </a:xfrm>
            <a:custGeom>
              <a:avLst/>
              <a:gdLst>
                <a:gd name="T0" fmla="*/ 23 w 41"/>
                <a:gd name="T1" fmla="*/ 40 h 40"/>
                <a:gd name="T2" fmla="*/ 2 w 41"/>
                <a:gd name="T3" fmla="*/ 24 h 40"/>
                <a:gd name="T4" fmla="*/ 13 w 41"/>
                <a:gd name="T5" fmla="*/ 2 h 40"/>
                <a:gd name="T6" fmla="*/ 21 w 41"/>
                <a:gd name="T7" fmla="*/ 6 h 40"/>
                <a:gd name="T8" fmla="*/ 35 w 41"/>
                <a:gd name="T9" fmla="*/ 20 h 40"/>
                <a:gd name="T10" fmla="*/ 39 w 41"/>
                <a:gd name="T11" fmla="*/ 28 h 40"/>
                <a:gd name="T12" fmla="*/ 23 w 41"/>
                <a:gd name="T13" fmla="*/ 40 h 40"/>
                <a:gd name="T14" fmla="*/ 23 w 41"/>
                <a:gd name="T15" fmla="*/ 36 h 40"/>
                <a:gd name="T16" fmla="*/ 35 w 41"/>
                <a:gd name="T17" fmla="*/ 28 h 40"/>
                <a:gd name="T18" fmla="*/ 33 w 41"/>
                <a:gd name="T19" fmla="*/ 23 h 40"/>
                <a:gd name="T20" fmla="*/ 18 w 41"/>
                <a:gd name="T21" fmla="*/ 8 h 40"/>
                <a:gd name="T22" fmla="*/ 14 w 41"/>
                <a:gd name="T23" fmla="*/ 6 h 40"/>
                <a:gd name="T24" fmla="*/ 6 w 41"/>
                <a:gd name="T25" fmla="*/ 23 h 40"/>
                <a:gd name="T26" fmla="*/ 23 w 41"/>
                <a:gd name="T2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40">
                  <a:moveTo>
                    <a:pt x="23" y="40"/>
                  </a:moveTo>
                  <a:cubicBezTo>
                    <a:pt x="12" y="39"/>
                    <a:pt x="4" y="33"/>
                    <a:pt x="2" y="24"/>
                  </a:cubicBezTo>
                  <a:cubicBezTo>
                    <a:pt x="0" y="15"/>
                    <a:pt x="5" y="6"/>
                    <a:pt x="13" y="2"/>
                  </a:cubicBezTo>
                  <a:cubicBezTo>
                    <a:pt x="17" y="0"/>
                    <a:pt x="20" y="2"/>
                    <a:pt x="21" y="6"/>
                  </a:cubicBezTo>
                  <a:cubicBezTo>
                    <a:pt x="23" y="14"/>
                    <a:pt x="27" y="18"/>
                    <a:pt x="35" y="20"/>
                  </a:cubicBezTo>
                  <a:cubicBezTo>
                    <a:pt x="39" y="21"/>
                    <a:pt x="41" y="24"/>
                    <a:pt x="39" y="28"/>
                  </a:cubicBezTo>
                  <a:cubicBezTo>
                    <a:pt x="35" y="36"/>
                    <a:pt x="29" y="39"/>
                    <a:pt x="23" y="40"/>
                  </a:cubicBezTo>
                  <a:close/>
                  <a:moveTo>
                    <a:pt x="23" y="36"/>
                  </a:moveTo>
                  <a:cubicBezTo>
                    <a:pt x="27" y="36"/>
                    <a:pt x="32" y="33"/>
                    <a:pt x="35" y="28"/>
                  </a:cubicBezTo>
                  <a:cubicBezTo>
                    <a:pt x="37" y="25"/>
                    <a:pt x="36" y="24"/>
                    <a:pt x="33" y="23"/>
                  </a:cubicBezTo>
                  <a:cubicBezTo>
                    <a:pt x="25" y="21"/>
                    <a:pt x="20" y="16"/>
                    <a:pt x="18" y="8"/>
                  </a:cubicBezTo>
                  <a:cubicBezTo>
                    <a:pt x="17" y="5"/>
                    <a:pt x="16" y="5"/>
                    <a:pt x="14" y="6"/>
                  </a:cubicBezTo>
                  <a:cubicBezTo>
                    <a:pt x="8" y="9"/>
                    <a:pt x="4" y="17"/>
                    <a:pt x="6" y="23"/>
                  </a:cubicBezTo>
                  <a:cubicBezTo>
                    <a:pt x="8" y="31"/>
                    <a:pt x="14" y="36"/>
                    <a:pt x="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0"/>
            <p:cNvSpPr>
              <a:spLocks noEditPoints="1"/>
            </p:cNvSpPr>
            <p:nvPr/>
          </p:nvSpPr>
          <p:spPr bwMode="auto">
            <a:xfrm>
              <a:off x="5743575" y="5938838"/>
              <a:ext cx="74612" cy="76200"/>
            </a:xfrm>
            <a:custGeom>
              <a:avLst/>
              <a:gdLst>
                <a:gd name="T0" fmla="*/ 19 w 20"/>
                <a:gd name="T1" fmla="*/ 10 h 20"/>
                <a:gd name="T2" fmla="*/ 10 w 20"/>
                <a:gd name="T3" fmla="*/ 20 h 20"/>
                <a:gd name="T4" fmla="*/ 0 w 20"/>
                <a:gd name="T5" fmla="*/ 10 h 20"/>
                <a:gd name="T6" fmla="*/ 10 w 20"/>
                <a:gd name="T7" fmla="*/ 0 h 20"/>
                <a:gd name="T8" fmla="*/ 19 w 20"/>
                <a:gd name="T9" fmla="*/ 10 h 20"/>
                <a:gd name="T10" fmla="*/ 10 w 20"/>
                <a:gd name="T11" fmla="*/ 4 h 20"/>
                <a:gd name="T12" fmla="*/ 4 w 20"/>
                <a:gd name="T13" fmla="*/ 10 h 20"/>
                <a:gd name="T14" fmla="*/ 10 w 20"/>
                <a:gd name="T15" fmla="*/ 16 h 20"/>
                <a:gd name="T16" fmla="*/ 16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9" y="10"/>
                  </a:moveTo>
                  <a:cubicBezTo>
                    <a:pt x="20" y="15"/>
                    <a:pt x="15" y="20"/>
                    <a:pt x="10" y="20"/>
                  </a:cubicBezTo>
                  <a:cubicBezTo>
                    <a:pt x="4" y="20"/>
                    <a:pt x="0" y="15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5" y="0"/>
                    <a:pt x="19" y="4"/>
                    <a:pt x="19" y="10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6" y="16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1"/>
            <p:cNvSpPr>
              <a:spLocks noEditPoints="1"/>
            </p:cNvSpPr>
            <p:nvPr/>
          </p:nvSpPr>
          <p:spPr bwMode="auto">
            <a:xfrm>
              <a:off x="5919788" y="6030913"/>
              <a:ext cx="76200" cy="73025"/>
            </a:xfrm>
            <a:custGeom>
              <a:avLst/>
              <a:gdLst>
                <a:gd name="T0" fmla="*/ 20 w 20"/>
                <a:gd name="T1" fmla="*/ 10 h 19"/>
                <a:gd name="T2" fmla="*/ 10 w 20"/>
                <a:gd name="T3" fmla="*/ 19 h 19"/>
                <a:gd name="T4" fmla="*/ 1 w 20"/>
                <a:gd name="T5" fmla="*/ 10 h 19"/>
                <a:gd name="T6" fmla="*/ 10 w 20"/>
                <a:gd name="T7" fmla="*/ 0 h 19"/>
                <a:gd name="T8" fmla="*/ 20 w 20"/>
                <a:gd name="T9" fmla="*/ 10 h 19"/>
                <a:gd name="T10" fmla="*/ 16 w 20"/>
                <a:gd name="T11" fmla="*/ 10 h 19"/>
                <a:gd name="T12" fmla="*/ 10 w 20"/>
                <a:gd name="T13" fmla="*/ 4 h 19"/>
                <a:gd name="T14" fmla="*/ 4 w 20"/>
                <a:gd name="T15" fmla="*/ 9 h 19"/>
                <a:gd name="T16" fmla="*/ 10 w 20"/>
                <a:gd name="T17" fmla="*/ 16 h 19"/>
                <a:gd name="T18" fmla="*/ 16 w 20"/>
                <a:gd name="T1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20" y="10"/>
                  </a:moveTo>
                  <a:cubicBezTo>
                    <a:pt x="20" y="15"/>
                    <a:pt x="16" y="19"/>
                    <a:pt x="10" y="19"/>
                  </a:cubicBezTo>
                  <a:cubicBezTo>
                    <a:pt x="5" y="19"/>
                    <a:pt x="1" y="15"/>
                    <a:pt x="1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lose/>
                  <a:moveTo>
                    <a:pt x="16" y="10"/>
                  </a:moveTo>
                  <a:cubicBezTo>
                    <a:pt x="16" y="6"/>
                    <a:pt x="14" y="4"/>
                    <a:pt x="10" y="4"/>
                  </a:cubicBezTo>
                  <a:cubicBezTo>
                    <a:pt x="7" y="4"/>
                    <a:pt x="4" y="6"/>
                    <a:pt x="4" y="9"/>
                  </a:cubicBezTo>
                  <a:cubicBezTo>
                    <a:pt x="4" y="13"/>
                    <a:pt x="7" y="15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2"/>
            <p:cNvSpPr>
              <a:spLocks noEditPoints="1"/>
            </p:cNvSpPr>
            <p:nvPr/>
          </p:nvSpPr>
          <p:spPr bwMode="auto">
            <a:xfrm>
              <a:off x="5834063" y="5816600"/>
              <a:ext cx="71437" cy="76200"/>
            </a:xfrm>
            <a:custGeom>
              <a:avLst/>
              <a:gdLst>
                <a:gd name="T0" fmla="*/ 9 w 19"/>
                <a:gd name="T1" fmla="*/ 20 h 20"/>
                <a:gd name="T2" fmla="*/ 0 w 19"/>
                <a:gd name="T3" fmla="*/ 10 h 20"/>
                <a:gd name="T4" fmla="*/ 10 w 19"/>
                <a:gd name="T5" fmla="*/ 0 h 20"/>
                <a:gd name="T6" fmla="*/ 19 w 19"/>
                <a:gd name="T7" fmla="*/ 10 h 20"/>
                <a:gd name="T8" fmla="*/ 9 w 19"/>
                <a:gd name="T9" fmla="*/ 20 h 20"/>
                <a:gd name="T10" fmla="*/ 16 w 19"/>
                <a:gd name="T11" fmla="*/ 10 h 20"/>
                <a:gd name="T12" fmla="*/ 10 w 19"/>
                <a:gd name="T13" fmla="*/ 4 h 20"/>
                <a:gd name="T14" fmla="*/ 3 w 19"/>
                <a:gd name="T15" fmla="*/ 10 h 20"/>
                <a:gd name="T16" fmla="*/ 9 w 19"/>
                <a:gd name="T17" fmla="*/ 16 h 20"/>
                <a:gd name="T18" fmla="*/ 16 w 19"/>
                <a:gd name="T1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0">
                  <a:moveTo>
                    <a:pt x="9" y="20"/>
                  </a:moveTo>
                  <a:cubicBezTo>
                    <a:pt x="4" y="20"/>
                    <a:pt x="0" y="15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5" y="0"/>
                    <a:pt x="19" y="5"/>
                    <a:pt x="19" y="10"/>
                  </a:cubicBezTo>
                  <a:cubicBezTo>
                    <a:pt x="19" y="16"/>
                    <a:pt x="15" y="20"/>
                    <a:pt x="9" y="20"/>
                  </a:cubicBezTo>
                  <a:close/>
                  <a:moveTo>
                    <a:pt x="16" y="10"/>
                  </a:moveTo>
                  <a:cubicBezTo>
                    <a:pt x="16" y="7"/>
                    <a:pt x="13" y="4"/>
                    <a:pt x="10" y="4"/>
                  </a:cubicBezTo>
                  <a:cubicBezTo>
                    <a:pt x="6" y="4"/>
                    <a:pt x="3" y="7"/>
                    <a:pt x="3" y="10"/>
                  </a:cubicBezTo>
                  <a:cubicBezTo>
                    <a:pt x="3" y="13"/>
                    <a:pt x="6" y="16"/>
                    <a:pt x="9" y="16"/>
                  </a:cubicBezTo>
                  <a:cubicBezTo>
                    <a:pt x="13" y="16"/>
                    <a:pt x="15" y="14"/>
                    <a:pt x="16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5773738" y="5969000"/>
              <a:ext cx="74612" cy="76200"/>
            </a:xfrm>
            <a:custGeom>
              <a:avLst/>
              <a:gdLst>
                <a:gd name="T0" fmla="*/ 2 w 20"/>
                <a:gd name="T1" fmla="*/ 20 h 20"/>
                <a:gd name="T2" fmla="*/ 0 w 20"/>
                <a:gd name="T3" fmla="*/ 18 h 20"/>
                <a:gd name="T4" fmla="*/ 3 w 20"/>
                <a:gd name="T5" fmla="*/ 16 h 20"/>
                <a:gd name="T6" fmla="*/ 16 w 20"/>
                <a:gd name="T7" fmla="*/ 3 h 20"/>
                <a:gd name="T8" fmla="*/ 18 w 20"/>
                <a:gd name="T9" fmla="*/ 0 h 20"/>
                <a:gd name="T10" fmla="*/ 19 w 20"/>
                <a:gd name="T11" fmla="*/ 3 h 20"/>
                <a:gd name="T12" fmla="*/ 2 w 20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2" y="20"/>
                  </a:moveTo>
                  <a:cubicBezTo>
                    <a:pt x="2" y="19"/>
                    <a:pt x="1" y="19"/>
                    <a:pt x="0" y="18"/>
                  </a:cubicBezTo>
                  <a:cubicBezTo>
                    <a:pt x="1" y="17"/>
                    <a:pt x="2" y="16"/>
                    <a:pt x="3" y="16"/>
                  </a:cubicBezTo>
                  <a:cubicBezTo>
                    <a:pt x="10" y="15"/>
                    <a:pt x="15" y="10"/>
                    <a:pt x="16" y="3"/>
                  </a:cubicBezTo>
                  <a:cubicBezTo>
                    <a:pt x="16" y="2"/>
                    <a:pt x="17" y="1"/>
                    <a:pt x="18" y="0"/>
                  </a:cubicBezTo>
                  <a:cubicBezTo>
                    <a:pt x="18" y="1"/>
                    <a:pt x="19" y="2"/>
                    <a:pt x="19" y="3"/>
                  </a:cubicBezTo>
                  <a:cubicBezTo>
                    <a:pt x="20" y="11"/>
                    <a:pt x="12" y="19"/>
                    <a:pt x="2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5894388" y="6000750"/>
              <a:ext cx="71437" cy="71438"/>
            </a:xfrm>
            <a:custGeom>
              <a:avLst/>
              <a:gdLst>
                <a:gd name="T0" fmla="*/ 17 w 19"/>
                <a:gd name="T1" fmla="*/ 0 h 19"/>
                <a:gd name="T2" fmla="*/ 19 w 19"/>
                <a:gd name="T3" fmla="*/ 1 h 19"/>
                <a:gd name="T4" fmla="*/ 17 w 19"/>
                <a:gd name="T5" fmla="*/ 4 h 19"/>
                <a:gd name="T6" fmla="*/ 3 w 19"/>
                <a:gd name="T7" fmla="*/ 17 h 19"/>
                <a:gd name="T8" fmla="*/ 1 w 19"/>
                <a:gd name="T9" fmla="*/ 19 h 19"/>
                <a:gd name="T10" fmla="*/ 0 w 19"/>
                <a:gd name="T11" fmla="*/ 16 h 19"/>
                <a:gd name="T12" fmla="*/ 17 w 19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9">
                  <a:moveTo>
                    <a:pt x="17" y="0"/>
                  </a:moveTo>
                  <a:cubicBezTo>
                    <a:pt x="18" y="0"/>
                    <a:pt x="18" y="1"/>
                    <a:pt x="19" y="1"/>
                  </a:cubicBezTo>
                  <a:cubicBezTo>
                    <a:pt x="18" y="2"/>
                    <a:pt x="18" y="3"/>
                    <a:pt x="17" y="4"/>
                  </a:cubicBezTo>
                  <a:cubicBezTo>
                    <a:pt x="9" y="5"/>
                    <a:pt x="5" y="9"/>
                    <a:pt x="3" y="17"/>
                  </a:cubicBezTo>
                  <a:cubicBezTo>
                    <a:pt x="3" y="18"/>
                    <a:pt x="2" y="19"/>
                    <a:pt x="1" y="19"/>
                  </a:cubicBezTo>
                  <a:cubicBezTo>
                    <a:pt x="1" y="18"/>
                    <a:pt x="0" y="17"/>
                    <a:pt x="0" y="16"/>
                  </a:cubicBezTo>
                  <a:cubicBezTo>
                    <a:pt x="0" y="8"/>
                    <a:pt x="8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5818188" y="5884863"/>
              <a:ext cx="98425" cy="38100"/>
            </a:xfrm>
            <a:custGeom>
              <a:avLst/>
              <a:gdLst>
                <a:gd name="T0" fmla="*/ 14 w 26"/>
                <a:gd name="T1" fmla="*/ 10 h 10"/>
                <a:gd name="T2" fmla="*/ 2 w 26"/>
                <a:gd name="T3" fmla="*/ 5 h 10"/>
                <a:gd name="T4" fmla="*/ 1 w 26"/>
                <a:gd name="T5" fmla="*/ 2 h 10"/>
                <a:gd name="T6" fmla="*/ 4 w 26"/>
                <a:gd name="T7" fmla="*/ 2 h 10"/>
                <a:gd name="T8" fmla="*/ 22 w 26"/>
                <a:gd name="T9" fmla="*/ 3 h 10"/>
                <a:gd name="T10" fmla="*/ 26 w 26"/>
                <a:gd name="T11" fmla="*/ 2 h 10"/>
                <a:gd name="T12" fmla="*/ 25 w 26"/>
                <a:gd name="T13" fmla="*/ 6 h 10"/>
                <a:gd name="T14" fmla="*/ 14 w 26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0">
                  <a:moveTo>
                    <a:pt x="14" y="10"/>
                  </a:moveTo>
                  <a:cubicBezTo>
                    <a:pt x="9" y="10"/>
                    <a:pt x="5" y="8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2" y="0"/>
                    <a:pt x="3" y="1"/>
                    <a:pt x="4" y="2"/>
                  </a:cubicBezTo>
                  <a:cubicBezTo>
                    <a:pt x="10" y="7"/>
                    <a:pt x="16" y="7"/>
                    <a:pt x="22" y="3"/>
                  </a:cubicBezTo>
                  <a:cubicBezTo>
                    <a:pt x="23" y="2"/>
                    <a:pt x="25" y="2"/>
                    <a:pt x="26" y="2"/>
                  </a:cubicBezTo>
                  <a:cubicBezTo>
                    <a:pt x="26" y="3"/>
                    <a:pt x="26" y="5"/>
                    <a:pt x="25" y="6"/>
                  </a:cubicBezTo>
                  <a:cubicBezTo>
                    <a:pt x="22" y="9"/>
                    <a:pt x="18" y="10"/>
                    <a:pt x="1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4964113" y="5773738"/>
              <a:ext cx="406400" cy="401638"/>
            </a:xfrm>
            <a:custGeom>
              <a:avLst/>
              <a:gdLst>
                <a:gd name="T0" fmla="*/ 81 w 108"/>
                <a:gd name="T1" fmla="*/ 12 h 105"/>
                <a:gd name="T2" fmla="*/ 90 w 108"/>
                <a:gd name="T3" fmla="*/ 20 h 105"/>
                <a:gd name="T4" fmla="*/ 76 w 108"/>
                <a:gd name="T5" fmla="*/ 94 h 105"/>
                <a:gd name="T6" fmla="*/ 32 w 108"/>
                <a:gd name="T7" fmla="*/ 100 h 105"/>
                <a:gd name="T8" fmla="*/ 2 w 108"/>
                <a:gd name="T9" fmla="*/ 59 h 105"/>
                <a:gd name="T10" fmla="*/ 26 w 108"/>
                <a:gd name="T11" fmla="*/ 12 h 105"/>
                <a:gd name="T12" fmla="*/ 77 w 108"/>
                <a:gd name="T13" fmla="*/ 9 h 105"/>
                <a:gd name="T14" fmla="*/ 81 w 108"/>
                <a:gd name="T15" fmla="*/ 11 h 105"/>
                <a:gd name="T16" fmla="*/ 81 w 108"/>
                <a:gd name="T17" fmla="*/ 16 h 105"/>
                <a:gd name="T18" fmla="*/ 75 w 108"/>
                <a:gd name="T19" fmla="*/ 12 h 105"/>
                <a:gd name="T20" fmla="*/ 27 w 108"/>
                <a:gd name="T21" fmla="*/ 16 h 105"/>
                <a:gd name="T22" fmla="*/ 6 w 108"/>
                <a:gd name="T23" fmla="*/ 60 h 105"/>
                <a:gd name="T24" fmla="*/ 38 w 108"/>
                <a:gd name="T25" fmla="*/ 97 h 105"/>
                <a:gd name="T26" fmla="*/ 80 w 108"/>
                <a:gd name="T27" fmla="*/ 86 h 105"/>
                <a:gd name="T28" fmla="*/ 97 w 108"/>
                <a:gd name="T29" fmla="*/ 48 h 105"/>
                <a:gd name="T30" fmla="*/ 85 w 108"/>
                <a:gd name="T31" fmla="*/ 19 h 105"/>
                <a:gd name="T32" fmla="*/ 85 w 108"/>
                <a:gd name="T33" fmla="*/ 17 h 105"/>
                <a:gd name="T34" fmla="*/ 81 w 108"/>
                <a:gd name="T35" fmla="*/ 1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8" h="105">
                  <a:moveTo>
                    <a:pt x="81" y="12"/>
                  </a:moveTo>
                  <a:cubicBezTo>
                    <a:pt x="84" y="14"/>
                    <a:pt x="88" y="17"/>
                    <a:pt x="90" y="20"/>
                  </a:cubicBezTo>
                  <a:cubicBezTo>
                    <a:pt x="108" y="44"/>
                    <a:pt x="103" y="76"/>
                    <a:pt x="76" y="94"/>
                  </a:cubicBezTo>
                  <a:cubicBezTo>
                    <a:pt x="62" y="103"/>
                    <a:pt x="48" y="105"/>
                    <a:pt x="32" y="100"/>
                  </a:cubicBezTo>
                  <a:cubicBezTo>
                    <a:pt x="13" y="93"/>
                    <a:pt x="4" y="78"/>
                    <a:pt x="2" y="59"/>
                  </a:cubicBezTo>
                  <a:cubicBezTo>
                    <a:pt x="0" y="38"/>
                    <a:pt x="10" y="23"/>
                    <a:pt x="26" y="12"/>
                  </a:cubicBezTo>
                  <a:cubicBezTo>
                    <a:pt x="42" y="1"/>
                    <a:pt x="59" y="0"/>
                    <a:pt x="77" y="9"/>
                  </a:cubicBezTo>
                  <a:cubicBezTo>
                    <a:pt x="78" y="9"/>
                    <a:pt x="79" y="10"/>
                    <a:pt x="81" y="11"/>
                  </a:cubicBezTo>
                  <a:cubicBezTo>
                    <a:pt x="81" y="13"/>
                    <a:pt x="81" y="14"/>
                    <a:pt x="81" y="16"/>
                  </a:cubicBezTo>
                  <a:cubicBezTo>
                    <a:pt x="79" y="14"/>
                    <a:pt x="77" y="13"/>
                    <a:pt x="75" y="12"/>
                  </a:cubicBezTo>
                  <a:cubicBezTo>
                    <a:pt x="58" y="4"/>
                    <a:pt x="42" y="5"/>
                    <a:pt x="27" y="16"/>
                  </a:cubicBezTo>
                  <a:cubicBezTo>
                    <a:pt x="13" y="26"/>
                    <a:pt x="4" y="41"/>
                    <a:pt x="6" y="60"/>
                  </a:cubicBezTo>
                  <a:cubicBezTo>
                    <a:pt x="8" y="79"/>
                    <a:pt x="20" y="93"/>
                    <a:pt x="38" y="97"/>
                  </a:cubicBezTo>
                  <a:cubicBezTo>
                    <a:pt x="54" y="101"/>
                    <a:pt x="68" y="97"/>
                    <a:pt x="80" y="86"/>
                  </a:cubicBezTo>
                  <a:cubicBezTo>
                    <a:pt x="91" y="76"/>
                    <a:pt x="98" y="64"/>
                    <a:pt x="97" y="48"/>
                  </a:cubicBezTo>
                  <a:cubicBezTo>
                    <a:pt x="96" y="37"/>
                    <a:pt x="92" y="27"/>
                    <a:pt x="85" y="19"/>
                  </a:cubicBezTo>
                  <a:cubicBezTo>
                    <a:pt x="86" y="18"/>
                    <a:pt x="86" y="18"/>
                    <a:pt x="85" y="17"/>
                  </a:cubicBezTo>
                  <a:cubicBezTo>
                    <a:pt x="84" y="15"/>
                    <a:pt x="83" y="13"/>
                    <a:pt x="81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7"/>
            <p:cNvSpPr>
              <a:spLocks noEditPoints="1"/>
            </p:cNvSpPr>
            <p:nvPr/>
          </p:nvSpPr>
          <p:spPr bwMode="auto">
            <a:xfrm>
              <a:off x="5060950" y="5969000"/>
              <a:ext cx="131762" cy="138113"/>
            </a:xfrm>
            <a:custGeom>
              <a:avLst/>
              <a:gdLst>
                <a:gd name="T0" fmla="*/ 17 w 35"/>
                <a:gd name="T1" fmla="*/ 35 h 36"/>
                <a:gd name="T2" fmla="*/ 0 w 35"/>
                <a:gd name="T3" fmla="*/ 18 h 36"/>
                <a:gd name="T4" fmla="*/ 18 w 35"/>
                <a:gd name="T5" fmla="*/ 0 h 36"/>
                <a:gd name="T6" fmla="*/ 35 w 35"/>
                <a:gd name="T7" fmla="*/ 18 h 36"/>
                <a:gd name="T8" fmla="*/ 17 w 35"/>
                <a:gd name="T9" fmla="*/ 35 h 36"/>
                <a:gd name="T10" fmla="*/ 17 w 35"/>
                <a:gd name="T11" fmla="*/ 31 h 36"/>
                <a:gd name="T12" fmla="*/ 32 w 35"/>
                <a:gd name="T13" fmla="*/ 18 h 36"/>
                <a:gd name="T14" fmla="*/ 18 w 35"/>
                <a:gd name="T15" fmla="*/ 4 h 36"/>
                <a:gd name="T16" fmla="*/ 4 w 35"/>
                <a:gd name="T17" fmla="*/ 18 h 36"/>
                <a:gd name="T18" fmla="*/ 17 w 35"/>
                <a:gd name="T19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6">
                  <a:moveTo>
                    <a:pt x="17" y="35"/>
                  </a:move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5" y="8"/>
                    <a:pt x="35" y="18"/>
                  </a:cubicBezTo>
                  <a:cubicBezTo>
                    <a:pt x="35" y="28"/>
                    <a:pt x="27" y="36"/>
                    <a:pt x="17" y="35"/>
                  </a:cubicBezTo>
                  <a:close/>
                  <a:moveTo>
                    <a:pt x="17" y="31"/>
                  </a:moveTo>
                  <a:cubicBezTo>
                    <a:pt x="25" y="32"/>
                    <a:pt x="32" y="25"/>
                    <a:pt x="32" y="18"/>
                  </a:cubicBezTo>
                  <a:cubicBezTo>
                    <a:pt x="31" y="10"/>
                    <a:pt x="25" y="4"/>
                    <a:pt x="18" y="4"/>
                  </a:cubicBezTo>
                  <a:cubicBezTo>
                    <a:pt x="10" y="4"/>
                    <a:pt x="4" y="10"/>
                    <a:pt x="4" y="18"/>
                  </a:cubicBezTo>
                  <a:cubicBezTo>
                    <a:pt x="4" y="25"/>
                    <a:pt x="10" y="31"/>
                    <a:pt x="1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8"/>
            <p:cNvSpPr>
              <a:spLocks noEditPoints="1"/>
            </p:cNvSpPr>
            <p:nvPr/>
          </p:nvSpPr>
          <p:spPr bwMode="auto">
            <a:xfrm>
              <a:off x="5091113" y="5846763"/>
              <a:ext cx="106362" cy="107950"/>
            </a:xfrm>
            <a:custGeom>
              <a:avLst/>
              <a:gdLst>
                <a:gd name="T0" fmla="*/ 13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7 w 28"/>
                <a:gd name="T7" fmla="*/ 14 h 28"/>
                <a:gd name="T8" fmla="*/ 13 w 28"/>
                <a:gd name="T9" fmla="*/ 28 h 28"/>
                <a:gd name="T10" fmla="*/ 13 w 28"/>
                <a:gd name="T11" fmla="*/ 24 h 28"/>
                <a:gd name="T12" fmla="*/ 23 w 28"/>
                <a:gd name="T13" fmla="*/ 14 h 28"/>
                <a:gd name="T14" fmla="*/ 14 w 28"/>
                <a:gd name="T15" fmla="*/ 4 h 28"/>
                <a:gd name="T16" fmla="*/ 4 w 28"/>
                <a:gd name="T17" fmla="*/ 14 h 28"/>
                <a:gd name="T18" fmla="*/ 13 w 28"/>
                <a:gd name="T1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3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1" y="0"/>
                    <a:pt x="27" y="6"/>
                    <a:pt x="27" y="14"/>
                  </a:cubicBezTo>
                  <a:cubicBezTo>
                    <a:pt x="28" y="21"/>
                    <a:pt x="21" y="28"/>
                    <a:pt x="13" y="28"/>
                  </a:cubicBezTo>
                  <a:close/>
                  <a:moveTo>
                    <a:pt x="13" y="24"/>
                  </a:moveTo>
                  <a:cubicBezTo>
                    <a:pt x="19" y="24"/>
                    <a:pt x="23" y="19"/>
                    <a:pt x="23" y="14"/>
                  </a:cubicBezTo>
                  <a:cubicBezTo>
                    <a:pt x="24" y="9"/>
                    <a:pt x="19" y="4"/>
                    <a:pt x="14" y="4"/>
                  </a:cubicBezTo>
                  <a:cubicBezTo>
                    <a:pt x="8" y="4"/>
                    <a:pt x="4" y="8"/>
                    <a:pt x="4" y="14"/>
                  </a:cubicBezTo>
                  <a:cubicBezTo>
                    <a:pt x="4" y="19"/>
                    <a:pt x="8" y="24"/>
                    <a:pt x="13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5208588" y="5908675"/>
              <a:ext cx="74612" cy="76200"/>
            </a:xfrm>
            <a:custGeom>
              <a:avLst/>
              <a:gdLst>
                <a:gd name="T0" fmla="*/ 0 w 20"/>
                <a:gd name="T1" fmla="*/ 9 h 20"/>
                <a:gd name="T2" fmla="*/ 10 w 20"/>
                <a:gd name="T3" fmla="*/ 0 h 20"/>
                <a:gd name="T4" fmla="*/ 20 w 20"/>
                <a:gd name="T5" fmla="*/ 10 h 20"/>
                <a:gd name="T6" fmla="*/ 10 w 20"/>
                <a:gd name="T7" fmla="*/ 20 h 20"/>
                <a:gd name="T8" fmla="*/ 0 w 20"/>
                <a:gd name="T9" fmla="*/ 9 h 20"/>
                <a:gd name="T10" fmla="*/ 10 w 20"/>
                <a:gd name="T11" fmla="*/ 4 h 20"/>
                <a:gd name="T12" fmla="*/ 4 w 20"/>
                <a:gd name="T13" fmla="*/ 10 h 20"/>
                <a:gd name="T14" fmla="*/ 10 w 20"/>
                <a:gd name="T15" fmla="*/ 16 h 20"/>
                <a:gd name="T16" fmla="*/ 16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0" y="9"/>
                  </a:moveTo>
                  <a:cubicBezTo>
                    <a:pt x="1" y="4"/>
                    <a:pt x="5" y="0"/>
                    <a:pt x="10" y="0"/>
                  </a:cubicBezTo>
                  <a:cubicBezTo>
                    <a:pt x="16" y="0"/>
                    <a:pt x="20" y="5"/>
                    <a:pt x="20" y="10"/>
                  </a:cubicBezTo>
                  <a:cubicBezTo>
                    <a:pt x="20" y="16"/>
                    <a:pt x="15" y="20"/>
                    <a:pt x="10" y="20"/>
                  </a:cubicBezTo>
                  <a:cubicBezTo>
                    <a:pt x="4" y="20"/>
                    <a:pt x="0" y="15"/>
                    <a:pt x="0" y="9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ubicBezTo>
                    <a:pt x="14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323528" y="12862"/>
            <a:ext cx="1115500" cy="254632"/>
            <a:chOff x="3344863" y="5645150"/>
            <a:chExt cx="2830512" cy="646113"/>
          </a:xfrm>
          <a:solidFill>
            <a:schemeClr val="bg1"/>
          </a:solidFill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3344863" y="5645150"/>
              <a:ext cx="609600" cy="641350"/>
            </a:xfrm>
            <a:custGeom>
              <a:avLst/>
              <a:gdLst>
                <a:gd name="T0" fmla="*/ 134 w 162"/>
                <a:gd name="T1" fmla="*/ 22 h 168"/>
                <a:gd name="T2" fmla="*/ 141 w 162"/>
                <a:gd name="T3" fmla="*/ 30 h 168"/>
                <a:gd name="T4" fmla="*/ 146 w 162"/>
                <a:gd name="T5" fmla="*/ 61 h 168"/>
                <a:gd name="T6" fmla="*/ 146 w 162"/>
                <a:gd name="T7" fmla="*/ 113 h 168"/>
                <a:gd name="T8" fmla="*/ 107 w 162"/>
                <a:gd name="T9" fmla="*/ 152 h 168"/>
                <a:gd name="T10" fmla="*/ 55 w 162"/>
                <a:gd name="T11" fmla="*/ 152 h 168"/>
                <a:gd name="T12" fmla="*/ 16 w 162"/>
                <a:gd name="T13" fmla="*/ 113 h 168"/>
                <a:gd name="T14" fmla="*/ 16 w 162"/>
                <a:gd name="T15" fmla="*/ 61 h 168"/>
                <a:gd name="T16" fmla="*/ 55 w 162"/>
                <a:gd name="T17" fmla="*/ 22 h 168"/>
                <a:gd name="T18" fmla="*/ 117 w 162"/>
                <a:gd name="T19" fmla="*/ 96 h 168"/>
                <a:gd name="T20" fmla="*/ 124 w 162"/>
                <a:gd name="T21" fmla="*/ 55 h 168"/>
                <a:gd name="T22" fmla="*/ 116 w 162"/>
                <a:gd name="T23" fmla="*/ 46 h 168"/>
                <a:gd name="T24" fmla="*/ 140 w 162"/>
                <a:gd name="T25" fmla="*/ 59 h 168"/>
                <a:gd name="T26" fmla="*/ 145 w 162"/>
                <a:gd name="T27" fmla="*/ 43 h 168"/>
                <a:gd name="T28" fmla="*/ 96 w 162"/>
                <a:gd name="T29" fmla="*/ 47 h 168"/>
                <a:gd name="T30" fmla="*/ 117 w 162"/>
                <a:gd name="T31" fmla="*/ 51 h 168"/>
                <a:gd name="T32" fmla="*/ 96 w 162"/>
                <a:gd name="T33" fmla="*/ 56 h 168"/>
                <a:gd name="T34" fmla="*/ 98 w 162"/>
                <a:gd name="T35" fmla="*/ 64 h 168"/>
                <a:gd name="T36" fmla="*/ 111 w 162"/>
                <a:gd name="T37" fmla="*/ 90 h 168"/>
                <a:gd name="T38" fmla="*/ 81 w 162"/>
                <a:gd name="T39" fmla="*/ 111 h 168"/>
                <a:gd name="T40" fmla="*/ 82 w 162"/>
                <a:gd name="T41" fmla="*/ 62 h 168"/>
                <a:gd name="T42" fmla="*/ 81 w 162"/>
                <a:gd name="T43" fmla="*/ 111 h 168"/>
                <a:gd name="T44" fmla="*/ 30 w 162"/>
                <a:gd name="T45" fmla="*/ 25 h 168"/>
                <a:gd name="T46" fmla="*/ 42 w 162"/>
                <a:gd name="T47" fmla="*/ 71 h 168"/>
                <a:gd name="T48" fmla="*/ 61 w 162"/>
                <a:gd name="T49" fmla="*/ 33 h 168"/>
                <a:gd name="T50" fmla="*/ 90 w 162"/>
                <a:gd name="T51" fmla="*/ 137 h 168"/>
                <a:gd name="T52" fmla="*/ 109 w 162"/>
                <a:gd name="T53" fmla="*/ 94 h 168"/>
                <a:gd name="T54" fmla="*/ 121 w 162"/>
                <a:gd name="T55" fmla="*/ 102 h 168"/>
                <a:gd name="T56" fmla="*/ 121 w 162"/>
                <a:gd name="T57" fmla="*/ 105 h 168"/>
                <a:gd name="T58" fmla="*/ 109 w 162"/>
                <a:gd name="T59" fmla="*/ 143 h 168"/>
                <a:gd name="T60" fmla="*/ 117 w 162"/>
                <a:gd name="T61" fmla="*/ 151 h 168"/>
                <a:gd name="T62" fmla="*/ 121 w 162"/>
                <a:gd name="T63" fmla="*/ 102 h 168"/>
                <a:gd name="T64" fmla="*/ 35 w 162"/>
                <a:gd name="T65" fmla="*/ 121 h 168"/>
                <a:gd name="T66" fmla="*/ 19 w 162"/>
                <a:gd name="T67" fmla="*/ 116 h 168"/>
                <a:gd name="T68" fmla="*/ 66 w 162"/>
                <a:gd name="T69" fmla="*/ 126 h 168"/>
                <a:gd name="T70" fmla="*/ 32 w 162"/>
                <a:gd name="T71" fmla="*/ 91 h 168"/>
                <a:gd name="T72" fmla="*/ 67 w 162"/>
                <a:gd name="T73" fmla="*/ 121 h 168"/>
                <a:gd name="T74" fmla="*/ 64 w 162"/>
                <a:gd name="T75" fmla="*/ 109 h 168"/>
                <a:gd name="T76" fmla="*/ 54 w 162"/>
                <a:gd name="T77" fmla="*/ 76 h 168"/>
                <a:gd name="T78" fmla="*/ 54 w 162"/>
                <a:gd name="T79" fmla="*/ 72 h 168"/>
                <a:gd name="T80" fmla="*/ 77 w 162"/>
                <a:gd name="T81" fmla="*/ 59 h 168"/>
                <a:gd name="T82" fmla="*/ 77 w 162"/>
                <a:gd name="T83" fmla="*/ 37 h 168"/>
                <a:gd name="T84" fmla="*/ 47 w 162"/>
                <a:gd name="T85" fmla="*/ 73 h 168"/>
                <a:gd name="T86" fmla="*/ 158 w 162"/>
                <a:gd name="T87" fmla="*/ 82 h 168"/>
                <a:gd name="T88" fmla="*/ 122 w 162"/>
                <a:gd name="T89" fmla="*/ 98 h 168"/>
                <a:gd name="T90" fmla="*/ 70 w 162"/>
                <a:gd name="T91" fmla="*/ 129 h 168"/>
                <a:gd name="T92" fmla="*/ 59 w 162"/>
                <a:gd name="T93" fmla="*/ 150 h 168"/>
                <a:gd name="T94" fmla="*/ 105 w 162"/>
                <a:gd name="T95" fmla="*/ 140 h 168"/>
                <a:gd name="T96" fmla="*/ 19 w 162"/>
                <a:gd name="T97" fmla="*/ 64 h 168"/>
                <a:gd name="T98" fmla="*/ 28 w 162"/>
                <a:gd name="T99" fmla="*/ 111 h 168"/>
                <a:gd name="T100" fmla="*/ 19 w 162"/>
                <a:gd name="T101" fmla="*/ 64 h 168"/>
                <a:gd name="T102" fmla="*/ 104 w 162"/>
                <a:gd name="T103" fmla="*/ 24 h 168"/>
                <a:gd name="T104" fmla="*/ 61 w 162"/>
                <a:gd name="T105" fmla="*/ 20 h 168"/>
                <a:gd name="T106" fmla="*/ 65 w 162"/>
                <a:gd name="T107" fmla="*/ 31 h 168"/>
                <a:gd name="T108" fmla="*/ 93 w 162"/>
                <a:gd name="T109" fmla="*/ 4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2" h="168">
                  <a:moveTo>
                    <a:pt x="107" y="22"/>
                  </a:moveTo>
                  <a:cubicBezTo>
                    <a:pt x="116" y="18"/>
                    <a:pt x="125" y="17"/>
                    <a:pt x="134" y="22"/>
                  </a:cubicBezTo>
                  <a:cubicBezTo>
                    <a:pt x="135" y="23"/>
                    <a:pt x="135" y="24"/>
                    <a:pt x="136" y="25"/>
                  </a:cubicBezTo>
                  <a:cubicBezTo>
                    <a:pt x="138" y="27"/>
                    <a:pt x="139" y="29"/>
                    <a:pt x="141" y="30"/>
                  </a:cubicBezTo>
                  <a:cubicBezTo>
                    <a:pt x="141" y="31"/>
                    <a:pt x="142" y="30"/>
                    <a:pt x="143" y="30"/>
                  </a:cubicBezTo>
                  <a:cubicBezTo>
                    <a:pt x="150" y="39"/>
                    <a:pt x="151" y="50"/>
                    <a:pt x="146" y="61"/>
                  </a:cubicBezTo>
                  <a:cubicBezTo>
                    <a:pt x="156" y="66"/>
                    <a:pt x="162" y="75"/>
                    <a:pt x="162" y="87"/>
                  </a:cubicBezTo>
                  <a:cubicBezTo>
                    <a:pt x="162" y="99"/>
                    <a:pt x="156" y="107"/>
                    <a:pt x="146" y="113"/>
                  </a:cubicBezTo>
                  <a:cubicBezTo>
                    <a:pt x="151" y="125"/>
                    <a:pt x="151" y="137"/>
                    <a:pt x="141" y="147"/>
                  </a:cubicBezTo>
                  <a:cubicBezTo>
                    <a:pt x="131" y="156"/>
                    <a:pt x="119" y="157"/>
                    <a:pt x="107" y="152"/>
                  </a:cubicBezTo>
                  <a:cubicBezTo>
                    <a:pt x="102" y="162"/>
                    <a:pt x="93" y="168"/>
                    <a:pt x="81" y="168"/>
                  </a:cubicBezTo>
                  <a:cubicBezTo>
                    <a:pt x="69" y="168"/>
                    <a:pt x="61" y="162"/>
                    <a:pt x="55" y="152"/>
                  </a:cubicBezTo>
                  <a:cubicBezTo>
                    <a:pt x="42" y="157"/>
                    <a:pt x="30" y="156"/>
                    <a:pt x="20" y="145"/>
                  </a:cubicBezTo>
                  <a:cubicBezTo>
                    <a:pt x="12" y="135"/>
                    <a:pt x="11" y="124"/>
                    <a:pt x="16" y="113"/>
                  </a:cubicBezTo>
                  <a:cubicBezTo>
                    <a:pt x="6" y="107"/>
                    <a:pt x="0" y="99"/>
                    <a:pt x="0" y="87"/>
                  </a:cubicBezTo>
                  <a:cubicBezTo>
                    <a:pt x="0" y="75"/>
                    <a:pt x="6" y="67"/>
                    <a:pt x="16" y="61"/>
                  </a:cubicBezTo>
                  <a:cubicBezTo>
                    <a:pt x="11" y="48"/>
                    <a:pt x="12" y="37"/>
                    <a:pt x="22" y="27"/>
                  </a:cubicBezTo>
                  <a:cubicBezTo>
                    <a:pt x="32" y="17"/>
                    <a:pt x="43" y="17"/>
                    <a:pt x="55" y="22"/>
                  </a:cubicBezTo>
                  <a:cubicBezTo>
                    <a:pt x="66" y="0"/>
                    <a:pt x="96" y="0"/>
                    <a:pt x="107" y="22"/>
                  </a:cubicBezTo>
                  <a:close/>
                  <a:moveTo>
                    <a:pt x="117" y="96"/>
                  </a:moveTo>
                  <a:cubicBezTo>
                    <a:pt x="119" y="95"/>
                    <a:pt x="120" y="95"/>
                    <a:pt x="121" y="94"/>
                  </a:cubicBezTo>
                  <a:cubicBezTo>
                    <a:pt x="135" y="85"/>
                    <a:pt x="136" y="66"/>
                    <a:pt x="124" y="55"/>
                  </a:cubicBezTo>
                  <a:cubicBezTo>
                    <a:pt x="121" y="52"/>
                    <a:pt x="118" y="50"/>
                    <a:pt x="115" y="47"/>
                  </a:cubicBezTo>
                  <a:cubicBezTo>
                    <a:pt x="116" y="47"/>
                    <a:pt x="116" y="46"/>
                    <a:pt x="116" y="46"/>
                  </a:cubicBezTo>
                  <a:cubicBezTo>
                    <a:pt x="120" y="48"/>
                    <a:pt x="125" y="50"/>
                    <a:pt x="127" y="53"/>
                  </a:cubicBezTo>
                  <a:cubicBezTo>
                    <a:pt x="131" y="58"/>
                    <a:pt x="135" y="59"/>
                    <a:pt x="140" y="59"/>
                  </a:cubicBezTo>
                  <a:cubicBezTo>
                    <a:pt x="142" y="59"/>
                    <a:pt x="143" y="59"/>
                    <a:pt x="143" y="57"/>
                  </a:cubicBezTo>
                  <a:cubicBezTo>
                    <a:pt x="145" y="52"/>
                    <a:pt x="146" y="48"/>
                    <a:pt x="145" y="43"/>
                  </a:cubicBezTo>
                  <a:cubicBezTo>
                    <a:pt x="143" y="31"/>
                    <a:pt x="131" y="22"/>
                    <a:pt x="119" y="23"/>
                  </a:cubicBezTo>
                  <a:cubicBezTo>
                    <a:pt x="106" y="24"/>
                    <a:pt x="96" y="35"/>
                    <a:pt x="96" y="47"/>
                  </a:cubicBezTo>
                  <a:cubicBezTo>
                    <a:pt x="98" y="47"/>
                    <a:pt x="100" y="46"/>
                    <a:pt x="101" y="46"/>
                  </a:cubicBezTo>
                  <a:cubicBezTo>
                    <a:pt x="107" y="45"/>
                    <a:pt x="113" y="43"/>
                    <a:pt x="117" y="51"/>
                  </a:cubicBezTo>
                  <a:cubicBezTo>
                    <a:pt x="111" y="48"/>
                    <a:pt x="105" y="48"/>
                    <a:pt x="99" y="51"/>
                  </a:cubicBezTo>
                  <a:cubicBezTo>
                    <a:pt x="96" y="52"/>
                    <a:pt x="95" y="52"/>
                    <a:pt x="96" y="56"/>
                  </a:cubicBezTo>
                  <a:cubicBezTo>
                    <a:pt x="96" y="57"/>
                    <a:pt x="96" y="59"/>
                    <a:pt x="96" y="61"/>
                  </a:cubicBezTo>
                  <a:cubicBezTo>
                    <a:pt x="96" y="62"/>
                    <a:pt x="97" y="63"/>
                    <a:pt x="98" y="64"/>
                  </a:cubicBezTo>
                  <a:cubicBezTo>
                    <a:pt x="105" y="70"/>
                    <a:pt x="109" y="77"/>
                    <a:pt x="109" y="87"/>
                  </a:cubicBezTo>
                  <a:cubicBezTo>
                    <a:pt x="109" y="88"/>
                    <a:pt x="110" y="89"/>
                    <a:pt x="111" y="90"/>
                  </a:cubicBezTo>
                  <a:cubicBezTo>
                    <a:pt x="113" y="92"/>
                    <a:pt x="115" y="94"/>
                    <a:pt x="117" y="96"/>
                  </a:cubicBezTo>
                  <a:close/>
                  <a:moveTo>
                    <a:pt x="81" y="111"/>
                  </a:moveTo>
                  <a:cubicBezTo>
                    <a:pt x="94" y="112"/>
                    <a:pt x="106" y="101"/>
                    <a:pt x="106" y="87"/>
                  </a:cubicBezTo>
                  <a:cubicBezTo>
                    <a:pt x="106" y="73"/>
                    <a:pt x="95" y="63"/>
                    <a:pt x="82" y="62"/>
                  </a:cubicBezTo>
                  <a:cubicBezTo>
                    <a:pt x="68" y="62"/>
                    <a:pt x="57" y="73"/>
                    <a:pt x="57" y="87"/>
                  </a:cubicBezTo>
                  <a:cubicBezTo>
                    <a:pt x="56" y="100"/>
                    <a:pt x="67" y="111"/>
                    <a:pt x="81" y="111"/>
                  </a:cubicBezTo>
                  <a:close/>
                  <a:moveTo>
                    <a:pt x="61" y="33"/>
                  </a:moveTo>
                  <a:cubicBezTo>
                    <a:pt x="54" y="23"/>
                    <a:pt x="41" y="20"/>
                    <a:pt x="30" y="25"/>
                  </a:cubicBezTo>
                  <a:cubicBezTo>
                    <a:pt x="20" y="31"/>
                    <a:pt x="15" y="43"/>
                    <a:pt x="18" y="54"/>
                  </a:cubicBezTo>
                  <a:cubicBezTo>
                    <a:pt x="21" y="64"/>
                    <a:pt x="32" y="72"/>
                    <a:pt x="42" y="71"/>
                  </a:cubicBezTo>
                  <a:cubicBezTo>
                    <a:pt x="39" y="63"/>
                    <a:pt x="39" y="55"/>
                    <a:pt x="43" y="48"/>
                  </a:cubicBezTo>
                  <a:cubicBezTo>
                    <a:pt x="46" y="40"/>
                    <a:pt x="53" y="35"/>
                    <a:pt x="61" y="33"/>
                  </a:cubicBezTo>
                  <a:close/>
                  <a:moveTo>
                    <a:pt x="70" y="113"/>
                  </a:moveTo>
                  <a:cubicBezTo>
                    <a:pt x="69" y="124"/>
                    <a:pt x="78" y="135"/>
                    <a:pt x="90" y="137"/>
                  </a:cubicBezTo>
                  <a:cubicBezTo>
                    <a:pt x="100" y="140"/>
                    <a:pt x="113" y="133"/>
                    <a:pt x="117" y="123"/>
                  </a:cubicBezTo>
                  <a:cubicBezTo>
                    <a:pt x="121" y="112"/>
                    <a:pt x="118" y="100"/>
                    <a:pt x="109" y="94"/>
                  </a:cubicBezTo>
                  <a:cubicBezTo>
                    <a:pt x="102" y="114"/>
                    <a:pt x="84" y="118"/>
                    <a:pt x="70" y="113"/>
                  </a:cubicBezTo>
                  <a:close/>
                  <a:moveTo>
                    <a:pt x="121" y="102"/>
                  </a:moveTo>
                  <a:cubicBezTo>
                    <a:pt x="121" y="102"/>
                    <a:pt x="121" y="102"/>
                    <a:pt x="121" y="103"/>
                  </a:cubicBezTo>
                  <a:cubicBezTo>
                    <a:pt x="121" y="103"/>
                    <a:pt x="121" y="104"/>
                    <a:pt x="121" y="105"/>
                  </a:cubicBezTo>
                  <a:cubicBezTo>
                    <a:pt x="125" y="116"/>
                    <a:pt x="122" y="126"/>
                    <a:pt x="113" y="134"/>
                  </a:cubicBezTo>
                  <a:cubicBezTo>
                    <a:pt x="110" y="137"/>
                    <a:pt x="109" y="139"/>
                    <a:pt x="109" y="143"/>
                  </a:cubicBezTo>
                  <a:cubicBezTo>
                    <a:pt x="109" y="149"/>
                    <a:pt x="109" y="149"/>
                    <a:pt x="114" y="150"/>
                  </a:cubicBezTo>
                  <a:cubicBezTo>
                    <a:pt x="115" y="150"/>
                    <a:pt x="116" y="151"/>
                    <a:pt x="117" y="151"/>
                  </a:cubicBezTo>
                  <a:cubicBezTo>
                    <a:pt x="135" y="153"/>
                    <a:pt x="148" y="139"/>
                    <a:pt x="145" y="121"/>
                  </a:cubicBezTo>
                  <a:cubicBezTo>
                    <a:pt x="143" y="111"/>
                    <a:pt x="131" y="101"/>
                    <a:pt x="121" y="102"/>
                  </a:cubicBezTo>
                  <a:close/>
                  <a:moveTo>
                    <a:pt x="66" y="126"/>
                  </a:moveTo>
                  <a:cubicBezTo>
                    <a:pt x="54" y="130"/>
                    <a:pt x="44" y="129"/>
                    <a:pt x="35" y="121"/>
                  </a:cubicBezTo>
                  <a:cubicBezTo>
                    <a:pt x="34" y="119"/>
                    <a:pt x="25" y="115"/>
                    <a:pt x="23" y="114"/>
                  </a:cubicBezTo>
                  <a:cubicBezTo>
                    <a:pt x="21" y="114"/>
                    <a:pt x="20" y="115"/>
                    <a:pt x="19" y="116"/>
                  </a:cubicBezTo>
                  <a:cubicBezTo>
                    <a:pt x="12" y="131"/>
                    <a:pt x="21" y="148"/>
                    <a:pt x="37" y="151"/>
                  </a:cubicBezTo>
                  <a:cubicBezTo>
                    <a:pt x="52" y="153"/>
                    <a:pt x="67" y="141"/>
                    <a:pt x="66" y="126"/>
                  </a:cubicBezTo>
                  <a:close/>
                  <a:moveTo>
                    <a:pt x="54" y="76"/>
                  </a:moveTo>
                  <a:cubicBezTo>
                    <a:pt x="46" y="75"/>
                    <a:pt x="36" y="81"/>
                    <a:pt x="32" y="91"/>
                  </a:cubicBezTo>
                  <a:cubicBezTo>
                    <a:pt x="28" y="101"/>
                    <a:pt x="31" y="113"/>
                    <a:pt x="40" y="120"/>
                  </a:cubicBezTo>
                  <a:cubicBezTo>
                    <a:pt x="47" y="126"/>
                    <a:pt x="60" y="126"/>
                    <a:pt x="67" y="121"/>
                  </a:cubicBezTo>
                  <a:cubicBezTo>
                    <a:pt x="67" y="119"/>
                    <a:pt x="66" y="116"/>
                    <a:pt x="66" y="114"/>
                  </a:cubicBezTo>
                  <a:cubicBezTo>
                    <a:pt x="66" y="112"/>
                    <a:pt x="65" y="110"/>
                    <a:pt x="64" y="109"/>
                  </a:cubicBezTo>
                  <a:cubicBezTo>
                    <a:pt x="58" y="104"/>
                    <a:pt x="54" y="98"/>
                    <a:pt x="53" y="91"/>
                  </a:cubicBezTo>
                  <a:cubicBezTo>
                    <a:pt x="53" y="86"/>
                    <a:pt x="54" y="81"/>
                    <a:pt x="54" y="76"/>
                  </a:cubicBezTo>
                  <a:close/>
                  <a:moveTo>
                    <a:pt x="47" y="73"/>
                  </a:moveTo>
                  <a:cubicBezTo>
                    <a:pt x="49" y="72"/>
                    <a:pt x="52" y="72"/>
                    <a:pt x="54" y="72"/>
                  </a:cubicBezTo>
                  <a:cubicBezTo>
                    <a:pt x="56" y="72"/>
                    <a:pt x="58" y="71"/>
                    <a:pt x="59" y="69"/>
                  </a:cubicBezTo>
                  <a:cubicBezTo>
                    <a:pt x="63" y="63"/>
                    <a:pt x="70" y="60"/>
                    <a:pt x="77" y="59"/>
                  </a:cubicBezTo>
                  <a:cubicBezTo>
                    <a:pt x="82" y="59"/>
                    <a:pt x="87" y="59"/>
                    <a:pt x="92" y="60"/>
                  </a:cubicBezTo>
                  <a:cubicBezTo>
                    <a:pt x="93" y="51"/>
                    <a:pt x="86" y="41"/>
                    <a:pt x="77" y="37"/>
                  </a:cubicBezTo>
                  <a:cubicBezTo>
                    <a:pt x="67" y="34"/>
                    <a:pt x="56" y="37"/>
                    <a:pt x="49" y="45"/>
                  </a:cubicBezTo>
                  <a:cubicBezTo>
                    <a:pt x="42" y="53"/>
                    <a:pt x="41" y="64"/>
                    <a:pt x="47" y="73"/>
                  </a:cubicBezTo>
                  <a:close/>
                  <a:moveTo>
                    <a:pt x="144" y="109"/>
                  </a:moveTo>
                  <a:cubicBezTo>
                    <a:pt x="154" y="106"/>
                    <a:pt x="160" y="94"/>
                    <a:pt x="158" y="82"/>
                  </a:cubicBezTo>
                  <a:cubicBezTo>
                    <a:pt x="156" y="71"/>
                    <a:pt x="145" y="62"/>
                    <a:pt x="134" y="63"/>
                  </a:cubicBezTo>
                  <a:cubicBezTo>
                    <a:pt x="138" y="77"/>
                    <a:pt x="135" y="89"/>
                    <a:pt x="122" y="98"/>
                  </a:cubicBezTo>
                  <a:cubicBezTo>
                    <a:pt x="132" y="100"/>
                    <a:pt x="136" y="102"/>
                    <a:pt x="144" y="109"/>
                  </a:cubicBezTo>
                  <a:close/>
                  <a:moveTo>
                    <a:pt x="70" y="129"/>
                  </a:moveTo>
                  <a:cubicBezTo>
                    <a:pt x="69" y="132"/>
                    <a:pt x="68" y="136"/>
                    <a:pt x="66" y="140"/>
                  </a:cubicBezTo>
                  <a:cubicBezTo>
                    <a:pt x="64" y="144"/>
                    <a:pt x="61" y="147"/>
                    <a:pt x="59" y="150"/>
                  </a:cubicBezTo>
                  <a:cubicBezTo>
                    <a:pt x="65" y="161"/>
                    <a:pt x="77" y="167"/>
                    <a:pt x="89" y="163"/>
                  </a:cubicBezTo>
                  <a:cubicBezTo>
                    <a:pt x="99" y="160"/>
                    <a:pt x="107" y="149"/>
                    <a:pt x="105" y="140"/>
                  </a:cubicBezTo>
                  <a:cubicBezTo>
                    <a:pt x="93" y="144"/>
                    <a:pt x="80" y="141"/>
                    <a:pt x="70" y="129"/>
                  </a:cubicBezTo>
                  <a:close/>
                  <a:moveTo>
                    <a:pt x="19" y="64"/>
                  </a:moveTo>
                  <a:cubicBezTo>
                    <a:pt x="7" y="70"/>
                    <a:pt x="1" y="83"/>
                    <a:pt x="5" y="94"/>
                  </a:cubicBezTo>
                  <a:cubicBezTo>
                    <a:pt x="8" y="104"/>
                    <a:pt x="19" y="112"/>
                    <a:pt x="28" y="111"/>
                  </a:cubicBezTo>
                  <a:cubicBezTo>
                    <a:pt x="24" y="97"/>
                    <a:pt x="27" y="85"/>
                    <a:pt x="40" y="76"/>
                  </a:cubicBezTo>
                  <a:cubicBezTo>
                    <a:pt x="31" y="75"/>
                    <a:pt x="24" y="71"/>
                    <a:pt x="19" y="64"/>
                  </a:cubicBezTo>
                  <a:close/>
                  <a:moveTo>
                    <a:pt x="93" y="46"/>
                  </a:moveTo>
                  <a:cubicBezTo>
                    <a:pt x="93" y="37"/>
                    <a:pt x="97" y="30"/>
                    <a:pt x="104" y="24"/>
                  </a:cubicBezTo>
                  <a:cubicBezTo>
                    <a:pt x="100" y="16"/>
                    <a:pt x="93" y="11"/>
                    <a:pt x="84" y="10"/>
                  </a:cubicBezTo>
                  <a:cubicBezTo>
                    <a:pt x="74" y="8"/>
                    <a:pt x="67" y="12"/>
                    <a:pt x="61" y="20"/>
                  </a:cubicBezTo>
                  <a:cubicBezTo>
                    <a:pt x="58" y="24"/>
                    <a:pt x="58" y="24"/>
                    <a:pt x="62" y="27"/>
                  </a:cubicBezTo>
                  <a:cubicBezTo>
                    <a:pt x="63" y="28"/>
                    <a:pt x="64" y="30"/>
                    <a:pt x="65" y="31"/>
                  </a:cubicBezTo>
                  <a:cubicBezTo>
                    <a:pt x="65" y="31"/>
                    <a:pt x="66" y="32"/>
                    <a:pt x="67" y="32"/>
                  </a:cubicBezTo>
                  <a:cubicBezTo>
                    <a:pt x="78" y="32"/>
                    <a:pt x="86" y="37"/>
                    <a:pt x="93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6"/>
            <p:cNvSpPr>
              <a:spLocks noEditPoints="1"/>
            </p:cNvSpPr>
            <p:nvPr/>
          </p:nvSpPr>
          <p:spPr bwMode="auto">
            <a:xfrm>
              <a:off x="4127500" y="5664200"/>
              <a:ext cx="617537" cy="627063"/>
            </a:xfrm>
            <a:custGeom>
              <a:avLst/>
              <a:gdLst>
                <a:gd name="T0" fmla="*/ 24 w 164"/>
                <a:gd name="T1" fmla="*/ 55 h 164"/>
                <a:gd name="T2" fmla="*/ 56 w 164"/>
                <a:gd name="T3" fmla="*/ 59 h 164"/>
                <a:gd name="T4" fmla="*/ 40 w 164"/>
                <a:gd name="T5" fmla="*/ 30 h 164"/>
                <a:gd name="T6" fmla="*/ 54 w 164"/>
                <a:gd name="T7" fmla="*/ 20 h 164"/>
                <a:gd name="T8" fmla="*/ 70 w 164"/>
                <a:gd name="T9" fmla="*/ 16 h 164"/>
                <a:gd name="T10" fmla="*/ 88 w 164"/>
                <a:gd name="T11" fmla="*/ 13 h 164"/>
                <a:gd name="T12" fmla="*/ 106 w 164"/>
                <a:gd name="T13" fmla="*/ 18 h 164"/>
                <a:gd name="T14" fmla="*/ 121 w 164"/>
                <a:gd name="T15" fmla="*/ 27 h 164"/>
                <a:gd name="T16" fmla="*/ 122 w 164"/>
                <a:gd name="T17" fmla="*/ 48 h 164"/>
                <a:gd name="T18" fmla="*/ 131 w 164"/>
                <a:gd name="T19" fmla="*/ 64 h 164"/>
                <a:gd name="T20" fmla="*/ 119 w 164"/>
                <a:gd name="T21" fmla="*/ 73 h 164"/>
                <a:gd name="T22" fmla="*/ 162 w 164"/>
                <a:gd name="T23" fmla="*/ 85 h 164"/>
                <a:gd name="T24" fmla="*/ 116 w 164"/>
                <a:gd name="T25" fmla="*/ 93 h 164"/>
                <a:gd name="T26" fmla="*/ 138 w 164"/>
                <a:gd name="T27" fmla="*/ 116 h 164"/>
                <a:gd name="T28" fmla="*/ 108 w 164"/>
                <a:gd name="T29" fmla="*/ 106 h 164"/>
                <a:gd name="T30" fmla="*/ 125 w 164"/>
                <a:gd name="T31" fmla="*/ 134 h 164"/>
                <a:gd name="T32" fmla="*/ 111 w 164"/>
                <a:gd name="T33" fmla="*/ 145 h 164"/>
                <a:gd name="T34" fmla="*/ 93 w 164"/>
                <a:gd name="T35" fmla="*/ 149 h 164"/>
                <a:gd name="T36" fmla="*/ 75 w 164"/>
                <a:gd name="T37" fmla="*/ 151 h 164"/>
                <a:gd name="T38" fmla="*/ 52 w 164"/>
                <a:gd name="T39" fmla="*/ 154 h 164"/>
                <a:gd name="T40" fmla="*/ 53 w 164"/>
                <a:gd name="T41" fmla="*/ 118 h 164"/>
                <a:gd name="T42" fmla="*/ 32 w 164"/>
                <a:gd name="T43" fmla="*/ 119 h 164"/>
                <a:gd name="T44" fmla="*/ 47 w 164"/>
                <a:gd name="T45" fmla="*/ 94 h 164"/>
                <a:gd name="T46" fmla="*/ 25 w 164"/>
                <a:gd name="T47" fmla="*/ 90 h 164"/>
                <a:gd name="T48" fmla="*/ 2 w 164"/>
                <a:gd name="T49" fmla="*/ 82 h 164"/>
                <a:gd name="T50" fmla="*/ 46 w 164"/>
                <a:gd name="T51" fmla="*/ 69 h 164"/>
                <a:gd name="T52" fmla="*/ 79 w 164"/>
                <a:gd name="T53" fmla="*/ 47 h 164"/>
                <a:gd name="T54" fmla="*/ 60 w 164"/>
                <a:gd name="T55" fmla="*/ 38 h 164"/>
                <a:gd name="T56" fmla="*/ 39 w 164"/>
                <a:gd name="T57" fmla="*/ 20 h 164"/>
                <a:gd name="T58" fmla="*/ 61 w 164"/>
                <a:gd name="T59" fmla="*/ 55 h 164"/>
                <a:gd name="T60" fmla="*/ 39 w 164"/>
                <a:gd name="T61" fmla="*/ 51 h 164"/>
                <a:gd name="T62" fmla="*/ 34 w 164"/>
                <a:gd name="T63" fmla="*/ 60 h 164"/>
                <a:gd name="T64" fmla="*/ 39 w 164"/>
                <a:gd name="T65" fmla="*/ 77 h 164"/>
                <a:gd name="T66" fmla="*/ 7 w 164"/>
                <a:gd name="T67" fmla="*/ 90 h 164"/>
                <a:gd name="T68" fmla="*/ 43 w 164"/>
                <a:gd name="T69" fmla="*/ 85 h 164"/>
                <a:gd name="T70" fmla="*/ 34 w 164"/>
                <a:gd name="T71" fmla="*/ 104 h 164"/>
                <a:gd name="T72" fmla="*/ 39 w 164"/>
                <a:gd name="T73" fmla="*/ 113 h 164"/>
                <a:gd name="T74" fmla="*/ 59 w 164"/>
                <a:gd name="T75" fmla="*/ 107 h 164"/>
                <a:gd name="T76" fmla="*/ 43 w 164"/>
                <a:gd name="T77" fmla="*/ 148 h 164"/>
                <a:gd name="T78" fmla="*/ 57 w 164"/>
                <a:gd name="T79" fmla="*/ 132 h 164"/>
                <a:gd name="T80" fmla="*/ 79 w 164"/>
                <a:gd name="T81" fmla="*/ 129 h 164"/>
                <a:gd name="T82" fmla="*/ 88 w 164"/>
                <a:gd name="T83" fmla="*/ 158 h 164"/>
                <a:gd name="T84" fmla="*/ 87 w 164"/>
                <a:gd name="T85" fmla="*/ 115 h 164"/>
                <a:gd name="T86" fmla="*/ 114 w 164"/>
                <a:gd name="T87" fmla="*/ 143 h 164"/>
                <a:gd name="T88" fmla="*/ 123 w 164"/>
                <a:gd name="T89" fmla="*/ 137 h 164"/>
                <a:gd name="T90" fmla="*/ 107 w 164"/>
                <a:gd name="T91" fmla="*/ 102 h 164"/>
                <a:gd name="T92" fmla="*/ 129 w 164"/>
                <a:gd name="T93" fmla="*/ 115 h 164"/>
                <a:gd name="T94" fmla="*/ 114 w 164"/>
                <a:gd name="T95" fmla="*/ 97 h 164"/>
                <a:gd name="T96" fmla="*/ 130 w 164"/>
                <a:gd name="T97" fmla="*/ 85 h 164"/>
                <a:gd name="T98" fmla="*/ 158 w 164"/>
                <a:gd name="T99" fmla="*/ 76 h 164"/>
                <a:gd name="T100" fmla="*/ 115 w 164"/>
                <a:gd name="T101" fmla="*/ 77 h 164"/>
                <a:gd name="T102" fmla="*/ 113 w 164"/>
                <a:gd name="T103" fmla="*/ 67 h 164"/>
                <a:gd name="T104" fmla="*/ 133 w 164"/>
                <a:gd name="T105" fmla="*/ 49 h 164"/>
                <a:gd name="T106" fmla="*/ 105 w 164"/>
                <a:gd name="T107" fmla="*/ 58 h 164"/>
                <a:gd name="T108" fmla="*/ 120 w 164"/>
                <a:gd name="T109" fmla="*/ 23 h 164"/>
                <a:gd name="T110" fmla="*/ 110 w 164"/>
                <a:gd name="T111" fmla="*/ 19 h 164"/>
                <a:gd name="T112" fmla="*/ 91 w 164"/>
                <a:gd name="T113" fmla="*/ 48 h 164"/>
                <a:gd name="T114" fmla="*/ 81 w 164"/>
                <a:gd name="T115" fmla="*/ 5 h 164"/>
                <a:gd name="T116" fmla="*/ 79 w 164"/>
                <a:gd name="T117" fmla="*/ 3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4" h="164">
                  <a:moveTo>
                    <a:pt x="47" y="68"/>
                  </a:moveTo>
                  <a:cubicBezTo>
                    <a:pt x="42" y="67"/>
                    <a:pt x="38" y="65"/>
                    <a:pt x="33" y="64"/>
                  </a:cubicBezTo>
                  <a:cubicBezTo>
                    <a:pt x="28" y="63"/>
                    <a:pt x="25" y="60"/>
                    <a:pt x="24" y="55"/>
                  </a:cubicBezTo>
                  <a:cubicBezTo>
                    <a:pt x="24" y="51"/>
                    <a:pt x="26" y="47"/>
                    <a:pt x="30" y="45"/>
                  </a:cubicBezTo>
                  <a:cubicBezTo>
                    <a:pt x="35" y="43"/>
                    <a:pt x="39" y="44"/>
                    <a:pt x="42" y="48"/>
                  </a:cubicBezTo>
                  <a:cubicBezTo>
                    <a:pt x="46" y="53"/>
                    <a:pt x="50" y="56"/>
                    <a:pt x="56" y="59"/>
                  </a:cubicBezTo>
                  <a:cubicBezTo>
                    <a:pt x="56" y="57"/>
                    <a:pt x="57" y="56"/>
                    <a:pt x="57" y="55"/>
                  </a:cubicBezTo>
                  <a:cubicBezTo>
                    <a:pt x="54" y="48"/>
                    <a:pt x="52" y="41"/>
                    <a:pt x="46" y="35"/>
                  </a:cubicBezTo>
                  <a:cubicBezTo>
                    <a:pt x="44" y="33"/>
                    <a:pt x="42" y="32"/>
                    <a:pt x="40" y="30"/>
                  </a:cubicBezTo>
                  <a:cubicBezTo>
                    <a:pt x="36" y="27"/>
                    <a:pt x="34" y="23"/>
                    <a:pt x="35" y="19"/>
                  </a:cubicBezTo>
                  <a:cubicBezTo>
                    <a:pt x="37" y="14"/>
                    <a:pt x="41" y="11"/>
                    <a:pt x="46" y="12"/>
                  </a:cubicBezTo>
                  <a:cubicBezTo>
                    <a:pt x="50" y="12"/>
                    <a:pt x="53" y="15"/>
                    <a:pt x="54" y="20"/>
                  </a:cubicBezTo>
                  <a:cubicBezTo>
                    <a:pt x="56" y="27"/>
                    <a:pt x="60" y="32"/>
                    <a:pt x="64" y="37"/>
                  </a:cubicBezTo>
                  <a:cubicBezTo>
                    <a:pt x="67" y="40"/>
                    <a:pt x="71" y="43"/>
                    <a:pt x="75" y="47"/>
                  </a:cubicBezTo>
                  <a:cubicBezTo>
                    <a:pt x="75" y="36"/>
                    <a:pt x="77" y="25"/>
                    <a:pt x="70" y="16"/>
                  </a:cubicBezTo>
                  <a:cubicBezTo>
                    <a:pt x="67" y="12"/>
                    <a:pt x="68" y="7"/>
                    <a:pt x="71" y="4"/>
                  </a:cubicBezTo>
                  <a:cubicBezTo>
                    <a:pt x="74" y="0"/>
                    <a:pt x="79" y="0"/>
                    <a:pt x="83" y="2"/>
                  </a:cubicBezTo>
                  <a:cubicBezTo>
                    <a:pt x="87" y="4"/>
                    <a:pt x="89" y="8"/>
                    <a:pt x="88" y="13"/>
                  </a:cubicBezTo>
                  <a:cubicBezTo>
                    <a:pt x="86" y="18"/>
                    <a:pt x="86" y="24"/>
                    <a:pt x="88" y="29"/>
                  </a:cubicBezTo>
                  <a:cubicBezTo>
                    <a:pt x="90" y="34"/>
                    <a:pt x="92" y="39"/>
                    <a:pt x="94" y="44"/>
                  </a:cubicBezTo>
                  <a:cubicBezTo>
                    <a:pt x="100" y="36"/>
                    <a:pt x="106" y="29"/>
                    <a:pt x="106" y="18"/>
                  </a:cubicBezTo>
                  <a:cubicBezTo>
                    <a:pt x="106" y="14"/>
                    <a:pt x="110" y="10"/>
                    <a:pt x="113" y="9"/>
                  </a:cubicBezTo>
                  <a:cubicBezTo>
                    <a:pt x="118" y="8"/>
                    <a:pt x="123" y="11"/>
                    <a:pt x="125" y="14"/>
                  </a:cubicBezTo>
                  <a:cubicBezTo>
                    <a:pt x="127" y="19"/>
                    <a:pt x="126" y="24"/>
                    <a:pt x="121" y="27"/>
                  </a:cubicBezTo>
                  <a:cubicBezTo>
                    <a:pt x="119" y="29"/>
                    <a:pt x="118" y="31"/>
                    <a:pt x="117" y="33"/>
                  </a:cubicBezTo>
                  <a:cubicBezTo>
                    <a:pt x="112" y="41"/>
                    <a:pt x="111" y="49"/>
                    <a:pt x="109" y="58"/>
                  </a:cubicBezTo>
                  <a:cubicBezTo>
                    <a:pt x="115" y="56"/>
                    <a:pt x="119" y="53"/>
                    <a:pt x="122" y="48"/>
                  </a:cubicBezTo>
                  <a:cubicBezTo>
                    <a:pt x="125" y="44"/>
                    <a:pt x="130" y="43"/>
                    <a:pt x="134" y="45"/>
                  </a:cubicBezTo>
                  <a:cubicBezTo>
                    <a:pt x="138" y="47"/>
                    <a:pt x="141" y="51"/>
                    <a:pt x="140" y="56"/>
                  </a:cubicBezTo>
                  <a:cubicBezTo>
                    <a:pt x="140" y="60"/>
                    <a:pt x="136" y="63"/>
                    <a:pt x="131" y="64"/>
                  </a:cubicBezTo>
                  <a:cubicBezTo>
                    <a:pt x="127" y="64"/>
                    <a:pt x="122" y="66"/>
                    <a:pt x="118" y="69"/>
                  </a:cubicBezTo>
                  <a:cubicBezTo>
                    <a:pt x="117" y="69"/>
                    <a:pt x="116" y="71"/>
                    <a:pt x="117" y="71"/>
                  </a:cubicBezTo>
                  <a:cubicBezTo>
                    <a:pt x="117" y="72"/>
                    <a:pt x="118" y="73"/>
                    <a:pt x="119" y="73"/>
                  </a:cubicBezTo>
                  <a:cubicBezTo>
                    <a:pt x="130" y="75"/>
                    <a:pt x="140" y="77"/>
                    <a:pt x="150" y="71"/>
                  </a:cubicBezTo>
                  <a:cubicBezTo>
                    <a:pt x="154" y="68"/>
                    <a:pt x="158" y="70"/>
                    <a:pt x="161" y="74"/>
                  </a:cubicBezTo>
                  <a:cubicBezTo>
                    <a:pt x="164" y="77"/>
                    <a:pt x="164" y="82"/>
                    <a:pt x="162" y="85"/>
                  </a:cubicBezTo>
                  <a:cubicBezTo>
                    <a:pt x="160" y="89"/>
                    <a:pt x="155" y="91"/>
                    <a:pt x="151" y="89"/>
                  </a:cubicBezTo>
                  <a:cubicBezTo>
                    <a:pt x="144" y="87"/>
                    <a:pt x="138" y="87"/>
                    <a:pt x="131" y="89"/>
                  </a:cubicBezTo>
                  <a:cubicBezTo>
                    <a:pt x="126" y="90"/>
                    <a:pt x="121" y="92"/>
                    <a:pt x="116" y="93"/>
                  </a:cubicBezTo>
                  <a:cubicBezTo>
                    <a:pt x="121" y="97"/>
                    <a:pt x="125" y="99"/>
                    <a:pt x="131" y="100"/>
                  </a:cubicBezTo>
                  <a:cubicBezTo>
                    <a:pt x="135" y="100"/>
                    <a:pt x="138" y="102"/>
                    <a:pt x="140" y="106"/>
                  </a:cubicBezTo>
                  <a:cubicBezTo>
                    <a:pt x="141" y="109"/>
                    <a:pt x="140" y="113"/>
                    <a:pt x="138" y="116"/>
                  </a:cubicBezTo>
                  <a:cubicBezTo>
                    <a:pt x="134" y="121"/>
                    <a:pt x="126" y="121"/>
                    <a:pt x="122" y="115"/>
                  </a:cubicBezTo>
                  <a:cubicBezTo>
                    <a:pt x="119" y="111"/>
                    <a:pt x="115" y="108"/>
                    <a:pt x="111" y="106"/>
                  </a:cubicBezTo>
                  <a:cubicBezTo>
                    <a:pt x="110" y="106"/>
                    <a:pt x="109" y="106"/>
                    <a:pt x="108" y="106"/>
                  </a:cubicBezTo>
                  <a:cubicBezTo>
                    <a:pt x="108" y="107"/>
                    <a:pt x="108" y="108"/>
                    <a:pt x="108" y="108"/>
                  </a:cubicBezTo>
                  <a:cubicBezTo>
                    <a:pt x="111" y="115"/>
                    <a:pt x="113" y="123"/>
                    <a:pt x="119" y="129"/>
                  </a:cubicBezTo>
                  <a:cubicBezTo>
                    <a:pt x="121" y="131"/>
                    <a:pt x="123" y="132"/>
                    <a:pt x="125" y="134"/>
                  </a:cubicBezTo>
                  <a:cubicBezTo>
                    <a:pt x="129" y="136"/>
                    <a:pt x="131" y="141"/>
                    <a:pt x="129" y="145"/>
                  </a:cubicBezTo>
                  <a:cubicBezTo>
                    <a:pt x="128" y="149"/>
                    <a:pt x="124" y="152"/>
                    <a:pt x="120" y="152"/>
                  </a:cubicBezTo>
                  <a:cubicBezTo>
                    <a:pt x="115" y="152"/>
                    <a:pt x="111" y="149"/>
                    <a:pt x="111" y="145"/>
                  </a:cubicBezTo>
                  <a:cubicBezTo>
                    <a:pt x="109" y="136"/>
                    <a:pt x="104" y="130"/>
                    <a:pt x="98" y="125"/>
                  </a:cubicBezTo>
                  <a:cubicBezTo>
                    <a:pt x="96" y="123"/>
                    <a:pt x="94" y="121"/>
                    <a:pt x="91" y="118"/>
                  </a:cubicBezTo>
                  <a:cubicBezTo>
                    <a:pt x="89" y="129"/>
                    <a:pt x="87" y="139"/>
                    <a:pt x="93" y="149"/>
                  </a:cubicBezTo>
                  <a:cubicBezTo>
                    <a:pt x="95" y="153"/>
                    <a:pt x="94" y="158"/>
                    <a:pt x="91" y="161"/>
                  </a:cubicBezTo>
                  <a:cubicBezTo>
                    <a:pt x="88" y="163"/>
                    <a:pt x="83" y="164"/>
                    <a:pt x="79" y="162"/>
                  </a:cubicBezTo>
                  <a:cubicBezTo>
                    <a:pt x="76" y="160"/>
                    <a:pt x="73" y="155"/>
                    <a:pt x="75" y="151"/>
                  </a:cubicBezTo>
                  <a:cubicBezTo>
                    <a:pt x="79" y="140"/>
                    <a:pt x="75" y="129"/>
                    <a:pt x="72" y="118"/>
                  </a:cubicBezTo>
                  <a:cubicBezTo>
                    <a:pt x="65" y="126"/>
                    <a:pt x="59" y="134"/>
                    <a:pt x="58" y="145"/>
                  </a:cubicBezTo>
                  <a:cubicBezTo>
                    <a:pt x="58" y="150"/>
                    <a:pt x="56" y="153"/>
                    <a:pt x="52" y="154"/>
                  </a:cubicBezTo>
                  <a:cubicBezTo>
                    <a:pt x="48" y="156"/>
                    <a:pt x="44" y="154"/>
                    <a:pt x="41" y="151"/>
                  </a:cubicBezTo>
                  <a:cubicBezTo>
                    <a:pt x="38" y="147"/>
                    <a:pt x="38" y="141"/>
                    <a:pt x="42" y="138"/>
                  </a:cubicBezTo>
                  <a:cubicBezTo>
                    <a:pt x="48" y="133"/>
                    <a:pt x="51" y="126"/>
                    <a:pt x="53" y="118"/>
                  </a:cubicBezTo>
                  <a:cubicBezTo>
                    <a:pt x="54" y="114"/>
                    <a:pt x="55" y="110"/>
                    <a:pt x="56" y="105"/>
                  </a:cubicBezTo>
                  <a:cubicBezTo>
                    <a:pt x="50" y="107"/>
                    <a:pt x="46" y="110"/>
                    <a:pt x="42" y="115"/>
                  </a:cubicBezTo>
                  <a:cubicBezTo>
                    <a:pt x="40" y="119"/>
                    <a:pt x="36" y="120"/>
                    <a:pt x="32" y="119"/>
                  </a:cubicBezTo>
                  <a:cubicBezTo>
                    <a:pt x="28" y="118"/>
                    <a:pt x="25" y="115"/>
                    <a:pt x="24" y="111"/>
                  </a:cubicBezTo>
                  <a:cubicBezTo>
                    <a:pt x="23" y="105"/>
                    <a:pt x="28" y="101"/>
                    <a:pt x="34" y="99"/>
                  </a:cubicBezTo>
                  <a:cubicBezTo>
                    <a:pt x="39" y="99"/>
                    <a:pt x="43" y="96"/>
                    <a:pt x="47" y="94"/>
                  </a:cubicBezTo>
                  <a:cubicBezTo>
                    <a:pt x="48" y="94"/>
                    <a:pt x="48" y="92"/>
                    <a:pt x="48" y="92"/>
                  </a:cubicBezTo>
                  <a:cubicBezTo>
                    <a:pt x="48" y="91"/>
                    <a:pt x="47" y="89"/>
                    <a:pt x="46" y="89"/>
                  </a:cubicBezTo>
                  <a:cubicBezTo>
                    <a:pt x="39" y="89"/>
                    <a:pt x="32" y="89"/>
                    <a:pt x="25" y="90"/>
                  </a:cubicBezTo>
                  <a:cubicBezTo>
                    <a:pt x="22" y="91"/>
                    <a:pt x="20" y="92"/>
                    <a:pt x="17" y="94"/>
                  </a:cubicBezTo>
                  <a:cubicBezTo>
                    <a:pt x="13" y="97"/>
                    <a:pt x="8" y="96"/>
                    <a:pt x="4" y="93"/>
                  </a:cubicBezTo>
                  <a:cubicBezTo>
                    <a:pt x="1" y="90"/>
                    <a:pt x="0" y="86"/>
                    <a:pt x="2" y="82"/>
                  </a:cubicBezTo>
                  <a:cubicBezTo>
                    <a:pt x="4" y="78"/>
                    <a:pt x="8" y="75"/>
                    <a:pt x="13" y="76"/>
                  </a:cubicBezTo>
                  <a:cubicBezTo>
                    <a:pt x="20" y="78"/>
                    <a:pt x="27" y="77"/>
                    <a:pt x="34" y="74"/>
                  </a:cubicBezTo>
                  <a:cubicBezTo>
                    <a:pt x="38" y="73"/>
                    <a:pt x="42" y="71"/>
                    <a:pt x="46" y="69"/>
                  </a:cubicBezTo>
                  <a:cubicBezTo>
                    <a:pt x="47" y="69"/>
                    <a:pt x="47" y="68"/>
                    <a:pt x="47" y="68"/>
                  </a:cubicBezTo>
                  <a:close/>
                  <a:moveTo>
                    <a:pt x="79" y="38"/>
                  </a:moveTo>
                  <a:cubicBezTo>
                    <a:pt x="79" y="41"/>
                    <a:pt x="79" y="44"/>
                    <a:pt x="79" y="47"/>
                  </a:cubicBezTo>
                  <a:cubicBezTo>
                    <a:pt x="79" y="48"/>
                    <a:pt x="78" y="50"/>
                    <a:pt x="77" y="50"/>
                  </a:cubicBezTo>
                  <a:cubicBezTo>
                    <a:pt x="76" y="51"/>
                    <a:pt x="74" y="51"/>
                    <a:pt x="72" y="50"/>
                  </a:cubicBezTo>
                  <a:cubicBezTo>
                    <a:pt x="68" y="46"/>
                    <a:pt x="64" y="42"/>
                    <a:pt x="60" y="38"/>
                  </a:cubicBezTo>
                  <a:cubicBezTo>
                    <a:pt x="55" y="33"/>
                    <a:pt x="52" y="28"/>
                    <a:pt x="51" y="21"/>
                  </a:cubicBezTo>
                  <a:cubicBezTo>
                    <a:pt x="50" y="18"/>
                    <a:pt x="48" y="16"/>
                    <a:pt x="45" y="16"/>
                  </a:cubicBezTo>
                  <a:cubicBezTo>
                    <a:pt x="42" y="15"/>
                    <a:pt x="40" y="17"/>
                    <a:pt x="39" y="20"/>
                  </a:cubicBezTo>
                  <a:cubicBezTo>
                    <a:pt x="38" y="22"/>
                    <a:pt x="39" y="25"/>
                    <a:pt x="42" y="27"/>
                  </a:cubicBezTo>
                  <a:cubicBezTo>
                    <a:pt x="48" y="30"/>
                    <a:pt x="52" y="34"/>
                    <a:pt x="54" y="40"/>
                  </a:cubicBezTo>
                  <a:cubicBezTo>
                    <a:pt x="57" y="45"/>
                    <a:pt x="59" y="50"/>
                    <a:pt x="61" y="55"/>
                  </a:cubicBezTo>
                  <a:cubicBezTo>
                    <a:pt x="63" y="59"/>
                    <a:pt x="59" y="60"/>
                    <a:pt x="58" y="62"/>
                  </a:cubicBezTo>
                  <a:cubicBezTo>
                    <a:pt x="57" y="62"/>
                    <a:pt x="55" y="62"/>
                    <a:pt x="54" y="62"/>
                  </a:cubicBezTo>
                  <a:cubicBezTo>
                    <a:pt x="48" y="60"/>
                    <a:pt x="43" y="56"/>
                    <a:pt x="39" y="51"/>
                  </a:cubicBezTo>
                  <a:cubicBezTo>
                    <a:pt x="37" y="48"/>
                    <a:pt x="35" y="47"/>
                    <a:pt x="32" y="49"/>
                  </a:cubicBezTo>
                  <a:cubicBezTo>
                    <a:pt x="29" y="50"/>
                    <a:pt x="28" y="52"/>
                    <a:pt x="28" y="55"/>
                  </a:cubicBezTo>
                  <a:cubicBezTo>
                    <a:pt x="29" y="58"/>
                    <a:pt x="31" y="60"/>
                    <a:pt x="34" y="60"/>
                  </a:cubicBezTo>
                  <a:cubicBezTo>
                    <a:pt x="40" y="61"/>
                    <a:pt x="46" y="63"/>
                    <a:pt x="51" y="67"/>
                  </a:cubicBezTo>
                  <a:cubicBezTo>
                    <a:pt x="54" y="69"/>
                    <a:pt x="54" y="71"/>
                    <a:pt x="50" y="72"/>
                  </a:cubicBezTo>
                  <a:cubicBezTo>
                    <a:pt x="46" y="74"/>
                    <a:pt x="42" y="75"/>
                    <a:pt x="39" y="77"/>
                  </a:cubicBezTo>
                  <a:cubicBezTo>
                    <a:pt x="30" y="81"/>
                    <a:pt x="21" y="82"/>
                    <a:pt x="12" y="80"/>
                  </a:cubicBezTo>
                  <a:cubicBezTo>
                    <a:pt x="10" y="80"/>
                    <a:pt x="8" y="81"/>
                    <a:pt x="6" y="83"/>
                  </a:cubicBezTo>
                  <a:cubicBezTo>
                    <a:pt x="4" y="85"/>
                    <a:pt x="4" y="88"/>
                    <a:pt x="7" y="90"/>
                  </a:cubicBezTo>
                  <a:cubicBezTo>
                    <a:pt x="9" y="92"/>
                    <a:pt x="11" y="92"/>
                    <a:pt x="14" y="91"/>
                  </a:cubicBezTo>
                  <a:cubicBezTo>
                    <a:pt x="18" y="89"/>
                    <a:pt x="22" y="87"/>
                    <a:pt x="27" y="86"/>
                  </a:cubicBezTo>
                  <a:cubicBezTo>
                    <a:pt x="32" y="85"/>
                    <a:pt x="37" y="85"/>
                    <a:pt x="43" y="85"/>
                  </a:cubicBezTo>
                  <a:cubicBezTo>
                    <a:pt x="50" y="85"/>
                    <a:pt x="50" y="85"/>
                    <a:pt x="52" y="92"/>
                  </a:cubicBezTo>
                  <a:cubicBezTo>
                    <a:pt x="53" y="94"/>
                    <a:pt x="53" y="96"/>
                    <a:pt x="51" y="97"/>
                  </a:cubicBezTo>
                  <a:cubicBezTo>
                    <a:pt x="46" y="100"/>
                    <a:pt x="40" y="103"/>
                    <a:pt x="34" y="104"/>
                  </a:cubicBezTo>
                  <a:cubicBezTo>
                    <a:pt x="31" y="104"/>
                    <a:pt x="29" y="106"/>
                    <a:pt x="28" y="109"/>
                  </a:cubicBezTo>
                  <a:cubicBezTo>
                    <a:pt x="28" y="112"/>
                    <a:pt x="29" y="114"/>
                    <a:pt x="32" y="115"/>
                  </a:cubicBezTo>
                  <a:cubicBezTo>
                    <a:pt x="35" y="116"/>
                    <a:pt x="37" y="115"/>
                    <a:pt x="39" y="113"/>
                  </a:cubicBezTo>
                  <a:cubicBezTo>
                    <a:pt x="43" y="108"/>
                    <a:pt x="47" y="104"/>
                    <a:pt x="53" y="102"/>
                  </a:cubicBezTo>
                  <a:cubicBezTo>
                    <a:pt x="54" y="101"/>
                    <a:pt x="56" y="101"/>
                    <a:pt x="58" y="102"/>
                  </a:cubicBezTo>
                  <a:cubicBezTo>
                    <a:pt x="60" y="103"/>
                    <a:pt x="60" y="105"/>
                    <a:pt x="59" y="107"/>
                  </a:cubicBezTo>
                  <a:cubicBezTo>
                    <a:pt x="59" y="110"/>
                    <a:pt x="58" y="112"/>
                    <a:pt x="58" y="115"/>
                  </a:cubicBezTo>
                  <a:cubicBezTo>
                    <a:pt x="56" y="124"/>
                    <a:pt x="53" y="134"/>
                    <a:pt x="45" y="140"/>
                  </a:cubicBezTo>
                  <a:cubicBezTo>
                    <a:pt x="43" y="142"/>
                    <a:pt x="42" y="145"/>
                    <a:pt x="43" y="148"/>
                  </a:cubicBezTo>
                  <a:cubicBezTo>
                    <a:pt x="45" y="150"/>
                    <a:pt x="47" y="151"/>
                    <a:pt x="50" y="151"/>
                  </a:cubicBezTo>
                  <a:cubicBezTo>
                    <a:pt x="53" y="150"/>
                    <a:pt x="54" y="148"/>
                    <a:pt x="55" y="144"/>
                  </a:cubicBezTo>
                  <a:cubicBezTo>
                    <a:pt x="55" y="140"/>
                    <a:pt x="55" y="136"/>
                    <a:pt x="57" y="132"/>
                  </a:cubicBezTo>
                  <a:cubicBezTo>
                    <a:pt x="61" y="126"/>
                    <a:pt x="66" y="119"/>
                    <a:pt x="70" y="113"/>
                  </a:cubicBezTo>
                  <a:cubicBezTo>
                    <a:pt x="72" y="111"/>
                    <a:pt x="74" y="112"/>
                    <a:pt x="74" y="114"/>
                  </a:cubicBezTo>
                  <a:cubicBezTo>
                    <a:pt x="76" y="119"/>
                    <a:pt x="77" y="124"/>
                    <a:pt x="79" y="129"/>
                  </a:cubicBezTo>
                  <a:cubicBezTo>
                    <a:pt x="81" y="136"/>
                    <a:pt x="82" y="144"/>
                    <a:pt x="79" y="151"/>
                  </a:cubicBezTo>
                  <a:cubicBezTo>
                    <a:pt x="78" y="154"/>
                    <a:pt x="79" y="156"/>
                    <a:pt x="81" y="158"/>
                  </a:cubicBezTo>
                  <a:cubicBezTo>
                    <a:pt x="84" y="160"/>
                    <a:pt x="86" y="159"/>
                    <a:pt x="88" y="158"/>
                  </a:cubicBezTo>
                  <a:cubicBezTo>
                    <a:pt x="91" y="156"/>
                    <a:pt x="91" y="153"/>
                    <a:pt x="89" y="150"/>
                  </a:cubicBezTo>
                  <a:cubicBezTo>
                    <a:pt x="88" y="148"/>
                    <a:pt x="87" y="146"/>
                    <a:pt x="87" y="143"/>
                  </a:cubicBezTo>
                  <a:cubicBezTo>
                    <a:pt x="84" y="134"/>
                    <a:pt x="86" y="124"/>
                    <a:pt x="87" y="115"/>
                  </a:cubicBezTo>
                  <a:cubicBezTo>
                    <a:pt x="88" y="112"/>
                    <a:pt x="90" y="112"/>
                    <a:pt x="92" y="114"/>
                  </a:cubicBezTo>
                  <a:cubicBezTo>
                    <a:pt x="95" y="116"/>
                    <a:pt x="98" y="119"/>
                    <a:pt x="102" y="122"/>
                  </a:cubicBezTo>
                  <a:cubicBezTo>
                    <a:pt x="108" y="128"/>
                    <a:pt x="113" y="135"/>
                    <a:pt x="114" y="143"/>
                  </a:cubicBezTo>
                  <a:cubicBezTo>
                    <a:pt x="115" y="146"/>
                    <a:pt x="117" y="148"/>
                    <a:pt x="120" y="148"/>
                  </a:cubicBezTo>
                  <a:cubicBezTo>
                    <a:pt x="123" y="148"/>
                    <a:pt x="125" y="147"/>
                    <a:pt x="126" y="144"/>
                  </a:cubicBezTo>
                  <a:cubicBezTo>
                    <a:pt x="126" y="141"/>
                    <a:pt x="125" y="139"/>
                    <a:pt x="123" y="137"/>
                  </a:cubicBezTo>
                  <a:cubicBezTo>
                    <a:pt x="119" y="134"/>
                    <a:pt x="115" y="131"/>
                    <a:pt x="113" y="128"/>
                  </a:cubicBezTo>
                  <a:cubicBezTo>
                    <a:pt x="109" y="122"/>
                    <a:pt x="106" y="115"/>
                    <a:pt x="103" y="108"/>
                  </a:cubicBezTo>
                  <a:cubicBezTo>
                    <a:pt x="102" y="105"/>
                    <a:pt x="106" y="104"/>
                    <a:pt x="107" y="102"/>
                  </a:cubicBezTo>
                  <a:cubicBezTo>
                    <a:pt x="107" y="101"/>
                    <a:pt x="109" y="101"/>
                    <a:pt x="110" y="101"/>
                  </a:cubicBezTo>
                  <a:cubicBezTo>
                    <a:pt x="116" y="104"/>
                    <a:pt x="121" y="107"/>
                    <a:pt x="125" y="112"/>
                  </a:cubicBezTo>
                  <a:cubicBezTo>
                    <a:pt x="126" y="113"/>
                    <a:pt x="128" y="115"/>
                    <a:pt x="129" y="115"/>
                  </a:cubicBezTo>
                  <a:cubicBezTo>
                    <a:pt x="133" y="116"/>
                    <a:pt x="136" y="114"/>
                    <a:pt x="136" y="111"/>
                  </a:cubicBezTo>
                  <a:cubicBezTo>
                    <a:pt x="137" y="107"/>
                    <a:pt x="135" y="104"/>
                    <a:pt x="131" y="104"/>
                  </a:cubicBezTo>
                  <a:cubicBezTo>
                    <a:pt x="125" y="103"/>
                    <a:pt x="119" y="101"/>
                    <a:pt x="114" y="97"/>
                  </a:cubicBezTo>
                  <a:cubicBezTo>
                    <a:pt x="113" y="96"/>
                    <a:pt x="112" y="95"/>
                    <a:pt x="112" y="93"/>
                  </a:cubicBezTo>
                  <a:cubicBezTo>
                    <a:pt x="112" y="91"/>
                    <a:pt x="113" y="90"/>
                    <a:pt x="115" y="90"/>
                  </a:cubicBezTo>
                  <a:cubicBezTo>
                    <a:pt x="120" y="88"/>
                    <a:pt x="125" y="86"/>
                    <a:pt x="130" y="85"/>
                  </a:cubicBezTo>
                  <a:cubicBezTo>
                    <a:pt x="137" y="83"/>
                    <a:pt x="144" y="83"/>
                    <a:pt x="151" y="85"/>
                  </a:cubicBezTo>
                  <a:cubicBezTo>
                    <a:pt x="154" y="86"/>
                    <a:pt x="157" y="86"/>
                    <a:pt x="159" y="83"/>
                  </a:cubicBezTo>
                  <a:cubicBezTo>
                    <a:pt x="160" y="81"/>
                    <a:pt x="160" y="78"/>
                    <a:pt x="158" y="76"/>
                  </a:cubicBezTo>
                  <a:cubicBezTo>
                    <a:pt x="156" y="73"/>
                    <a:pt x="154" y="73"/>
                    <a:pt x="150" y="75"/>
                  </a:cubicBezTo>
                  <a:cubicBezTo>
                    <a:pt x="147" y="76"/>
                    <a:pt x="143" y="78"/>
                    <a:pt x="140" y="78"/>
                  </a:cubicBezTo>
                  <a:cubicBezTo>
                    <a:pt x="132" y="80"/>
                    <a:pt x="124" y="78"/>
                    <a:pt x="115" y="77"/>
                  </a:cubicBezTo>
                  <a:cubicBezTo>
                    <a:pt x="115" y="77"/>
                    <a:pt x="114" y="76"/>
                    <a:pt x="113" y="75"/>
                  </a:cubicBezTo>
                  <a:cubicBezTo>
                    <a:pt x="113" y="74"/>
                    <a:pt x="112" y="72"/>
                    <a:pt x="112" y="71"/>
                  </a:cubicBezTo>
                  <a:cubicBezTo>
                    <a:pt x="112" y="70"/>
                    <a:pt x="113" y="68"/>
                    <a:pt x="113" y="67"/>
                  </a:cubicBezTo>
                  <a:cubicBezTo>
                    <a:pt x="119" y="63"/>
                    <a:pt x="124" y="60"/>
                    <a:pt x="131" y="60"/>
                  </a:cubicBezTo>
                  <a:cubicBezTo>
                    <a:pt x="134" y="60"/>
                    <a:pt x="136" y="58"/>
                    <a:pt x="136" y="55"/>
                  </a:cubicBezTo>
                  <a:cubicBezTo>
                    <a:pt x="137" y="52"/>
                    <a:pt x="136" y="50"/>
                    <a:pt x="133" y="49"/>
                  </a:cubicBezTo>
                  <a:cubicBezTo>
                    <a:pt x="130" y="47"/>
                    <a:pt x="127" y="48"/>
                    <a:pt x="125" y="51"/>
                  </a:cubicBezTo>
                  <a:cubicBezTo>
                    <a:pt x="122" y="56"/>
                    <a:pt x="117" y="60"/>
                    <a:pt x="111" y="62"/>
                  </a:cubicBezTo>
                  <a:cubicBezTo>
                    <a:pt x="108" y="64"/>
                    <a:pt x="104" y="61"/>
                    <a:pt x="105" y="58"/>
                  </a:cubicBezTo>
                  <a:cubicBezTo>
                    <a:pt x="107" y="51"/>
                    <a:pt x="108" y="43"/>
                    <a:pt x="111" y="36"/>
                  </a:cubicBezTo>
                  <a:cubicBezTo>
                    <a:pt x="112" y="33"/>
                    <a:pt x="114" y="30"/>
                    <a:pt x="116" y="27"/>
                  </a:cubicBezTo>
                  <a:cubicBezTo>
                    <a:pt x="117" y="25"/>
                    <a:pt x="119" y="24"/>
                    <a:pt x="120" y="23"/>
                  </a:cubicBezTo>
                  <a:cubicBezTo>
                    <a:pt x="122" y="20"/>
                    <a:pt x="123" y="17"/>
                    <a:pt x="120" y="15"/>
                  </a:cubicBezTo>
                  <a:cubicBezTo>
                    <a:pt x="119" y="14"/>
                    <a:pt x="116" y="13"/>
                    <a:pt x="115" y="13"/>
                  </a:cubicBezTo>
                  <a:cubicBezTo>
                    <a:pt x="112" y="13"/>
                    <a:pt x="110" y="16"/>
                    <a:pt x="110" y="19"/>
                  </a:cubicBezTo>
                  <a:cubicBezTo>
                    <a:pt x="110" y="21"/>
                    <a:pt x="110" y="23"/>
                    <a:pt x="110" y="24"/>
                  </a:cubicBezTo>
                  <a:cubicBezTo>
                    <a:pt x="108" y="34"/>
                    <a:pt x="101" y="42"/>
                    <a:pt x="95" y="49"/>
                  </a:cubicBezTo>
                  <a:cubicBezTo>
                    <a:pt x="94" y="51"/>
                    <a:pt x="92" y="50"/>
                    <a:pt x="91" y="48"/>
                  </a:cubicBezTo>
                  <a:cubicBezTo>
                    <a:pt x="89" y="43"/>
                    <a:pt x="87" y="38"/>
                    <a:pt x="85" y="33"/>
                  </a:cubicBezTo>
                  <a:cubicBezTo>
                    <a:pt x="83" y="26"/>
                    <a:pt x="82" y="19"/>
                    <a:pt x="84" y="12"/>
                  </a:cubicBezTo>
                  <a:cubicBezTo>
                    <a:pt x="85" y="9"/>
                    <a:pt x="84" y="7"/>
                    <a:pt x="81" y="5"/>
                  </a:cubicBezTo>
                  <a:cubicBezTo>
                    <a:pt x="79" y="4"/>
                    <a:pt x="76" y="4"/>
                    <a:pt x="74" y="6"/>
                  </a:cubicBezTo>
                  <a:cubicBezTo>
                    <a:pt x="72" y="8"/>
                    <a:pt x="71" y="11"/>
                    <a:pt x="73" y="14"/>
                  </a:cubicBezTo>
                  <a:cubicBezTo>
                    <a:pt x="79" y="21"/>
                    <a:pt x="79" y="29"/>
                    <a:pt x="79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7"/>
            <p:cNvSpPr>
              <a:spLocks noEditPoints="1"/>
            </p:cNvSpPr>
            <p:nvPr/>
          </p:nvSpPr>
          <p:spPr bwMode="auto">
            <a:xfrm>
              <a:off x="5562600" y="5664200"/>
              <a:ext cx="612775" cy="627063"/>
            </a:xfrm>
            <a:custGeom>
              <a:avLst/>
              <a:gdLst>
                <a:gd name="T0" fmla="*/ 8 w 163"/>
                <a:gd name="T1" fmla="*/ 99 h 164"/>
                <a:gd name="T2" fmla="*/ 4 w 163"/>
                <a:gd name="T3" fmla="*/ 82 h 164"/>
                <a:gd name="T4" fmla="*/ 32 w 163"/>
                <a:gd name="T5" fmla="*/ 73 h 164"/>
                <a:gd name="T6" fmla="*/ 30 w 163"/>
                <a:gd name="T7" fmla="*/ 45 h 164"/>
                <a:gd name="T8" fmla="*/ 24 w 163"/>
                <a:gd name="T9" fmla="*/ 25 h 164"/>
                <a:gd name="T10" fmla="*/ 45 w 163"/>
                <a:gd name="T11" fmla="*/ 29 h 164"/>
                <a:gd name="T12" fmla="*/ 67 w 163"/>
                <a:gd name="T13" fmla="*/ 26 h 164"/>
                <a:gd name="T14" fmla="*/ 72 w 163"/>
                <a:gd name="T15" fmla="*/ 6 h 164"/>
                <a:gd name="T16" fmla="*/ 90 w 163"/>
                <a:gd name="T17" fmla="*/ 6 h 164"/>
                <a:gd name="T18" fmla="*/ 99 w 163"/>
                <a:gd name="T19" fmla="*/ 35 h 164"/>
                <a:gd name="T20" fmla="*/ 127 w 163"/>
                <a:gd name="T21" fmla="*/ 30 h 164"/>
                <a:gd name="T22" fmla="*/ 146 w 163"/>
                <a:gd name="T23" fmla="*/ 24 h 164"/>
                <a:gd name="T24" fmla="*/ 142 w 163"/>
                <a:gd name="T25" fmla="*/ 48 h 164"/>
                <a:gd name="T26" fmla="*/ 143 w 163"/>
                <a:gd name="T27" fmla="*/ 68 h 164"/>
                <a:gd name="T28" fmla="*/ 158 w 163"/>
                <a:gd name="T29" fmla="*/ 75 h 164"/>
                <a:gd name="T30" fmla="*/ 157 w 163"/>
                <a:gd name="T31" fmla="*/ 88 h 164"/>
                <a:gd name="T32" fmla="*/ 134 w 163"/>
                <a:gd name="T33" fmla="*/ 97 h 164"/>
                <a:gd name="T34" fmla="*/ 146 w 163"/>
                <a:gd name="T35" fmla="*/ 130 h 164"/>
                <a:gd name="T36" fmla="*/ 138 w 163"/>
                <a:gd name="T37" fmla="*/ 148 h 164"/>
                <a:gd name="T38" fmla="*/ 109 w 163"/>
                <a:gd name="T39" fmla="*/ 133 h 164"/>
                <a:gd name="T40" fmla="*/ 92 w 163"/>
                <a:gd name="T41" fmla="*/ 153 h 164"/>
                <a:gd name="T42" fmla="*/ 75 w 163"/>
                <a:gd name="T43" fmla="*/ 159 h 164"/>
                <a:gd name="T44" fmla="*/ 66 w 163"/>
                <a:gd name="T45" fmla="*/ 140 h 164"/>
                <a:gd name="T46" fmla="*/ 43 w 163"/>
                <a:gd name="T47" fmla="*/ 145 h 164"/>
                <a:gd name="T48" fmla="*/ 24 w 163"/>
                <a:gd name="T49" fmla="*/ 146 h 164"/>
                <a:gd name="T50" fmla="*/ 33 w 163"/>
                <a:gd name="T51" fmla="*/ 127 h 164"/>
                <a:gd name="T52" fmla="*/ 30 w 163"/>
                <a:gd name="T53" fmla="*/ 100 h 164"/>
                <a:gd name="T54" fmla="*/ 18 w 163"/>
                <a:gd name="T55" fmla="*/ 100 h 164"/>
                <a:gd name="T56" fmla="*/ 19 w 163"/>
                <a:gd name="T57" fmla="*/ 95 h 164"/>
                <a:gd name="T58" fmla="*/ 45 w 163"/>
                <a:gd name="T59" fmla="*/ 113 h 164"/>
                <a:gd name="T60" fmla="*/ 28 w 163"/>
                <a:gd name="T61" fmla="*/ 140 h 164"/>
                <a:gd name="T62" fmla="*/ 32 w 163"/>
                <a:gd name="T63" fmla="*/ 145 h 164"/>
                <a:gd name="T64" fmla="*/ 57 w 163"/>
                <a:gd name="T65" fmla="*/ 135 h 164"/>
                <a:gd name="T66" fmla="*/ 75 w 163"/>
                <a:gd name="T67" fmla="*/ 149 h 164"/>
                <a:gd name="T68" fmla="*/ 85 w 163"/>
                <a:gd name="T69" fmla="*/ 156 h 164"/>
                <a:gd name="T70" fmla="*/ 99 w 163"/>
                <a:gd name="T71" fmla="*/ 131 h 164"/>
                <a:gd name="T72" fmla="*/ 120 w 163"/>
                <a:gd name="T73" fmla="*/ 135 h 164"/>
                <a:gd name="T74" fmla="*/ 145 w 163"/>
                <a:gd name="T75" fmla="*/ 139 h 164"/>
                <a:gd name="T76" fmla="*/ 130 w 163"/>
                <a:gd name="T77" fmla="*/ 110 h 164"/>
                <a:gd name="T78" fmla="*/ 141 w 163"/>
                <a:gd name="T79" fmla="*/ 89 h 164"/>
                <a:gd name="T80" fmla="*/ 159 w 163"/>
                <a:gd name="T81" fmla="*/ 81 h 164"/>
                <a:gd name="T82" fmla="*/ 140 w 163"/>
                <a:gd name="T83" fmla="*/ 70 h 164"/>
                <a:gd name="T84" fmla="*/ 141 w 163"/>
                <a:gd name="T85" fmla="*/ 43 h 164"/>
                <a:gd name="T86" fmla="*/ 139 w 163"/>
                <a:gd name="T87" fmla="*/ 27 h 164"/>
                <a:gd name="T88" fmla="*/ 110 w 163"/>
                <a:gd name="T89" fmla="*/ 44 h 164"/>
                <a:gd name="T90" fmla="*/ 91 w 163"/>
                <a:gd name="T91" fmla="*/ 22 h 164"/>
                <a:gd name="T92" fmla="*/ 75 w 163"/>
                <a:gd name="T93" fmla="*/ 9 h 164"/>
                <a:gd name="T94" fmla="*/ 70 w 163"/>
                <a:gd name="T95" fmla="*/ 29 h 164"/>
                <a:gd name="T96" fmla="*/ 43 w 163"/>
                <a:gd name="T97" fmla="*/ 33 h 164"/>
                <a:gd name="T98" fmla="*/ 28 w 163"/>
                <a:gd name="T99" fmla="*/ 28 h 164"/>
                <a:gd name="T100" fmla="*/ 29 w 163"/>
                <a:gd name="T101" fmla="*/ 36 h 164"/>
                <a:gd name="T102" fmla="*/ 43 w 163"/>
                <a:gd name="T103" fmla="*/ 62 h 164"/>
                <a:gd name="T104" fmla="*/ 23 w 163"/>
                <a:gd name="T105" fmla="*/ 80 h 164"/>
                <a:gd name="T106" fmla="*/ 4 w 163"/>
                <a:gd name="T107" fmla="*/ 91 h 164"/>
                <a:gd name="T108" fmla="*/ 19 w 163"/>
                <a:gd name="T109" fmla="*/ 96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3" h="164">
                  <a:moveTo>
                    <a:pt x="18" y="100"/>
                  </a:moveTo>
                  <a:cubicBezTo>
                    <a:pt x="15" y="100"/>
                    <a:pt x="11" y="99"/>
                    <a:pt x="8" y="99"/>
                  </a:cubicBezTo>
                  <a:cubicBezTo>
                    <a:pt x="4" y="98"/>
                    <a:pt x="1" y="96"/>
                    <a:pt x="0" y="92"/>
                  </a:cubicBezTo>
                  <a:cubicBezTo>
                    <a:pt x="0" y="88"/>
                    <a:pt x="1" y="84"/>
                    <a:pt x="4" y="82"/>
                  </a:cubicBezTo>
                  <a:cubicBezTo>
                    <a:pt x="8" y="80"/>
                    <a:pt x="12" y="78"/>
                    <a:pt x="16" y="77"/>
                  </a:cubicBezTo>
                  <a:cubicBezTo>
                    <a:pt x="21" y="76"/>
                    <a:pt x="27" y="75"/>
                    <a:pt x="32" y="73"/>
                  </a:cubicBezTo>
                  <a:cubicBezTo>
                    <a:pt x="40" y="71"/>
                    <a:pt x="42" y="67"/>
                    <a:pt x="39" y="60"/>
                  </a:cubicBezTo>
                  <a:cubicBezTo>
                    <a:pt x="36" y="55"/>
                    <a:pt x="33" y="50"/>
                    <a:pt x="30" y="45"/>
                  </a:cubicBezTo>
                  <a:cubicBezTo>
                    <a:pt x="28" y="41"/>
                    <a:pt x="25" y="38"/>
                    <a:pt x="23" y="34"/>
                  </a:cubicBezTo>
                  <a:cubicBezTo>
                    <a:pt x="22" y="31"/>
                    <a:pt x="22" y="28"/>
                    <a:pt x="24" y="25"/>
                  </a:cubicBezTo>
                  <a:cubicBezTo>
                    <a:pt x="27" y="22"/>
                    <a:pt x="31" y="21"/>
                    <a:pt x="34" y="23"/>
                  </a:cubicBezTo>
                  <a:cubicBezTo>
                    <a:pt x="38" y="25"/>
                    <a:pt x="41" y="27"/>
                    <a:pt x="45" y="29"/>
                  </a:cubicBezTo>
                  <a:cubicBezTo>
                    <a:pt x="47" y="30"/>
                    <a:pt x="50" y="32"/>
                    <a:pt x="52" y="33"/>
                  </a:cubicBezTo>
                  <a:cubicBezTo>
                    <a:pt x="59" y="36"/>
                    <a:pt x="65" y="34"/>
                    <a:pt x="67" y="26"/>
                  </a:cubicBezTo>
                  <a:cubicBezTo>
                    <a:pt x="68" y="22"/>
                    <a:pt x="69" y="17"/>
                    <a:pt x="70" y="13"/>
                  </a:cubicBezTo>
                  <a:cubicBezTo>
                    <a:pt x="70" y="10"/>
                    <a:pt x="71" y="8"/>
                    <a:pt x="72" y="6"/>
                  </a:cubicBezTo>
                  <a:cubicBezTo>
                    <a:pt x="74" y="3"/>
                    <a:pt x="77" y="1"/>
                    <a:pt x="81" y="1"/>
                  </a:cubicBezTo>
                  <a:cubicBezTo>
                    <a:pt x="85" y="0"/>
                    <a:pt x="89" y="2"/>
                    <a:pt x="90" y="6"/>
                  </a:cubicBezTo>
                  <a:cubicBezTo>
                    <a:pt x="93" y="12"/>
                    <a:pt x="94" y="18"/>
                    <a:pt x="96" y="24"/>
                  </a:cubicBezTo>
                  <a:cubicBezTo>
                    <a:pt x="97" y="28"/>
                    <a:pt x="98" y="31"/>
                    <a:pt x="99" y="35"/>
                  </a:cubicBezTo>
                  <a:cubicBezTo>
                    <a:pt x="101" y="39"/>
                    <a:pt x="104" y="41"/>
                    <a:pt x="109" y="40"/>
                  </a:cubicBezTo>
                  <a:cubicBezTo>
                    <a:pt x="116" y="38"/>
                    <a:pt x="121" y="33"/>
                    <a:pt x="127" y="30"/>
                  </a:cubicBezTo>
                  <a:cubicBezTo>
                    <a:pt x="130" y="27"/>
                    <a:pt x="134" y="25"/>
                    <a:pt x="137" y="24"/>
                  </a:cubicBezTo>
                  <a:cubicBezTo>
                    <a:pt x="140" y="22"/>
                    <a:pt x="143" y="22"/>
                    <a:pt x="146" y="24"/>
                  </a:cubicBezTo>
                  <a:cubicBezTo>
                    <a:pt x="148" y="27"/>
                    <a:pt x="149" y="29"/>
                    <a:pt x="148" y="32"/>
                  </a:cubicBezTo>
                  <a:cubicBezTo>
                    <a:pt x="146" y="38"/>
                    <a:pt x="144" y="43"/>
                    <a:pt x="142" y="48"/>
                  </a:cubicBezTo>
                  <a:cubicBezTo>
                    <a:pt x="141" y="51"/>
                    <a:pt x="140" y="54"/>
                    <a:pt x="139" y="56"/>
                  </a:cubicBezTo>
                  <a:cubicBezTo>
                    <a:pt x="136" y="63"/>
                    <a:pt x="137" y="65"/>
                    <a:pt x="143" y="68"/>
                  </a:cubicBezTo>
                  <a:cubicBezTo>
                    <a:pt x="146" y="70"/>
                    <a:pt x="150" y="71"/>
                    <a:pt x="154" y="72"/>
                  </a:cubicBezTo>
                  <a:cubicBezTo>
                    <a:pt x="155" y="73"/>
                    <a:pt x="157" y="74"/>
                    <a:pt x="158" y="75"/>
                  </a:cubicBezTo>
                  <a:cubicBezTo>
                    <a:pt x="161" y="76"/>
                    <a:pt x="163" y="79"/>
                    <a:pt x="163" y="82"/>
                  </a:cubicBezTo>
                  <a:cubicBezTo>
                    <a:pt x="162" y="86"/>
                    <a:pt x="160" y="87"/>
                    <a:pt x="157" y="88"/>
                  </a:cubicBezTo>
                  <a:cubicBezTo>
                    <a:pt x="152" y="90"/>
                    <a:pt x="147" y="91"/>
                    <a:pt x="142" y="93"/>
                  </a:cubicBezTo>
                  <a:cubicBezTo>
                    <a:pt x="139" y="94"/>
                    <a:pt x="136" y="95"/>
                    <a:pt x="134" y="97"/>
                  </a:cubicBezTo>
                  <a:cubicBezTo>
                    <a:pt x="129" y="99"/>
                    <a:pt x="129" y="102"/>
                    <a:pt x="132" y="106"/>
                  </a:cubicBezTo>
                  <a:cubicBezTo>
                    <a:pt x="137" y="114"/>
                    <a:pt x="141" y="122"/>
                    <a:pt x="146" y="130"/>
                  </a:cubicBezTo>
                  <a:cubicBezTo>
                    <a:pt x="147" y="133"/>
                    <a:pt x="148" y="136"/>
                    <a:pt x="148" y="139"/>
                  </a:cubicBezTo>
                  <a:cubicBezTo>
                    <a:pt x="150" y="146"/>
                    <a:pt x="145" y="151"/>
                    <a:pt x="138" y="148"/>
                  </a:cubicBezTo>
                  <a:cubicBezTo>
                    <a:pt x="132" y="146"/>
                    <a:pt x="127" y="143"/>
                    <a:pt x="121" y="140"/>
                  </a:cubicBezTo>
                  <a:cubicBezTo>
                    <a:pt x="117" y="138"/>
                    <a:pt x="113" y="135"/>
                    <a:pt x="109" y="133"/>
                  </a:cubicBezTo>
                  <a:cubicBezTo>
                    <a:pt x="105" y="131"/>
                    <a:pt x="104" y="131"/>
                    <a:pt x="102" y="134"/>
                  </a:cubicBezTo>
                  <a:cubicBezTo>
                    <a:pt x="98" y="140"/>
                    <a:pt x="95" y="147"/>
                    <a:pt x="92" y="153"/>
                  </a:cubicBezTo>
                  <a:cubicBezTo>
                    <a:pt x="91" y="155"/>
                    <a:pt x="89" y="157"/>
                    <a:pt x="88" y="160"/>
                  </a:cubicBezTo>
                  <a:cubicBezTo>
                    <a:pt x="84" y="164"/>
                    <a:pt x="79" y="164"/>
                    <a:pt x="75" y="159"/>
                  </a:cubicBezTo>
                  <a:cubicBezTo>
                    <a:pt x="73" y="156"/>
                    <a:pt x="72" y="152"/>
                    <a:pt x="70" y="149"/>
                  </a:cubicBezTo>
                  <a:cubicBezTo>
                    <a:pt x="69" y="146"/>
                    <a:pt x="67" y="143"/>
                    <a:pt x="66" y="140"/>
                  </a:cubicBezTo>
                  <a:cubicBezTo>
                    <a:pt x="64" y="138"/>
                    <a:pt x="61" y="137"/>
                    <a:pt x="59" y="138"/>
                  </a:cubicBezTo>
                  <a:cubicBezTo>
                    <a:pt x="53" y="140"/>
                    <a:pt x="49" y="143"/>
                    <a:pt x="43" y="145"/>
                  </a:cubicBezTo>
                  <a:cubicBezTo>
                    <a:pt x="40" y="146"/>
                    <a:pt x="36" y="148"/>
                    <a:pt x="33" y="149"/>
                  </a:cubicBezTo>
                  <a:cubicBezTo>
                    <a:pt x="29" y="150"/>
                    <a:pt x="26" y="149"/>
                    <a:pt x="24" y="146"/>
                  </a:cubicBezTo>
                  <a:cubicBezTo>
                    <a:pt x="22" y="143"/>
                    <a:pt x="23" y="140"/>
                    <a:pt x="24" y="137"/>
                  </a:cubicBezTo>
                  <a:cubicBezTo>
                    <a:pt x="27" y="134"/>
                    <a:pt x="30" y="130"/>
                    <a:pt x="33" y="127"/>
                  </a:cubicBezTo>
                  <a:cubicBezTo>
                    <a:pt x="35" y="124"/>
                    <a:pt x="37" y="121"/>
                    <a:pt x="39" y="118"/>
                  </a:cubicBezTo>
                  <a:cubicBezTo>
                    <a:pt x="44" y="109"/>
                    <a:pt x="40" y="101"/>
                    <a:pt x="30" y="100"/>
                  </a:cubicBezTo>
                  <a:cubicBezTo>
                    <a:pt x="26" y="100"/>
                    <a:pt x="22" y="100"/>
                    <a:pt x="18" y="99"/>
                  </a:cubicBezTo>
                  <a:cubicBezTo>
                    <a:pt x="18" y="100"/>
                    <a:pt x="18" y="100"/>
                    <a:pt x="18" y="100"/>
                  </a:cubicBezTo>
                  <a:close/>
                  <a:moveTo>
                    <a:pt x="19" y="96"/>
                  </a:moveTo>
                  <a:cubicBezTo>
                    <a:pt x="19" y="96"/>
                    <a:pt x="19" y="96"/>
                    <a:pt x="19" y="95"/>
                  </a:cubicBezTo>
                  <a:cubicBezTo>
                    <a:pt x="22" y="96"/>
                    <a:pt x="26" y="96"/>
                    <a:pt x="30" y="96"/>
                  </a:cubicBezTo>
                  <a:cubicBezTo>
                    <a:pt x="40" y="97"/>
                    <a:pt x="47" y="105"/>
                    <a:pt x="45" y="113"/>
                  </a:cubicBezTo>
                  <a:cubicBezTo>
                    <a:pt x="44" y="118"/>
                    <a:pt x="41" y="122"/>
                    <a:pt x="38" y="127"/>
                  </a:cubicBezTo>
                  <a:cubicBezTo>
                    <a:pt x="35" y="131"/>
                    <a:pt x="31" y="135"/>
                    <a:pt x="28" y="140"/>
                  </a:cubicBezTo>
                  <a:cubicBezTo>
                    <a:pt x="27" y="140"/>
                    <a:pt x="27" y="143"/>
                    <a:pt x="27" y="143"/>
                  </a:cubicBezTo>
                  <a:cubicBezTo>
                    <a:pt x="28" y="144"/>
                    <a:pt x="30" y="145"/>
                    <a:pt x="32" y="145"/>
                  </a:cubicBezTo>
                  <a:cubicBezTo>
                    <a:pt x="35" y="144"/>
                    <a:pt x="37" y="143"/>
                    <a:pt x="40" y="142"/>
                  </a:cubicBezTo>
                  <a:cubicBezTo>
                    <a:pt x="46" y="139"/>
                    <a:pt x="51" y="137"/>
                    <a:pt x="57" y="135"/>
                  </a:cubicBezTo>
                  <a:cubicBezTo>
                    <a:pt x="63" y="132"/>
                    <a:pt x="66" y="134"/>
                    <a:pt x="69" y="139"/>
                  </a:cubicBezTo>
                  <a:cubicBezTo>
                    <a:pt x="72" y="142"/>
                    <a:pt x="73" y="146"/>
                    <a:pt x="75" y="149"/>
                  </a:cubicBezTo>
                  <a:cubicBezTo>
                    <a:pt x="76" y="151"/>
                    <a:pt x="76" y="153"/>
                    <a:pt x="77" y="156"/>
                  </a:cubicBezTo>
                  <a:cubicBezTo>
                    <a:pt x="80" y="160"/>
                    <a:pt x="82" y="160"/>
                    <a:pt x="85" y="156"/>
                  </a:cubicBezTo>
                  <a:cubicBezTo>
                    <a:pt x="86" y="154"/>
                    <a:pt x="88" y="152"/>
                    <a:pt x="89" y="150"/>
                  </a:cubicBezTo>
                  <a:cubicBezTo>
                    <a:pt x="92" y="144"/>
                    <a:pt x="96" y="137"/>
                    <a:pt x="99" y="131"/>
                  </a:cubicBezTo>
                  <a:cubicBezTo>
                    <a:pt x="102" y="127"/>
                    <a:pt x="105" y="126"/>
                    <a:pt x="109" y="128"/>
                  </a:cubicBezTo>
                  <a:cubicBezTo>
                    <a:pt x="113" y="130"/>
                    <a:pt x="117" y="133"/>
                    <a:pt x="120" y="135"/>
                  </a:cubicBezTo>
                  <a:cubicBezTo>
                    <a:pt x="126" y="138"/>
                    <a:pt x="133" y="142"/>
                    <a:pt x="139" y="145"/>
                  </a:cubicBezTo>
                  <a:cubicBezTo>
                    <a:pt x="143" y="146"/>
                    <a:pt x="145" y="143"/>
                    <a:pt x="145" y="139"/>
                  </a:cubicBezTo>
                  <a:cubicBezTo>
                    <a:pt x="144" y="137"/>
                    <a:pt x="144" y="134"/>
                    <a:pt x="142" y="132"/>
                  </a:cubicBezTo>
                  <a:cubicBezTo>
                    <a:pt x="138" y="125"/>
                    <a:pt x="135" y="117"/>
                    <a:pt x="130" y="110"/>
                  </a:cubicBezTo>
                  <a:cubicBezTo>
                    <a:pt x="124" y="103"/>
                    <a:pt x="125" y="96"/>
                    <a:pt x="135" y="91"/>
                  </a:cubicBezTo>
                  <a:cubicBezTo>
                    <a:pt x="137" y="91"/>
                    <a:pt x="139" y="90"/>
                    <a:pt x="141" y="89"/>
                  </a:cubicBezTo>
                  <a:cubicBezTo>
                    <a:pt x="145" y="88"/>
                    <a:pt x="149" y="86"/>
                    <a:pt x="154" y="85"/>
                  </a:cubicBezTo>
                  <a:cubicBezTo>
                    <a:pt x="155" y="84"/>
                    <a:pt x="157" y="83"/>
                    <a:pt x="159" y="81"/>
                  </a:cubicBezTo>
                  <a:cubicBezTo>
                    <a:pt x="157" y="80"/>
                    <a:pt x="156" y="78"/>
                    <a:pt x="154" y="77"/>
                  </a:cubicBezTo>
                  <a:cubicBezTo>
                    <a:pt x="149" y="75"/>
                    <a:pt x="144" y="73"/>
                    <a:pt x="140" y="70"/>
                  </a:cubicBezTo>
                  <a:cubicBezTo>
                    <a:pt x="133" y="67"/>
                    <a:pt x="132" y="63"/>
                    <a:pt x="135" y="56"/>
                  </a:cubicBezTo>
                  <a:cubicBezTo>
                    <a:pt x="136" y="51"/>
                    <a:pt x="139" y="47"/>
                    <a:pt x="141" y="43"/>
                  </a:cubicBezTo>
                  <a:cubicBezTo>
                    <a:pt x="142" y="39"/>
                    <a:pt x="144" y="36"/>
                    <a:pt x="145" y="33"/>
                  </a:cubicBezTo>
                  <a:cubicBezTo>
                    <a:pt x="146" y="29"/>
                    <a:pt x="143" y="26"/>
                    <a:pt x="139" y="27"/>
                  </a:cubicBezTo>
                  <a:cubicBezTo>
                    <a:pt x="136" y="28"/>
                    <a:pt x="134" y="29"/>
                    <a:pt x="132" y="31"/>
                  </a:cubicBezTo>
                  <a:cubicBezTo>
                    <a:pt x="125" y="36"/>
                    <a:pt x="119" y="41"/>
                    <a:pt x="110" y="44"/>
                  </a:cubicBezTo>
                  <a:cubicBezTo>
                    <a:pt x="103" y="45"/>
                    <a:pt x="98" y="43"/>
                    <a:pt x="95" y="36"/>
                  </a:cubicBezTo>
                  <a:cubicBezTo>
                    <a:pt x="93" y="32"/>
                    <a:pt x="93" y="27"/>
                    <a:pt x="91" y="22"/>
                  </a:cubicBezTo>
                  <a:cubicBezTo>
                    <a:pt x="90" y="17"/>
                    <a:pt x="89" y="13"/>
                    <a:pt x="87" y="8"/>
                  </a:cubicBezTo>
                  <a:cubicBezTo>
                    <a:pt x="84" y="3"/>
                    <a:pt x="78" y="3"/>
                    <a:pt x="75" y="9"/>
                  </a:cubicBezTo>
                  <a:cubicBezTo>
                    <a:pt x="74" y="10"/>
                    <a:pt x="74" y="12"/>
                    <a:pt x="73" y="13"/>
                  </a:cubicBezTo>
                  <a:cubicBezTo>
                    <a:pt x="72" y="19"/>
                    <a:pt x="72" y="24"/>
                    <a:pt x="70" y="29"/>
                  </a:cubicBezTo>
                  <a:cubicBezTo>
                    <a:pt x="68" y="36"/>
                    <a:pt x="63" y="39"/>
                    <a:pt x="56" y="38"/>
                  </a:cubicBezTo>
                  <a:cubicBezTo>
                    <a:pt x="52" y="37"/>
                    <a:pt x="48" y="35"/>
                    <a:pt x="43" y="33"/>
                  </a:cubicBezTo>
                  <a:cubicBezTo>
                    <a:pt x="40" y="31"/>
                    <a:pt x="36" y="28"/>
                    <a:pt x="33" y="27"/>
                  </a:cubicBezTo>
                  <a:cubicBezTo>
                    <a:pt x="31" y="26"/>
                    <a:pt x="29" y="27"/>
                    <a:pt x="28" y="28"/>
                  </a:cubicBezTo>
                  <a:cubicBezTo>
                    <a:pt x="27" y="29"/>
                    <a:pt x="27" y="31"/>
                    <a:pt x="27" y="33"/>
                  </a:cubicBezTo>
                  <a:cubicBezTo>
                    <a:pt x="27" y="34"/>
                    <a:pt x="28" y="35"/>
                    <a:pt x="29" y="36"/>
                  </a:cubicBezTo>
                  <a:cubicBezTo>
                    <a:pt x="31" y="40"/>
                    <a:pt x="34" y="44"/>
                    <a:pt x="37" y="48"/>
                  </a:cubicBezTo>
                  <a:cubicBezTo>
                    <a:pt x="39" y="53"/>
                    <a:pt x="42" y="57"/>
                    <a:pt x="43" y="62"/>
                  </a:cubicBezTo>
                  <a:cubicBezTo>
                    <a:pt x="45" y="68"/>
                    <a:pt x="43" y="73"/>
                    <a:pt x="37" y="75"/>
                  </a:cubicBezTo>
                  <a:cubicBezTo>
                    <a:pt x="33" y="77"/>
                    <a:pt x="28" y="78"/>
                    <a:pt x="23" y="80"/>
                  </a:cubicBezTo>
                  <a:cubicBezTo>
                    <a:pt x="18" y="81"/>
                    <a:pt x="12" y="83"/>
                    <a:pt x="7" y="85"/>
                  </a:cubicBezTo>
                  <a:cubicBezTo>
                    <a:pt x="5" y="85"/>
                    <a:pt x="4" y="88"/>
                    <a:pt x="4" y="91"/>
                  </a:cubicBezTo>
                  <a:cubicBezTo>
                    <a:pt x="5" y="93"/>
                    <a:pt x="7" y="95"/>
                    <a:pt x="9" y="95"/>
                  </a:cubicBezTo>
                  <a:cubicBezTo>
                    <a:pt x="12" y="95"/>
                    <a:pt x="15" y="96"/>
                    <a:pt x="19" y="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8"/>
            <p:cNvSpPr>
              <a:spLocks noEditPoints="1"/>
            </p:cNvSpPr>
            <p:nvPr/>
          </p:nvSpPr>
          <p:spPr bwMode="auto">
            <a:xfrm>
              <a:off x="4849813" y="5667375"/>
              <a:ext cx="614362" cy="619125"/>
            </a:xfrm>
            <a:custGeom>
              <a:avLst/>
              <a:gdLst>
                <a:gd name="T0" fmla="*/ 139 w 163"/>
                <a:gd name="T1" fmla="*/ 130 h 162"/>
                <a:gd name="T2" fmla="*/ 135 w 163"/>
                <a:gd name="T3" fmla="*/ 133 h 162"/>
                <a:gd name="T4" fmla="*/ 115 w 163"/>
                <a:gd name="T5" fmla="*/ 141 h 162"/>
                <a:gd name="T6" fmla="*/ 113 w 163"/>
                <a:gd name="T7" fmla="*/ 155 h 162"/>
                <a:gd name="T8" fmla="*/ 105 w 163"/>
                <a:gd name="T9" fmla="*/ 149 h 162"/>
                <a:gd name="T10" fmla="*/ 84 w 163"/>
                <a:gd name="T11" fmla="*/ 160 h 162"/>
                <a:gd name="T12" fmla="*/ 79 w 163"/>
                <a:gd name="T13" fmla="*/ 160 h 162"/>
                <a:gd name="T14" fmla="*/ 58 w 163"/>
                <a:gd name="T15" fmla="*/ 153 h 162"/>
                <a:gd name="T16" fmla="*/ 49 w 163"/>
                <a:gd name="T17" fmla="*/ 155 h 162"/>
                <a:gd name="T18" fmla="*/ 24 w 163"/>
                <a:gd name="T19" fmla="*/ 143 h 162"/>
                <a:gd name="T20" fmla="*/ 21 w 163"/>
                <a:gd name="T21" fmla="*/ 124 h 162"/>
                <a:gd name="T22" fmla="*/ 6 w 163"/>
                <a:gd name="T23" fmla="*/ 114 h 162"/>
                <a:gd name="T24" fmla="*/ 13 w 163"/>
                <a:gd name="T25" fmla="*/ 100 h 162"/>
                <a:gd name="T26" fmla="*/ 1 w 163"/>
                <a:gd name="T27" fmla="*/ 83 h 162"/>
                <a:gd name="T28" fmla="*/ 3 w 163"/>
                <a:gd name="T29" fmla="*/ 79 h 162"/>
                <a:gd name="T30" fmla="*/ 13 w 163"/>
                <a:gd name="T31" fmla="*/ 68 h 162"/>
                <a:gd name="T32" fmla="*/ 7 w 163"/>
                <a:gd name="T33" fmla="*/ 55 h 162"/>
                <a:gd name="T34" fmla="*/ 9 w 163"/>
                <a:gd name="T35" fmla="*/ 52 h 162"/>
                <a:gd name="T36" fmla="*/ 24 w 163"/>
                <a:gd name="T37" fmla="*/ 49 h 162"/>
                <a:gd name="T38" fmla="*/ 24 w 163"/>
                <a:gd name="T39" fmla="*/ 30 h 162"/>
                <a:gd name="T40" fmla="*/ 27 w 163"/>
                <a:gd name="T41" fmla="*/ 28 h 162"/>
                <a:gd name="T42" fmla="*/ 49 w 163"/>
                <a:gd name="T43" fmla="*/ 16 h 162"/>
                <a:gd name="T44" fmla="*/ 53 w 163"/>
                <a:gd name="T45" fmla="*/ 8 h 162"/>
                <a:gd name="T46" fmla="*/ 76 w 163"/>
                <a:gd name="T47" fmla="*/ 8 h 162"/>
                <a:gd name="T48" fmla="*/ 81 w 163"/>
                <a:gd name="T49" fmla="*/ 0 h 162"/>
                <a:gd name="T50" fmla="*/ 84 w 163"/>
                <a:gd name="T51" fmla="*/ 3 h 162"/>
                <a:gd name="T52" fmla="*/ 110 w 163"/>
                <a:gd name="T53" fmla="*/ 5 h 162"/>
                <a:gd name="T54" fmla="*/ 119 w 163"/>
                <a:gd name="T55" fmla="*/ 17 h 162"/>
                <a:gd name="T56" fmla="*/ 136 w 163"/>
                <a:gd name="T57" fmla="*/ 18 h 162"/>
                <a:gd name="T58" fmla="*/ 139 w 163"/>
                <a:gd name="T59" fmla="*/ 22 h 162"/>
                <a:gd name="T60" fmla="*/ 154 w 163"/>
                <a:gd name="T61" fmla="*/ 45 h 162"/>
                <a:gd name="T62" fmla="*/ 150 w 163"/>
                <a:gd name="T63" fmla="*/ 63 h 162"/>
                <a:gd name="T64" fmla="*/ 162 w 163"/>
                <a:gd name="T65" fmla="*/ 79 h 162"/>
                <a:gd name="T66" fmla="*/ 158 w 163"/>
                <a:gd name="T67" fmla="*/ 82 h 162"/>
                <a:gd name="T68" fmla="*/ 153 w 163"/>
                <a:gd name="T69" fmla="*/ 102 h 162"/>
                <a:gd name="T70" fmla="*/ 156 w 163"/>
                <a:gd name="T71" fmla="*/ 109 h 162"/>
                <a:gd name="T72" fmla="*/ 150 w 163"/>
                <a:gd name="T73" fmla="*/ 109 h 162"/>
                <a:gd name="T74" fmla="*/ 137 w 163"/>
                <a:gd name="T75" fmla="*/ 121 h 162"/>
                <a:gd name="T76" fmla="*/ 94 w 163"/>
                <a:gd name="T77" fmla="*/ 144 h 162"/>
                <a:gd name="T78" fmla="*/ 117 w 163"/>
                <a:gd name="T79" fmla="*/ 131 h 162"/>
                <a:gd name="T80" fmla="*/ 135 w 163"/>
                <a:gd name="T81" fmla="*/ 111 h 162"/>
                <a:gd name="T82" fmla="*/ 146 w 163"/>
                <a:gd name="T83" fmla="*/ 89 h 162"/>
                <a:gd name="T84" fmla="*/ 152 w 163"/>
                <a:gd name="T85" fmla="*/ 74 h 162"/>
                <a:gd name="T86" fmla="*/ 149 w 163"/>
                <a:gd name="T87" fmla="*/ 48 h 162"/>
                <a:gd name="T88" fmla="*/ 134 w 163"/>
                <a:gd name="T89" fmla="*/ 23 h 162"/>
                <a:gd name="T90" fmla="*/ 94 w 163"/>
                <a:gd name="T91" fmla="*/ 15 h 162"/>
                <a:gd name="T92" fmla="*/ 53 w 163"/>
                <a:gd name="T93" fmla="*/ 14 h 162"/>
                <a:gd name="T94" fmla="*/ 29 w 163"/>
                <a:gd name="T95" fmla="*/ 33 h 162"/>
                <a:gd name="T96" fmla="*/ 13 w 163"/>
                <a:gd name="T97" fmla="*/ 58 h 162"/>
                <a:gd name="T98" fmla="*/ 8 w 163"/>
                <a:gd name="T99" fmla="*/ 84 h 162"/>
                <a:gd name="T100" fmla="*/ 29 w 163"/>
                <a:gd name="T101" fmla="*/ 138 h 162"/>
                <a:gd name="T102" fmla="*/ 82 w 163"/>
                <a:gd name="T103" fmla="*/ 15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3" h="162">
                  <a:moveTo>
                    <a:pt x="137" y="121"/>
                  </a:moveTo>
                  <a:cubicBezTo>
                    <a:pt x="137" y="124"/>
                    <a:pt x="138" y="127"/>
                    <a:pt x="139" y="130"/>
                  </a:cubicBezTo>
                  <a:cubicBezTo>
                    <a:pt x="139" y="131"/>
                    <a:pt x="139" y="133"/>
                    <a:pt x="139" y="134"/>
                  </a:cubicBezTo>
                  <a:cubicBezTo>
                    <a:pt x="138" y="134"/>
                    <a:pt x="137" y="134"/>
                    <a:pt x="135" y="133"/>
                  </a:cubicBezTo>
                  <a:cubicBezTo>
                    <a:pt x="135" y="133"/>
                    <a:pt x="134" y="133"/>
                    <a:pt x="134" y="133"/>
                  </a:cubicBezTo>
                  <a:cubicBezTo>
                    <a:pt x="125" y="127"/>
                    <a:pt x="118" y="134"/>
                    <a:pt x="115" y="141"/>
                  </a:cubicBezTo>
                  <a:cubicBezTo>
                    <a:pt x="114" y="144"/>
                    <a:pt x="114" y="147"/>
                    <a:pt x="114" y="150"/>
                  </a:cubicBezTo>
                  <a:cubicBezTo>
                    <a:pt x="114" y="151"/>
                    <a:pt x="113" y="153"/>
                    <a:pt x="113" y="155"/>
                  </a:cubicBezTo>
                  <a:cubicBezTo>
                    <a:pt x="111" y="154"/>
                    <a:pt x="110" y="153"/>
                    <a:pt x="108" y="152"/>
                  </a:cubicBezTo>
                  <a:cubicBezTo>
                    <a:pt x="107" y="151"/>
                    <a:pt x="106" y="150"/>
                    <a:pt x="105" y="149"/>
                  </a:cubicBezTo>
                  <a:cubicBezTo>
                    <a:pt x="99" y="145"/>
                    <a:pt x="91" y="147"/>
                    <a:pt x="87" y="154"/>
                  </a:cubicBezTo>
                  <a:cubicBezTo>
                    <a:pt x="86" y="156"/>
                    <a:pt x="85" y="158"/>
                    <a:pt x="84" y="160"/>
                  </a:cubicBezTo>
                  <a:cubicBezTo>
                    <a:pt x="83" y="161"/>
                    <a:pt x="82" y="162"/>
                    <a:pt x="81" y="162"/>
                  </a:cubicBezTo>
                  <a:cubicBezTo>
                    <a:pt x="81" y="162"/>
                    <a:pt x="80" y="161"/>
                    <a:pt x="79" y="160"/>
                  </a:cubicBezTo>
                  <a:cubicBezTo>
                    <a:pt x="79" y="160"/>
                    <a:pt x="79" y="159"/>
                    <a:pt x="79" y="159"/>
                  </a:cubicBezTo>
                  <a:cubicBezTo>
                    <a:pt x="75" y="149"/>
                    <a:pt x="66" y="148"/>
                    <a:pt x="58" y="153"/>
                  </a:cubicBezTo>
                  <a:cubicBezTo>
                    <a:pt x="57" y="154"/>
                    <a:pt x="55" y="155"/>
                    <a:pt x="53" y="156"/>
                  </a:cubicBezTo>
                  <a:cubicBezTo>
                    <a:pt x="51" y="158"/>
                    <a:pt x="50" y="157"/>
                    <a:pt x="49" y="155"/>
                  </a:cubicBezTo>
                  <a:cubicBezTo>
                    <a:pt x="48" y="144"/>
                    <a:pt x="41" y="140"/>
                    <a:pt x="31" y="142"/>
                  </a:cubicBezTo>
                  <a:cubicBezTo>
                    <a:pt x="29" y="143"/>
                    <a:pt x="26" y="143"/>
                    <a:pt x="24" y="143"/>
                  </a:cubicBezTo>
                  <a:cubicBezTo>
                    <a:pt x="25" y="141"/>
                    <a:pt x="25" y="138"/>
                    <a:pt x="26" y="136"/>
                  </a:cubicBezTo>
                  <a:cubicBezTo>
                    <a:pt x="27" y="131"/>
                    <a:pt x="25" y="127"/>
                    <a:pt x="21" y="124"/>
                  </a:cubicBezTo>
                  <a:cubicBezTo>
                    <a:pt x="18" y="121"/>
                    <a:pt x="13" y="119"/>
                    <a:pt x="9" y="117"/>
                  </a:cubicBezTo>
                  <a:cubicBezTo>
                    <a:pt x="8" y="116"/>
                    <a:pt x="7" y="115"/>
                    <a:pt x="6" y="114"/>
                  </a:cubicBezTo>
                  <a:cubicBezTo>
                    <a:pt x="7" y="113"/>
                    <a:pt x="8" y="112"/>
                    <a:pt x="9" y="111"/>
                  </a:cubicBezTo>
                  <a:cubicBezTo>
                    <a:pt x="13" y="108"/>
                    <a:pt x="14" y="105"/>
                    <a:pt x="13" y="100"/>
                  </a:cubicBezTo>
                  <a:cubicBezTo>
                    <a:pt x="12" y="95"/>
                    <a:pt x="9" y="91"/>
                    <a:pt x="6" y="88"/>
                  </a:cubicBezTo>
                  <a:cubicBezTo>
                    <a:pt x="4" y="86"/>
                    <a:pt x="3" y="84"/>
                    <a:pt x="1" y="83"/>
                  </a:cubicBezTo>
                  <a:cubicBezTo>
                    <a:pt x="1" y="82"/>
                    <a:pt x="0" y="81"/>
                    <a:pt x="1" y="80"/>
                  </a:cubicBezTo>
                  <a:cubicBezTo>
                    <a:pt x="1" y="79"/>
                    <a:pt x="2" y="79"/>
                    <a:pt x="3" y="79"/>
                  </a:cubicBezTo>
                  <a:cubicBezTo>
                    <a:pt x="3" y="79"/>
                    <a:pt x="3" y="79"/>
                    <a:pt x="4" y="79"/>
                  </a:cubicBezTo>
                  <a:cubicBezTo>
                    <a:pt x="12" y="81"/>
                    <a:pt x="15" y="74"/>
                    <a:pt x="13" y="68"/>
                  </a:cubicBezTo>
                  <a:cubicBezTo>
                    <a:pt x="12" y="65"/>
                    <a:pt x="10" y="61"/>
                    <a:pt x="8" y="57"/>
                  </a:cubicBezTo>
                  <a:cubicBezTo>
                    <a:pt x="8" y="57"/>
                    <a:pt x="7" y="56"/>
                    <a:pt x="7" y="55"/>
                  </a:cubicBezTo>
                  <a:cubicBezTo>
                    <a:pt x="7" y="54"/>
                    <a:pt x="6" y="53"/>
                    <a:pt x="7" y="52"/>
                  </a:cubicBezTo>
                  <a:cubicBezTo>
                    <a:pt x="7" y="52"/>
                    <a:pt x="8" y="52"/>
                    <a:pt x="9" y="52"/>
                  </a:cubicBezTo>
                  <a:cubicBezTo>
                    <a:pt x="11" y="52"/>
                    <a:pt x="12" y="53"/>
                    <a:pt x="14" y="53"/>
                  </a:cubicBezTo>
                  <a:cubicBezTo>
                    <a:pt x="18" y="54"/>
                    <a:pt x="21" y="53"/>
                    <a:pt x="24" y="49"/>
                  </a:cubicBezTo>
                  <a:cubicBezTo>
                    <a:pt x="26" y="45"/>
                    <a:pt x="27" y="41"/>
                    <a:pt x="25" y="36"/>
                  </a:cubicBezTo>
                  <a:cubicBezTo>
                    <a:pt x="25" y="34"/>
                    <a:pt x="24" y="32"/>
                    <a:pt x="24" y="30"/>
                  </a:cubicBezTo>
                  <a:cubicBezTo>
                    <a:pt x="23" y="29"/>
                    <a:pt x="24" y="28"/>
                    <a:pt x="24" y="28"/>
                  </a:cubicBezTo>
                  <a:cubicBezTo>
                    <a:pt x="25" y="27"/>
                    <a:pt x="26" y="28"/>
                    <a:pt x="27" y="28"/>
                  </a:cubicBezTo>
                  <a:cubicBezTo>
                    <a:pt x="27" y="28"/>
                    <a:pt x="28" y="28"/>
                    <a:pt x="28" y="28"/>
                  </a:cubicBezTo>
                  <a:cubicBezTo>
                    <a:pt x="38" y="33"/>
                    <a:pt x="48" y="28"/>
                    <a:pt x="49" y="16"/>
                  </a:cubicBezTo>
                  <a:cubicBezTo>
                    <a:pt x="49" y="14"/>
                    <a:pt x="49" y="11"/>
                    <a:pt x="49" y="9"/>
                  </a:cubicBezTo>
                  <a:cubicBezTo>
                    <a:pt x="49" y="7"/>
                    <a:pt x="51" y="6"/>
                    <a:pt x="53" y="8"/>
                  </a:cubicBezTo>
                  <a:cubicBezTo>
                    <a:pt x="54" y="8"/>
                    <a:pt x="55" y="10"/>
                    <a:pt x="56" y="11"/>
                  </a:cubicBezTo>
                  <a:cubicBezTo>
                    <a:pt x="62" y="17"/>
                    <a:pt x="71" y="15"/>
                    <a:pt x="76" y="8"/>
                  </a:cubicBezTo>
                  <a:cubicBezTo>
                    <a:pt x="77" y="6"/>
                    <a:pt x="78" y="3"/>
                    <a:pt x="79" y="1"/>
                  </a:cubicBezTo>
                  <a:cubicBezTo>
                    <a:pt x="80" y="1"/>
                    <a:pt x="81" y="0"/>
                    <a:pt x="81" y="0"/>
                  </a:cubicBezTo>
                  <a:cubicBezTo>
                    <a:pt x="82" y="0"/>
                    <a:pt x="83" y="1"/>
                    <a:pt x="84" y="1"/>
                  </a:cubicBezTo>
                  <a:cubicBezTo>
                    <a:pt x="84" y="2"/>
                    <a:pt x="84" y="2"/>
                    <a:pt x="84" y="3"/>
                  </a:cubicBezTo>
                  <a:cubicBezTo>
                    <a:pt x="89" y="13"/>
                    <a:pt x="99" y="13"/>
                    <a:pt x="106" y="8"/>
                  </a:cubicBezTo>
                  <a:cubicBezTo>
                    <a:pt x="107" y="7"/>
                    <a:pt x="109" y="6"/>
                    <a:pt x="110" y="5"/>
                  </a:cubicBezTo>
                  <a:cubicBezTo>
                    <a:pt x="112" y="4"/>
                    <a:pt x="114" y="4"/>
                    <a:pt x="114" y="7"/>
                  </a:cubicBezTo>
                  <a:cubicBezTo>
                    <a:pt x="114" y="11"/>
                    <a:pt x="115" y="15"/>
                    <a:pt x="119" y="17"/>
                  </a:cubicBezTo>
                  <a:cubicBezTo>
                    <a:pt x="123" y="20"/>
                    <a:pt x="128" y="20"/>
                    <a:pt x="133" y="19"/>
                  </a:cubicBezTo>
                  <a:cubicBezTo>
                    <a:pt x="134" y="19"/>
                    <a:pt x="135" y="18"/>
                    <a:pt x="136" y="18"/>
                  </a:cubicBezTo>
                  <a:cubicBezTo>
                    <a:pt x="137" y="18"/>
                    <a:pt x="139" y="18"/>
                    <a:pt x="139" y="19"/>
                  </a:cubicBezTo>
                  <a:cubicBezTo>
                    <a:pt x="139" y="20"/>
                    <a:pt x="139" y="21"/>
                    <a:pt x="139" y="22"/>
                  </a:cubicBezTo>
                  <a:cubicBezTo>
                    <a:pt x="136" y="28"/>
                    <a:pt x="136" y="34"/>
                    <a:pt x="142" y="38"/>
                  </a:cubicBezTo>
                  <a:cubicBezTo>
                    <a:pt x="146" y="41"/>
                    <a:pt x="150" y="43"/>
                    <a:pt x="154" y="45"/>
                  </a:cubicBezTo>
                  <a:cubicBezTo>
                    <a:pt x="158" y="47"/>
                    <a:pt x="158" y="48"/>
                    <a:pt x="154" y="50"/>
                  </a:cubicBezTo>
                  <a:cubicBezTo>
                    <a:pt x="149" y="53"/>
                    <a:pt x="148" y="57"/>
                    <a:pt x="150" y="63"/>
                  </a:cubicBezTo>
                  <a:cubicBezTo>
                    <a:pt x="152" y="68"/>
                    <a:pt x="156" y="71"/>
                    <a:pt x="159" y="76"/>
                  </a:cubicBezTo>
                  <a:cubicBezTo>
                    <a:pt x="160" y="77"/>
                    <a:pt x="161" y="78"/>
                    <a:pt x="162" y="79"/>
                  </a:cubicBezTo>
                  <a:cubicBezTo>
                    <a:pt x="163" y="81"/>
                    <a:pt x="163" y="83"/>
                    <a:pt x="161" y="83"/>
                  </a:cubicBezTo>
                  <a:cubicBezTo>
                    <a:pt x="160" y="83"/>
                    <a:pt x="159" y="83"/>
                    <a:pt x="158" y="82"/>
                  </a:cubicBezTo>
                  <a:cubicBezTo>
                    <a:pt x="153" y="82"/>
                    <a:pt x="150" y="84"/>
                    <a:pt x="149" y="89"/>
                  </a:cubicBezTo>
                  <a:cubicBezTo>
                    <a:pt x="149" y="94"/>
                    <a:pt x="151" y="98"/>
                    <a:pt x="153" y="102"/>
                  </a:cubicBezTo>
                  <a:cubicBezTo>
                    <a:pt x="154" y="104"/>
                    <a:pt x="155" y="105"/>
                    <a:pt x="156" y="107"/>
                  </a:cubicBezTo>
                  <a:cubicBezTo>
                    <a:pt x="157" y="108"/>
                    <a:pt x="157" y="109"/>
                    <a:pt x="156" y="109"/>
                  </a:cubicBezTo>
                  <a:cubicBezTo>
                    <a:pt x="156" y="110"/>
                    <a:pt x="155" y="110"/>
                    <a:pt x="154" y="110"/>
                  </a:cubicBezTo>
                  <a:cubicBezTo>
                    <a:pt x="153" y="110"/>
                    <a:pt x="151" y="109"/>
                    <a:pt x="150" y="109"/>
                  </a:cubicBezTo>
                  <a:cubicBezTo>
                    <a:pt x="145" y="107"/>
                    <a:pt x="140" y="109"/>
                    <a:pt x="138" y="114"/>
                  </a:cubicBezTo>
                  <a:cubicBezTo>
                    <a:pt x="137" y="116"/>
                    <a:pt x="137" y="119"/>
                    <a:pt x="137" y="121"/>
                  </a:cubicBezTo>
                  <a:close/>
                  <a:moveTo>
                    <a:pt x="82" y="155"/>
                  </a:moveTo>
                  <a:cubicBezTo>
                    <a:pt x="84" y="150"/>
                    <a:pt x="88" y="146"/>
                    <a:pt x="94" y="144"/>
                  </a:cubicBezTo>
                  <a:cubicBezTo>
                    <a:pt x="100" y="142"/>
                    <a:pt x="105" y="143"/>
                    <a:pt x="110" y="148"/>
                  </a:cubicBezTo>
                  <a:cubicBezTo>
                    <a:pt x="111" y="141"/>
                    <a:pt x="112" y="136"/>
                    <a:pt x="117" y="131"/>
                  </a:cubicBezTo>
                  <a:cubicBezTo>
                    <a:pt x="122" y="127"/>
                    <a:pt x="128" y="126"/>
                    <a:pt x="134" y="128"/>
                  </a:cubicBezTo>
                  <a:cubicBezTo>
                    <a:pt x="133" y="122"/>
                    <a:pt x="132" y="117"/>
                    <a:pt x="135" y="111"/>
                  </a:cubicBezTo>
                  <a:cubicBezTo>
                    <a:pt x="138" y="105"/>
                    <a:pt x="143" y="103"/>
                    <a:pt x="150" y="104"/>
                  </a:cubicBezTo>
                  <a:cubicBezTo>
                    <a:pt x="147" y="99"/>
                    <a:pt x="145" y="94"/>
                    <a:pt x="146" y="89"/>
                  </a:cubicBezTo>
                  <a:cubicBezTo>
                    <a:pt x="146" y="83"/>
                    <a:pt x="149" y="79"/>
                    <a:pt x="155" y="78"/>
                  </a:cubicBezTo>
                  <a:cubicBezTo>
                    <a:pt x="154" y="76"/>
                    <a:pt x="153" y="75"/>
                    <a:pt x="152" y="74"/>
                  </a:cubicBezTo>
                  <a:cubicBezTo>
                    <a:pt x="149" y="70"/>
                    <a:pt x="146" y="66"/>
                    <a:pt x="146" y="61"/>
                  </a:cubicBezTo>
                  <a:cubicBezTo>
                    <a:pt x="145" y="56"/>
                    <a:pt x="146" y="51"/>
                    <a:pt x="149" y="48"/>
                  </a:cubicBezTo>
                  <a:cubicBezTo>
                    <a:pt x="145" y="45"/>
                    <a:pt x="141" y="42"/>
                    <a:pt x="137" y="38"/>
                  </a:cubicBezTo>
                  <a:cubicBezTo>
                    <a:pt x="133" y="34"/>
                    <a:pt x="132" y="29"/>
                    <a:pt x="134" y="23"/>
                  </a:cubicBezTo>
                  <a:cubicBezTo>
                    <a:pt x="123" y="24"/>
                    <a:pt x="113" y="23"/>
                    <a:pt x="110" y="10"/>
                  </a:cubicBezTo>
                  <a:cubicBezTo>
                    <a:pt x="105" y="14"/>
                    <a:pt x="100" y="16"/>
                    <a:pt x="94" y="15"/>
                  </a:cubicBezTo>
                  <a:cubicBezTo>
                    <a:pt x="88" y="15"/>
                    <a:pt x="84" y="12"/>
                    <a:pt x="81" y="6"/>
                  </a:cubicBezTo>
                  <a:cubicBezTo>
                    <a:pt x="74" y="19"/>
                    <a:pt x="65" y="22"/>
                    <a:pt x="53" y="14"/>
                  </a:cubicBezTo>
                  <a:cubicBezTo>
                    <a:pt x="53" y="20"/>
                    <a:pt x="51" y="26"/>
                    <a:pt x="46" y="30"/>
                  </a:cubicBezTo>
                  <a:cubicBezTo>
                    <a:pt x="41" y="35"/>
                    <a:pt x="35" y="36"/>
                    <a:pt x="29" y="33"/>
                  </a:cubicBezTo>
                  <a:cubicBezTo>
                    <a:pt x="31" y="39"/>
                    <a:pt x="31" y="45"/>
                    <a:pt x="28" y="50"/>
                  </a:cubicBezTo>
                  <a:cubicBezTo>
                    <a:pt x="25" y="56"/>
                    <a:pt x="20" y="58"/>
                    <a:pt x="13" y="58"/>
                  </a:cubicBezTo>
                  <a:cubicBezTo>
                    <a:pt x="16" y="63"/>
                    <a:pt x="18" y="67"/>
                    <a:pt x="18" y="73"/>
                  </a:cubicBezTo>
                  <a:cubicBezTo>
                    <a:pt x="17" y="79"/>
                    <a:pt x="14" y="83"/>
                    <a:pt x="8" y="84"/>
                  </a:cubicBezTo>
                  <a:cubicBezTo>
                    <a:pt x="19" y="98"/>
                    <a:pt x="20" y="104"/>
                    <a:pt x="13" y="114"/>
                  </a:cubicBezTo>
                  <a:cubicBezTo>
                    <a:pt x="23" y="119"/>
                    <a:pt x="32" y="125"/>
                    <a:pt x="29" y="138"/>
                  </a:cubicBezTo>
                  <a:cubicBezTo>
                    <a:pt x="44" y="137"/>
                    <a:pt x="51" y="141"/>
                    <a:pt x="53" y="151"/>
                  </a:cubicBezTo>
                  <a:cubicBezTo>
                    <a:pt x="68" y="144"/>
                    <a:pt x="75" y="145"/>
                    <a:pt x="82" y="1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9"/>
            <p:cNvSpPr>
              <a:spLocks noEditPoints="1"/>
            </p:cNvSpPr>
            <p:nvPr/>
          </p:nvSpPr>
          <p:spPr bwMode="auto">
            <a:xfrm>
              <a:off x="4357688" y="5900738"/>
              <a:ext cx="153987" cy="152400"/>
            </a:xfrm>
            <a:custGeom>
              <a:avLst/>
              <a:gdLst>
                <a:gd name="T0" fmla="*/ 23 w 41"/>
                <a:gd name="T1" fmla="*/ 40 h 40"/>
                <a:gd name="T2" fmla="*/ 2 w 41"/>
                <a:gd name="T3" fmla="*/ 24 h 40"/>
                <a:gd name="T4" fmla="*/ 13 w 41"/>
                <a:gd name="T5" fmla="*/ 2 h 40"/>
                <a:gd name="T6" fmla="*/ 21 w 41"/>
                <a:gd name="T7" fmla="*/ 6 h 40"/>
                <a:gd name="T8" fmla="*/ 35 w 41"/>
                <a:gd name="T9" fmla="*/ 20 h 40"/>
                <a:gd name="T10" fmla="*/ 39 w 41"/>
                <a:gd name="T11" fmla="*/ 28 h 40"/>
                <a:gd name="T12" fmla="*/ 23 w 41"/>
                <a:gd name="T13" fmla="*/ 40 h 40"/>
                <a:gd name="T14" fmla="*/ 23 w 41"/>
                <a:gd name="T15" fmla="*/ 36 h 40"/>
                <a:gd name="T16" fmla="*/ 35 w 41"/>
                <a:gd name="T17" fmla="*/ 28 h 40"/>
                <a:gd name="T18" fmla="*/ 33 w 41"/>
                <a:gd name="T19" fmla="*/ 23 h 40"/>
                <a:gd name="T20" fmla="*/ 18 w 41"/>
                <a:gd name="T21" fmla="*/ 8 h 40"/>
                <a:gd name="T22" fmla="*/ 14 w 41"/>
                <a:gd name="T23" fmla="*/ 6 h 40"/>
                <a:gd name="T24" fmla="*/ 6 w 41"/>
                <a:gd name="T25" fmla="*/ 23 h 40"/>
                <a:gd name="T26" fmla="*/ 23 w 41"/>
                <a:gd name="T2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40">
                  <a:moveTo>
                    <a:pt x="23" y="40"/>
                  </a:moveTo>
                  <a:cubicBezTo>
                    <a:pt x="12" y="39"/>
                    <a:pt x="4" y="33"/>
                    <a:pt x="2" y="24"/>
                  </a:cubicBezTo>
                  <a:cubicBezTo>
                    <a:pt x="0" y="15"/>
                    <a:pt x="5" y="6"/>
                    <a:pt x="13" y="2"/>
                  </a:cubicBezTo>
                  <a:cubicBezTo>
                    <a:pt x="17" y="0"/>
                    <a:pt x="20" y="2"/>
                    <a:pt x="21" y="6"/>
                  </a:cubicBezTo>
                  <a:cubicBezTo>
                    <a:pt x="23" y="14"/>
                    <a:pt x="27" y="18"/>
                    <a:pt x="35" y="20"/>
                  </a:cubicBezTo>
                  <a:cubicBezTo>
                    <a:pt x="39" y="21"/>
                    <a:pt x="41" y="24"/>
                    <a:pt x="39" y="28"/>
                  </a:cubicBezTo>
                  <a:cubicBezTo>
                    <a:pt x="35" y="36"/>
                    <a:pt x="29" y="39"/>
                    <a:pt x="23" y="40"/>
                  </a:cubicBezTo>
                  <a:close/>
                  <a:moveTo>
                    <a:pt x="23" y="36"/>
                  </a:moveTo>
                  <a:cubicBezTo>
                    <a:pt x="27" y="36"/>
                    <a:pt x="32" y="33"/>
                    <a:pt x="35" y="28"/>
                  </a:cubicBezTo>
                  <a:cubicBezTo>
                    <a:pt x="37" y="25"/>
                    <a:pt x="36" y="24"/>
                    <a:pt x="33" y="23"/>
                  </a:cubicBezTo>
                  <a:cubicBezTo>
                    <a:pt x="25" y="21"/>
                    <a:pt x="20" y="16"/>
                    <a:pt x="18" y="8"/>
                  </a:cubicBezTo>
                  <a:cubicBezTo>
                    <a:pt x="17" y="5"/>
                    <a:pt x="16" y="5"/>
                    <a:pt x="14" y="6"/>
                  </a:cubicBezTo>
                  <a:cubicBezTo>
                    <a:pt x="8" y="9"/>
                    <a:pt x="4" y="17"/>
                    <a:pt x="6" y="23"/>
                  </a:cubicBezTo>
                  <a:cubicBezTo>
                    <a:pt x="8" y="31"/>
                    <a:pt x="14" y="36"/>
                    <a:pt x="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0"/>
            <p:cNvSpPr>
              <a:spLocks noEditPoints="1"/>
            </p:cNvSpPr>
            <p:nvPr/>
          </p:nvSpPr>
          <p:spPr bwMode="auto">
            <a:xfrm>
              <a:off x="5743575" y="5938838"/>
              <a:ext cx="74612" cy="76200"/>
            </a:xfrm>
            <a:custGeom>
              <a:avLst/>
              <a:gdLst>
                <a:gd name="T0" fmla="*/ 19 w 20"/>
                <a:gd name="T1" fmla="*/ 10 h 20"/>
                <a:gd name="T2" fmla="*/ 10 w 20"/>
                <a:gd name="T3" fmla="*/ 20 h 20"/>
                <a:gd name="T4" fmla="*/ 0 w 20"/>
                <a:gd name="T5" fmla="*/ 10 h 20"/>
                <a:gd name="T6" fmla="*/ 10 w 20"/>
                <a:gd name="T7" fmla="*/ 0 h 20"/>
                <a:gd name="T8" fmla="*/ 19 w 20"/>
                <a:gd name="T9" fmla="*/ 10 h 20"/>
                <a:gd name="T10" fmla="*/ 10 w 20"/>
                <a:gd name="T11" fmla="*/ 4 h 20"/>
                <a:gd name="T12" fmla="*/ 4 w 20"/>
                <a:gd name="T13" fmla="*/ 10 h 20"/>
                <a:gd name="T14" fmla="*/ 10 w 20"/>
                <a:gd name="T15" fmla="*/ 16 h 20"/>
                <a:gd name="T16" fmla="*/ 16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9" y="10"/>
                  </a:moveTo>
                  <a:cubicBezTo>
                    <a:pt x="20" y="15"/>
                    <a:pt x="15" y="20"/>
                    <a:pt x="10" y="20"/>
                  </a:cubicBezTo>
                  <a:cubicBezTo>
                    <a:pt x="4" y="20"/>
                    <a:pt x="0" y="15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5" y="0"/>
                    <a:pt x="19" y="4"/>
                    <a:pt x="19" y="10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6" y="16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1"/>
            <p:cNvSpPr>
              <a:spLocks noEditPoints="1"/>
            </p:cNvSpPr>
            <p:nvPr/>
          </p:nvSpPr>
          <p:spPr bwMode="auto">
            <a:xfrm>
              <a:off x="5919788" y="6030913"/>
              <a:ext cx="76200" cy="73025"/>
            </a:xfrm>
            <a:custGeom>
              <a:avLst/>
              <a:gdLst>
                <a:gd name="T0" fmla="*/ 20 w 20"/>
                <a:gd name="T1" fmla="*/ 10 h 19"/>
                <a:gd name="T2" fmla="*/ 10 w 20"/>
                <a:gd name="T3" fmla="*/ 19 h 19"/>
                <a:gd name="T4" fmla="*/ 1 w 20"/>
                <a:gd name="T5" fmla="*/ 10 h 19"/>
                <a:gd name="T6" fmla="*/ 10 w 20"/>
                <a:gd name="T7" fmla="*/ 0 h 19"/>
                <a:gd name="T8" fmla="*/ 20 w 20"/>
                <a:gd name="T9" fmla="*/ 10 h 19"/>
                <a:gd name="T10" fmla="*/ 16 w 20"/>
                <a:gd name="T11" fmla="*/ 10 h 19"/>
                <a:gd name="T12" fmla="*/ 10 w 20"/>
                <a:gd name="T13" fmla="*/ 4 h 19"/>
                <a:gd name="T14" fmla="*/ 4 w 20"/>
                <a:gd name="T15" fmla="*/ 9 h 19"/>
                <a:gd name="T16" fmla="*/ 10 w 20"/>
                <a:gd name="T17" fmla="*/ 16 h 19"/>
                <a:gd name="T18" fmla="*/ 16 w 20"/>
                <a:gd name="T1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20" y="10"/>
                  </a:moveTo>
                  <a:cubicBezTo>
                    <a:pt x="20" y="15"/>
                    <a:pt x="16" y="19"/>
                    <a:pt x="10" y="19"/>
                  </a:cubicBezTo>
                  <a:cubicBezTo>
                    <a:pt x="5" y="19"/>
                    <a:pt x="1" y="15"/>
                    <a:pt x="1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lose/>
                  <a:moveTo>
                    <a:pt x="16" y="10"/>
                  </a:moveTo>
                  <a:cubicBezTo>
                    <a:pt x="16" y="6"/>
                    <a:pt x="14" y="4"/>
                    <a:pt x="10" y="4"/>
                  </a:cubicBezTo>
                  <a:cubicBezTo>
                    <a:pt x="7" y="4"/>
                    <a:pt x="4" y="6"/>
                    <a:pt x="4" y="9"/>
                  </a:cubicBezTo>
                  <a:cubicBezTo>
                    <a:pt x="4" y="13"/>
                    <a:pt x="7" y="15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2"/>
            <p:cNvSpPr>
              <a:spLocks noEditPoints="1"/>
            </p:cNvSpPr>
            <p:nvPr/>
          </p:nvSpPr>
          <p:spPr bwMode="auto">
            <a:xfrm>
              <a:off x="5834063" y="5816600"/>
              <a:ext cx="71437" cy="76200"/>
            </a:xfrm>
            <a:custGeom>
              <a:avLst/>
              <a:gdLst>
                <a:gd name="T0" fmla="*/ 9 w 19"/>
                <a:gd name="T1" fmla="*/ 20 h 20"/>
                <a:gd name="T2" fmla="*/ 0 w 19"/>
                <a:gd name="T3" fmla="*/ 10 h 20"/>
                <a:gd name="T4" fmla="*/ 10 w 19"/>
                <a:gd name="T5" fmla="*/ 0 h 20"/>
                <a:gd name="T6" fmla="*/ 19 w 19"/>
                <a:gd name="T7" fmla="*/ 10 h 20"/>
                <a:gd name="T8" fmla="*/ 9 w 19"/>
                <a:gd name="T9" fmla="*/ 20 h 20"/>
                <a:gd name="T10" fmla="*/ 16 w 19"/>
                <a:gd name="T11" fmla="*/ 10 h 20"/>
                <a:gd name="T12" fmla="*/ 10 w 19"/>
                <a:gd name="T13" fmla="*/ 4 h 20"/>
                <a:gd name="T14" fmla="*/ 3 w 19"/>
                <a:gd name="T15" fmla="*/ 10 h 20"/>
                <a:gd name="T16" fmla="*/ 9 w 19"/>
                <a:gd name="T17" fmla="*/ 16 h 20"/>
                <a:gd name="T18" fmla="*/ 16 w 19"/>
                <a:gd name="T1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0">
                  <a:moveTo>
                    <a:pt x="9" y="20"/>
                  </a:moveTo>
                  <a:cubicBezTo>
                    <a:pt x="4" y="20"/>
                    <a:pt x="0" y="15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5" y="0"/>
                    <a:pt x="19" y="5"/>
                    <a:pt x="19" y="10"/>
                  </a:cubicBezTo>
                  <a:cubicBezTo>
                    <a:pt x="19" y="16"/>
                    <a:pt x="15" y="20"/>
                    <a:pt x="9" y="20"/>
                  </a:cubicBezTo>
                  <a:close/>
                  <a:moveTo>
                    <a:pt x="16" y="10"/>
                  </a:moveTo>
                  <a:cubicBezTo>
                    <a:pt x="16" y="7"/>
                    <a:pt x="13" y="4"/>
                    <a:pt x="10" y="4"/>
                  </a:cubicBezTo>
                  <a:cubicBezTo>
                    <a:pt x="6" y="4"/>
                    <a:pt x="3" y="7"/>
                    <a:pt x="3" y="10"/>
                  </a:cubicBezTo>
                  <a:cubicBezTo>
                    <a:pt x="3" y="13"/>
                    <a:pt x="6" y="16"/>
                    <a:pt x="9" y="16"/>
                  </a:cubicBezTo>
                  <a:cubicBezTo>
                    <a:pt x="13" y="16"/>
                    <a:pt x="15" y="14"/>
                    <a:pt x="16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13"/>
            <p:cNvSpPr>
              <a:spLocks/>
            </p:cNvSpPr>
            <p:nvPr/>
          </p:nvSpPr>
          <p:spPr bwMode="auto">
            <a:xfrm>
              <a:off x="5773738" y="5969000"/>
              <a:ext cx="74612" cy="76200"/>
            </a:xfrm>
            <a:custGeom>
              <a:avLst/>
              <a:gdLst>
                <a:gd name="T0" fmla="*/ 2 w 20"/>
                <a:gd name="T1" fmla="*/ 20 h 20"/>
                <a:gd name="T2" fmla="*/ 0 w 20"/>
                <a:gd name="T3" fmla="*/ 18 h 20"/>
                <a:gd name="T4" fmla="*/ 3 w 20"/>
                <a:gd name="T5" fmla="*/ 16 h 20"/>
                <a:gd name="T6" fmla="*/ 16 w 20"/>
                <a:gd name="T7" fmla="*/ 3 h 20"/>
                <a:gd name="T8" fmla="*/ 18 w 20"/>
                <a:gd name="T9" fmla="*/ 0 h 20"/>
                <a:gd name="T10" fmla="*/ 19 w 20"/>
                <a:gd name="T11" fmla="*/ 3 h 20"/>
                <a:gd name="T12" fmla="*/ 2 w 20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2" y="20"/>
                  </a:moveTo>
                  <a:cubicBezTo>
                    <a:pt x="2" y="19"/>
                    <a:pt x="1" y="19"/>
                    <a:pt x="0" y="18"/>
                  </a:cubicBezTo>
                  <a:cubicBezTo>
                    <a:pt x="1" y="17"/>
                    <a:pt x="2" y="16"/>
                    <a:pt x="3" y="16"/>
                  </a:cubicBezTo>
                  <a:cubicBezTo>
                    <a:pt x="10" y="15"/>
                    <a:pt x="15" y="10"/>
                    <a:pt x="16" y="3"/>
                  </a:cubicBezTo>
                  <a:cubicBezTo>
                    <a:pt x="16" y="2"/>
                    <a:pt x="17" y="1"/>
                    <a:pt x="18" y="0"/>
                  </a:cubicBezTo>
                  <a:cubicBezTo>
                    <a:pt x="18" y="1"/>
                    <a:pt x="19" y="2"/>
                    <a:pt x="19" y="3"/>
                  </a:cubicBezTo>
                  <a:cubicBezTo>
                    <a:pt x="20" y="11"/>
                    <a:pt x="12" y="19"/>
                    <a:pt x="2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14"/>
            <p:cNvSpPr>
              <a:spLocks/>
            </p:cNvSpPr>
            <p:nvPr/>
          </p:nvSpPr>
          <p:spPr bwMode="auto">
            <a:xfrm>
              <a:off x="5894388" y="6000750"/>
              <a:ext cx="71437" cy="71438"/>
            </a:xfrm>
            <a:custGeom>
              <a:avLst/>
              <a:gdLst>
                <a:gd name="T0" fmla="*/ 17 w 19"/>
                <a:gd name="T1" fmla="*/ 0 h 19"/>
                <a:gd name="T2" fmla="*/ 19 w 19"/>
                <a:gd name="T3" fmla="*/ 1 h 19"/>
                <a:gd name="T4" fmla="*/ 17 w 19"/>
                <a:gd name="T5" fmla="*/ 4 h 19"/>
                <a:gd name="T6" fmla="*/ 3 w 19"/>
                <a:gd name="T7" fmla="*/ 17 h 19"/>
                <a:gd name="T8" fmla="*/ 1 w 19"/>
                <a:gd name="T9" fmla="*/ 19 h 19"/>
                <a:gd name="T10" fmla="*/ 0 w 19"/>
                <a:gd name="T11" fmla="*/ 16 h 19"/>
                <a:gd name="T12" fmla="*/ 17 w 19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9">
                  <a:moveTo>
                    <a:pt x="17" y="0"/>
                  </a:moveTo>
                  <a:cubicBezTo>
                    <a:pt x="18" y="0"/>
                    <a:pt x="18" y="1"/>
                    <a:pt x="19" y="1"/>
                  </a:cubicBezTo>
                  <a:cubicBezTo>
                    <a:pt x="18" y="2"/>
                    <a:pt x="18" y="3"/>
                    <a:pt x="17" y="4"/>
                  </a:cubicBezTo>
                  <a:cubicBezTo>
                    <a:pt x="9" y="5"/>
                    <a:pt x="5" y="9"/>
                    <a:pt x="3" y="17"/>
                  </a:cubicBezTo>
                  <a:cubicBezTo>
                    <a:pt x="3" y="18"/>
                    <a:pt x="2" y="19"/>
                    <a:pt x="1" y="19"/>
                  </a:cubicBezTo>
                  <a:cubicBezTo>
                    <a:pt x="1" y="18"/>
                    <a:pt x="0" y="17"/>
                    <a:pt x="0" y="16"/>
                  </a:cubicBezTo>
                  <a:cubicBezTo>
                    <a:pt x="0" y="8"/>
                    <a:pt x="8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15"/>
            <p:cNvSpPr>
              <a:spLocks/>
            </p:cNvSpPr>
            <p:nvPr/>
          </p:nvSpPr>
          <p:spPr bwMode="auto">
            <a:xfrm>
              <a:off x="5818188" y="5884863"/>
              <a:ext cx="98425" cy="38100"/>
            </a:xfrm>
            <a:custGeom>
              <a:avLst/>
              <a:gdLst>
                <a:gd name="T0" fmla="*/ 14 w 26"/>
                <a:gd name="T1" fmla="*/ 10 h 10"/>
                <a:gd name="T2" fmla="*/ 2 w 26"/>
                <a:gd name="T3" fmla="*/ 5 h 10"/>
                <a:gd name="T4" fmla="*/ 1 w 26"/>
                <a:gd name="T5" fmla="*/ 2 h 10"/>
                <a:gd name="T6" fmla="*/ 4 w 26"/>
                <a:gd name="T7" fmla="*/ 2 h 10"/>
                <a:gd name="T8" fmla="*/ 22 w 26"/>
                <a:gd name="T9" fmla="*/ 3 h 10"/>
                <a:gd name="T10" fmla="*/ 26 w 26"/>
                <a:gd name="T11" fmla="*/ 2 h 10"/>
                <a:gd name="T12" fmla="*/ 25 w 26"/>
                <a:gd name="T13" fmla="*/ 6 h 10"/>
                <a:gd name="T14" fmla="*/ 14 w 26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0">
                  <a:moveTo>
                    <a:pt x="14" y="10"/>
                  </a:moveTo>
                  <a:cubicBezTo>
                    <a:pt x="9" y="10"/>
                    <a:pt x="5" y="8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2" y="0"/>
                    <a:pt x="3" y="1"/>
                    <a:pt x="4" y="2"/>
                  </a:cubicBezTo>
                  <a:cubicBezTo>
                    <a:pt x="10" y="7"/>
                    <a:pt x="16" y="7"/>
                    <a:pt x="22" y="3"/>
                  </a:cubicBezTo>
                  <a:cubicBezTo>
                    <a:pt x="23" y="2"/>
                    <a:pt x="25" y="2"/>
                    <a:pt x="26" y="2"/>
                  </a:cubicBezTo>
                  <a:cubicBezTo>
                    <a:pt x="26" y="3"/>
                    <a:pt x="26" y="5"/>
                    <a:pt x="25" y="6"/>
                  </a:cubicBezTo>
                  <a:cubicBezTo>
                    <a:pt x="22" y="9"/>
                    <a:pt x="18" y="10"/>
                    <a:pt x="1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4964113" y="5773738"/>
              <a:ext cx="406400" cy="401638"/>
            </a:xfrm>
            <a:custGeom>
              <a:avLst/>
              <a:gdLst>
                <a:gd name="T0" fmla="*/ 81 w 108"/>
                <a:gd name="T1" fmla="*/ 12 h 105"/>
                <a:gd name="T2" fmla="*/ 90 w 108"/>
                <a:gd name="T3" fmla="*/ 20 h 105"/>
                <a:gd name="T4" fmla="*/ 76 w 108"/>
                <a:gd name="T5" fmla="*/ 94 h 105"/>
                <a:gd name="T6" fmla="*/ 32 w 108"/>
                <a:gd name="T7" fmla="*/ 100 h 105"/>
                <a:gd name="T8" fmla="*/ 2 w 108"/>
                <a:gd name="T9" fmla="*/ 59 h 105"/>
                <a:gd name="T10" fmla="*/ 26 w 108"/>
                <a:gd name="T11" fmla="*/ 12 h 105"/>
                <a:gd name="T12" fmla="*/ 77 w 108"/>
                <a:gd name="T13" fmla="*/ 9 h 105"/>
                <a:gd name="T14" fmla="*/ 81 w 108"/>
                <a:gd name="T15" fmla="*/ 11 h 105"/>
                <a:gd name="T16" fmla="*/ 81 w 108"/>
                <a:gd name="T17" fmla="*/ 16 h 105"/>
                <a:gd name="T18" fmla="*/ 75 w 108"/>
                <a:gd name="T19" fmla="*/ 12 h 105"/>
                <a:gd name="T20" fmla="*/ 27 w 108"/>
                <a:gd name="T21" fmla="*/ 16 h 105"/>
                <a:gd name="T22" fmla="*/ 6 w 108"/>
                <a:gd name="T23" fmla="*/ 60 h 105"/>
                <a:gd name="T24" fmla="*/ 38 w 108"/>
                <a:gd name="T25" fmla="*/ 97 h 105"/>
                <a:gd name="T26" fmla="*/ 80 w 108"/>
                <a:gd name="T27" fmla="*/ 86 h 105"/>
                <a:gd name="T28" fmla="*/ 97 w 108"/>
                <a:gd name="T29" fmla="*/ 48 h 105"/>
                <a:gd name="T30" fmla="*/ 85 w 108"/>
                <a:gd name="T31" fmla="*/ 19 h 105"/>
                <a:gd name="T32" fmla="*/ 85 w 108"/>
                <a:gd name="T33" fmla="*/ 17 h 105"/>
                <a:gd name="T34" fmla="*/ 81 w 108"/>
                <a:gd name="T35" fmla="*/ 1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8" h="105">
                  <a:moveTo>
                    <a:pt x="81" y="12"/>
                  </a:moveTo>
                  <a:cubicBezTo>
                    <a:pt x="84" y="14"/>
                    <a:pt x="88" y="17"/>
                    <a:pt x="90" y="20"/>
                  </a:cubicBezTo>
                  <a:cubicBezTo>
                    <a:pt x="108" y="44"/>
                    <a:pt x="103" y="76"/>
                    <a:pt x="76" y="94"/>
                  </a:cubicBezTo>
                  <a:cubicBezTo>
                    <a:pt x="62" y="103"/>
                    <a:pt x="48" y="105"/>
                    <a:pt x="32" y="100"/>
                  </a:cubicBezTo>
                  <a:cubicBezTo>
                    <a:pt x="13" y="93"/>
                    <a:pt x="4" y="78"/>
                    <a:pt x="2" y="59"/>
                  </a:cubicBezTo>
                  <a:cubicBezTo>
                    <a:pt x="0" y="38"/>
                    <a:pt x="10" y="23"/>
                    <a:pt x="26" y="12"/>
                  </a:cubicBezTo>
                  <a:cubicBezTo>
                    <a:pt x="42" y="1"/>
                    <a:pt x="59" y="0"/>
                    <a:pt x="77" y="9"/>
                  </a:cubicBezTo>
                  <a:cubicBezTo>
                    <a:pt x="78" y="9"/>
                    <a:pt x="79" y="10"/>
                    <a:pt x="81" y="11"/>
                  </a:cubicBezTo>
                  <a:cubicBezTo>
                    <a:pt x="81" y="13"/>
                    <a:pt x="81" y="14"/>
                    <a:pt x="81" y="16"/>
                  </a:cubicBezTo>
                  <a:cubicBezTo>
                    <a:pt x="79" y="14"/>
                    <a:pt x="77" y="13"/>
                    <a:pt x="75" y="12"/>
                  </a:cubicBezTo>
                  <a:cubicBezTo>
                    <a:pt x="58" y="4"/>
                    <a:pt x="42" y="5"/>
                    <a:pt x="27" y="16"/>
                  </a:cubicBezTo>
                  <a:cubicBezTo>
                    <a:pt x="13" y="26"/>
                    <a:pt x="4" y="41"/>
                    <a:pt x="6" y="60"/>
                  </a:cubicBezTo>
                  <a:cubicBezTo>
                    <a:pt x="8" y="79"/>
                    <a:pt x="20" y="93"/>
                    <a:pt x="38" y="97"/>
                  </a:cubicBezTo>
                  <a:cubicBezTo>
                    <a:pt x="54" y="101"/>
                    <a:pt x="68" y="97"/>
                    <a:pt x="80" y="86"/>
                  </a:cubicBezTo>
                  <a:cubicBezTo>
                    <a:pt x="91" y="76"/>
                    <a:pt x="98" y="64"/>
                    <a:pt x="97" y="48"/>
                  </a:cubicBezTo>
                  <a:cubicBezTo>
                    <a:pt x="96" y="37"/>
                    <a:pt x="92" y="27"/>
                    <a:pt x="85" y="19"/>
                  </a:cubicBezTo>
                  <a:cubicBezTo>
                    <a:pt x="86" y="18"/>
                    <a:pt x="86" y="18"/>
                    <a:pt x="85" y="17"/>
                  </a:cubicBezTo>
                  <a:cubicBezTo>
                    <a:pt x="84" y="15"/>
                    <a:pt x="83" y="13"/>
                    <a:pt x="81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17"/>
            <p:cNvSpPr>
              <a:spLocks noEditPoints="1"/>
            </p:cNvSpPr>
            <p:nvPr/>
          </p:nvSpPr>
          <p:spPr bwMode="auto">
            <a:xfrm>
              <a:off x="5060950" y="5969000"/>
              <a:ext cx="131762" cy="138113"/>
            </a:xfrm>
            <a:custGeom>
              <a:avLst/>
              <a:gdLst>
                <a:gd name="T0" fmla="*/ 17 w 35"/>
                <a:gd name="T1" fmla="*/ 35 h 36"/>
                <a:gd name="T2" fmla="*/ 0 w 35"/>
                <a:gd name="T3" fmla="*/ 18 h 36"/>
                <a:gd name="T4" fmla="*/ 18 w 35"/>
                <a:gd name="T5" fmla="*/ 0 h 36"/>
                <a:gd name="T6" fmla="*/ 35 w 35"/>
                <a:gd name="T7" fmla="*/ 18 h 36"/>
                <a:gd name="T8" fmla="*/ 17 w 35"/>
                <a:gd name="T9" fmla="*/ 35 h 36"/>
                <a:gd name="T10" fmla="*/ 17 w 35"/>
                <a:gd name="T11" fmla="*/ 31 h 36"/>
                <a:gd name="T12" fmla="*/ 32 w 35"/>
                <a:gd name="T13" fmla="*/ 18 h 36"/>
                <a:gd name="T14" fmla="*/ 18 w 35"/>
                <a:gd name="T15" fmla="*/ 4 h 36"/>
                <a:gd name="T16" fmla="*/ 4 w 35"/>
                <a:gd name="T17" fmla="*/ 18 h 36"/>
                <a:gd name="T18" fmla="*/ 17 w 35"/>
                <a:gd name="T19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6">
                  <a:moveTo>
                    <a:pt x="17" y="35"/>
                  </a:move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5" y="8"/>
                    <a:pt x="35" y="18"/>
                  </a:cubicBezTo>
                  <a:cubicBezTo>
                    <a:pt x="35" y="28"/>
                    <a:pt x="27" y="36"/>
                    <a:pt x="17" y="35"/>
                  </a:cubicBezTo>
                  <a:close/>
                  <a:moveTo>
                    <a:pt x="17" y="31"/>
                  </a:moveTo>
                  <a:cubicBezTo>
                    <a:pt x="25" y="32"/>
                    <a:pt x="32" y="25"/>
                    <a:pt x="32" y="18"/>
                  </a:cubicBezTo>
                  <a:cubicBezTo>
                    <a:pt x="31" y="10"/>
                    <a:pt x="25" y="4"/>
                    <a:pt x="18" y="4"/>
                  </a:cubicBezTo>
                  <a:cubicBezTo>
                    <a:pt x="10" y="4"/>
                    <a:pt x="4" y="10"/>
                    <a:pt x="4" y="18"/>
                  </a:cubicBezTo>
                  <a:cubicBezTo>
                    <a:pt x="4" y="25"/>
                    <a:pt x="10" y="31"/>
                    <a:pt x="1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18"/>
            <p:cNvSpPr>
              <a:spLocks noEditPoints="1"/>
            </p:cNvSpPr>
            <p:nvPr/>
          </p:nvSpPr>
          <p:spPr bwMode="auto">
            <a:xfrm>
              <a:off x="5091113" y="5846763"/>
              <a:ext cx="106362" cy="107950"/>
            </a:xfrm>
            <a:custGeom>
              <a:avLst/>
              <a:gdLst>
                <a:gd name="T0" fmla="*/ 13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7 w 28"/>
                <a:gd name="T7" fmla="*/ 14 h 28"/>
                <a:gd name="T8" fmla="*/ 13 w 28"/>
                <a:gd name="T9" fmla="*/ 28 h 28"/>
                <a:gd name="T10" fmla="*/ 13 w 28"/>
                <a:gd name="T11" fmla="*/ 24 h 28"/>
                <a:gd name="T12" fmla="*/ 23 w 28"/>
                <a:gd name="T13" fmla="*/ 14 h 28"/>
                <a:gd name="T14" fmla="*/ 14 w 28"/>
                <a:gd name="T15" fmla="*/ 4 h 28"/>
                <a:gd name="T16" fmla="*/ 4 w 28"/>
                <a:gd name="T17" fmla="*/ 14 h 28"/>
                <a:gd name="T18" fmla="*/ 13 w 28"/>
                <a:gd name="T1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3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1" y="0"/>
                    <a:pt x="27" y="6"/>
                    <a:pt x="27" y="14"/>
                  </a:cubicBezTo>
                  <a:cubicBezTo>
                    <a:pt x="28" y="21"/>
                    <a:pt x="21" y="28"/>
                    <a:pt x="13" y="28"/>
                  </a:cubicBezTo>
                  <a:close/>
                  <a:moveTo>
                    <a:pt x="13" y="24"/>
                  </a:moveTo>
                  <a:cubicBezTo>
                    <a:pt x="19" y="24"/>
                    <a:pt x="23" y="19"/>
                    <a:pt x="23" y="14"/>
                  </a:cubicBezTo>
                  <a:cubicBezTo>
                    <a:pt x="24" y="9"/>
                    <a:pt x="19" y="4"/>
                    <a:pt x="14" y="4"/>
                  </a:cubicBezTo>
                  <a:cubicBezTo>
                    <a:pt x="8" y="4"/>
                    <a:pt x="4" y="8"/>
                    <a:pt x="4" y="14"/>
                  </a:cubicBezTo>
                  <a:cubicBezTo>
                    <a:pt x="4" y="19"/>
                    <a:pt x="8" y="24"/>
                    <a:pt x="13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19"/>
            <p:cNvSpPr>
              <a:spLocks noEditPoints="1"/>
            </p:cNvSpPr>
            <p:nvPr/>
          </p:nvSpPr>
          <p:spPr bwMode="auto">
            <a:xfrm>
              <a:off x="5208588" y="5908675"/>
              <a:ext cx="74612" cy="76200"/>
            </a:xfrm>
            <a:custGeom>
              <a:avLst/>
              <a:gdLst>
                <a:gd name="T0" fmla="*/ 0 w 20"/>
                <a:gd name="T1" fmla="*/ 9 h 20"/>
                <a:gd name="T2" fmla="*/ 10 w 20"/>
                <a:gd name="T3" fmla="*/ 0 h 20"/>
                <a:gd name="T4" fmla="*/ 20 w 20"/>
                <a:gd name="T5" fmla="*/ 10 h 20"/>
                <a:gd name="T6" fmla="*/ 10 w 20"/>
                <a:gd name="T7" fmla="*/ 20 h 20"/>
                <a:gd name="T8" fmla="*/ 0 w 20"/>
                <a:gd name="T9" fmla="*/ 9 h 20"/>
                <a:gd name="T10" fmla="*/ 10 w 20"/>
                <a:gd name="T11" fmla="*/ 4 h 20"/>
                <a:gd name="T12" fmla="*/ 4 w 20"/>
                <a:gd name="T13" fmla="*/ 10 h 20"/>
                <a:gd name="T14" fmla="*/ 10 w 20"/>
                <a:gd name="T15" fmla="*/ 16 h 20"/>
                <a:gd name="T16" fmla="*/ 16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0" y="9"/>
                  </a:moveTo>
                  <a:cubicBezTo>
                    <a:pt x="1" y="4"/>
                    <a:pt x="5" y="0"/>
                    <a:pt x="10" y="0"/>
                  </a:cubicBezTo>
                  <a:cubicBezTo>
                    <a:pt x="16" y="0"/>
                    <a:pt x="20" y="5"/>
                    <a:pt x="20" y="10"/>
                  </a:cubicBezTo>
                  <a:cubicBezTo>
                    <a:pt x="20" y="16"/>
                    <a:pt x="15" y="20"/>
                    <a:pt x="10" y="20"/>
                  </a:cubicBezTo>
                  <a:cubicBezTo>
                    <a:pt x="4" y="20"/>
                    <a:pt x="0" y="15"/>
                    <a:pt x="0" y="9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ubicBezTo>
                    <a:pt x="14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792823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383868" y="210219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83868" y="3099442"/>
            <a:ext cx="2376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83868" y="2779148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Marcador de posición de imagen 1"/>
          <p:cNvSpPr>
            <a:spLocks noGrp="1"/>
          </p:cNvSpPr>
          <p:nvPr>
            <p:ph type="pic" idx="1"/>
          </p:nvPr>
        </p:nvSpPr>
        <p:spPr/>
      </p:sp>
      <p:sp>
        <p:nvSpPr>
          <p:cNvPr id="4" name="Marcador de posición de imagen 3"/>
          <p:cNvSpPr>
            <a:spLocks noGrp="1"/>
          </p:cNvSpPr>
          <p:nvPr>
            <p:ph type="pic" idx="10"/>
          </p:nvPr>
        </p:nvSpPr>
        <p:spPr/>
      </p:sp>
      <p:sp>
        <p:nvSpPr>
          <p:cNvPr id="5" name="Marcador de posición de imagen 4"/>
          <p:cNvSpPr>
            <a:spLocks noGrp="1"/>
          </p:cNvSpPr>
          <p:nvPr>
            <p:ph type="pic" idx="11"/>
          </p:nvPr>
        </p:nvSpPr>
        <p:spPr/>
      </p:sp>
      <p:grpSp>
        <p:nvGrpSpPr>
          <p:cNvPr id="11" name="Grupo 10"/>
          <p:cNvGrpSpPr/>
          <p:nvPr/>
        </p:nvGrpSpPr>
        <p:grpSpPr>
          <a:xfrm>
            <a:off x="163618" y="174002"/>
            <a:ext cx="2649228" cy="741564"/>
            <a:chOff x="608013" y="-1282701"/>
            <a:chExt cx="3051175" cy="854076"/>
          </a:xfrm>
          <a:solidFill>
            <a:srgbClr val="FFC000"/>
          </a:solidFill>
        </p:grpSpPr>
        <p:sp>
          <p:nvSpPr>
            <p:cNvPr id="15" name="Freeform 5"/>
            <p:cNvSpPr>
              <a:spLocks noEditPoints="1"/>
            </p:cNvSpPr>
            <p:nvPr userDrawn="1"/>
          </p:nvSpPr>
          <p:spPr bwMode="auto">
            <a:xfrm>
              <a:off x="2220913" y="-1250950"/>
              <a:ext cx="338138" cy="620713"/>
            </a:xfrm>
            <a:custGeom>
              <a:avLst/>
              <a:gdLst>
                <a:gd name="T0" fmla="*/ 258 w 266"/>
                <a:gd name="T1" fmla="*/ 459 h 486"/>
                <a:gd name="T2" fmla="*/ 241 w 266"/>
                <a:gd name="T3" fmla="*/ 435 h 486"/>
                <a:gd name="T4" fmla="*/ 118 w 266"/>
                <a:gd name="T5" fmla="*/ 464 h 486"/>
                <a:gd name="T6" fmla="*/ 102 w 266"/>
                <a:gd name="T7" fmla="*/ 486 h 486"/>
                <a:gd name="T8" fmla="*/ 126 w 266"/>
                <a:gd name="T9" fmla="*/ 326 h 486"/>
                <a:gd name="T10" fmla="*/ 92 w 266"/>
                <a:gd name="T11" fmla="*/ 162 h 486"/>
                <a:gd name="T12" fmla="*/ 90 w 266"/>
                <a:gd name="T13" fmla="*/ 159 h 486"/>
                <a:gd name="T14" fmla="*/ 1 w 266"/>
                <a:gd name="T15" fmla="*/ 55 h 486"/>
                <a:gd name="T16" fmla="*/ 3 w 266"/>
                <a:gd name="T17" fmla="*/ 33 h 486"/>
                <a:gd name="T18" fmla="*/ 24 w 266"/>
                <a:gd name="T19" fmla="*/ 48 h 486"/>
                <a:gd name="T20" fmla="*/ 152 w 266"/>
                <a:gd name="T21" fmla="*/ 20 h 486"/>
                <a:gd name="T22" fmla="*/ 153 w 266"/>
                <a:gd name="T23" fmla="*/ 12 h 486"/>
                <a:gd name="T24" fmla="*/ 158 w 266"/>
                <a:gd name="T25" fmla="*/ 0 h 486"/>
                <a:gd name="T26" fmla="*/ 166 w 266"/>
                <a:gd name="T27" fmla="*/ 11 h 486"/>
                <a:gd name="T28" fmla="*/ 136 w 266"/>
                <a:gd name="T29" fmla="*/ 144 h 486"/>
                <a:gd name="T30" fmla="*/ 129 w 266"/>
                <a:gd name="T31" fmla="*/ 153 h 486"/>
                <a:gd name="T32" fmla="*/ 220 w 266"/>
                <a:gd name="T33" fmla="*/ 220 h 486"/>
                <a:gd name="T34" fmla="*/ 166 w 266"/>
                <a:gd name="T35" fmla="*/ 317 h 486"/>
                <a:gd name="T36" fmla="*/ 258 w 266"/>
                <a:gd name="T37" fmla="*/ 459 h 486"/>
                <a:gd name="T38" fmla="*/ 54 w 266"/>
                <a:gd name="T39" fmla="*/ 255 h 486"/>
                <a:gd name="T40" fmla="*/ 204 w 266"/>
                <a:gd name="T41" fmla="*/ 222 h 486"/>
                <a:gd name="T42" fmla="*/ 167 w 266"/>
                <a:gd name="T43" fmla="*/ 197 h 486"/>
                <a:gd name="T44" fmla="*/ 77 w 266"/>
                <a:gd name="T45" fmla="*/ 217 h 486"/>
                <a:gd name="T46" fmla="*/ 54 w 266"/>
                <a:gd name="T47" fmla="*/ 255 h 486"/>
                <a:gd name="T48" fmla="*/ 57 w 266"/>
                <a:gd name="T49" fmla="*/ 264 h 486"/>
                <a:gd name="T50" fmla="*/ 93 w 266"/>
                <a:gd name="T51" fmla="*/ 287 h 486"/>
                <a:gd name="T52" fmla="*/ 186 w 266"/>
                <a:gd name="T53" fmla="*/ 266 h 486"/>
                <a:gd name="T54" fmla="*/ 202 w 266"/>
                <a:gd name="T55" fmla="*/ 232 h 486"/>
                <a:gd name="T56" fmla="*/ 57 w 266"/>
                <a:gd name="T57" fmla="*/ 264 h 486"/>
                <a:gd name="T58" fmla="*/ 105 w 266"/>
                <a:gd name="T59" fmla="*/ 418 h 486"/>
                <a:gd name="T60" fmla="*/ 225 w 266"/>
                <a:gd name="T61" fmla="*/ 392 h 486"/>
                <a:gd name="T62" fmla="*/ 189 w 266"/>
                <a:gd name="T63" fmla="*/ 367 h 486"/>
                <a:gd name="T64" fmla="*/ 132 w 266"/>
                <a:gd name="T65" fmla="*/ 379 h 486"/>
                <a:gd name="T66" fmla="*/ 105 w 266"/>
                <a:gd name="T67" fmla="*/ 418 h 486"/>
                <a:gd name="T68" fmla="*/ 154 w 266"/>
                <a:gd name="T69" fmla="*/ 30 h 486"/>
                <a:gd name="T70" fmla="*/ 19 w 266"/>
                <a:gd name="T71" fmla="*/ 60 h 486"/>
                <a:gd name="T72" fmla="*/ 46 w 266"/>
                <a:gd name="T73" fmla="*/ 82 h 486"/>
                <a:gd name="T74" fmla="*/ 140 w 266"/>
                <a:gd name="T75" fmla="*/ 62 h 486"/>
                <a:gd name="T76" fmla="*/ 154 w 266"/>
                <a:gd name="T77" fmla="*/ 30 h 486"/>
                <a:gd name="T78" fmla="*/ 107 w 266"/>
                <a:gd name="T79" fmla="*/ 455 h 486"/>
                <a:gd name="T80" fmla="*/ 241 w 266"/>
                <a:gd name="T81" fmla="*/ 426 h 486"/>
                <a:gd name="T82" fmla="*/ 212 w 266"/>
                <a:gd name="T83" fmla="*/ 405 h 486"/>
                <a:gd name="T84" fmla="*/ 123 w 266"/>
                <a:gd name="T85" fmla="*/ 424 h 486"/>
                <a:gd name="T86" fmla="*/ 107 w 266"/>
                <a:gd name="T87" fmla="*/ 455 h 486"/>
                <a:gd name="T88" fmla="*/ 156 w 266"/>
                <a:gd name="T89" fmla="*/ 67 h 486"/>
                <a:gd name="T90" fmla="*/ 32 w 266"/>
                <a:gd name="T91" fmla="*/ 95 h 486"/>
                <a:gd name="T92" fmla="*/ 70 w 266"/>
                <a:gd name="T93" fmla="*/ 117 h 486"/>
                <a:gd name="T94" fmla="*/ 134 w 266"/>
                <a:gd name="T95" fmla="*/ 102 h 486"/>
                <a:gd name="T96" fmla="*/ 156 w 266"/>
                <a:gd name="T97" fmla="*/ 67 h 486"/>
                <a:gd name="T98" fmla="*/ 70 w 266"/>
                <a:gd name="T99" fmla="*/ 208 h 486"/>
                <a:gd name="T100" fmla="*/ 169 w 266"/>
                <a:gd name="T101" fmla="*/ 186 h 486"/>
                <a:gd name="T102" fmla="*/ 70 w 266"/>
                <a:gd name="T103" fmla="*/ 208 h 486"/>
                <a:gd name="T104" fmla="*/ 199 w 266"/>
                <a:gd name="T105" fmla="*/ 354 h 486"/>
                <a:gd name="T106" fmla="*/ 116 w 266"/>
                <a:gd name="T107" fmla="*/ 373 h 486"/>
                <a:gd name="T108" fmla="*/ 199 w 266"/>
                <a:gd name="T109" fmla="*/ 354 h 486"/>
                <a:gd name="T110" fmla="*/ 190 w 266"/>
                <a:gd name="T111" fmla="*/ 275 h 486"/>
                <a:gd name="T112" fmla="*/ 90 w 266"/>
                <a:gd name="T113" fmla="*/ 298 h 486"/>
                <a:gd name="T114" fmla="*/ 190 w 266"/>
                <a:gd name="T115" fmla="*/ 275 h 486"/>
                <a:gd name="T116" fmla="*/ 64 w 266"/>
                <a:gd name="T117" fmla="*/ 128 h 486"/>
                <a:gd name="T118" fmla="*/ 143 w 266"/>
                <a:gd name="T119" fmla="*/ 110 h 486"/>
                <a:gd name="T120" fmla="*/ 64 w 266"/>
                <a:gd name="T121" fmla="*/ 12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6" h="486">
                  <a:moveTo>
                    <a:pt x="258" y="459"/>
                  </a:moveTo>
                  <a:cubicBezTo>
                    <a:pt x="251" y="449"/>
                    <a:pt x="246" y="443"/>
                    <a:pt x="241" y="435"/>
                  </a:cubicBezTo>
                  <a:cubicBezTo>
                    <a:pt x="201" y="445"/>
                    <a:pt x="159" y="453"/>
                    <a:pt x="118" y="464"/>
                  </a:cubicBezTo>
                  <a:cubicBezTo>
                    <a:pt x="111" y="466"/>
                    <a:pt x="107" y="479"/>
                    <a:pt x="102" y="486"/>
                  </a:cubicBezTo>
                  <a:cubicBezTo>
                    <a:pt x="75" y="462"/>
                    <a:pt x="86" y="383"/>
                    <a:pt x="126" y="326"/>
                  </a:cubicBezTo>
                  <a:cubicBezTo>
                    <a:pt x="16" y="285"/>
                    <a:pt x="9" y="251"/>
                    <a:pt x="92" y="162"/>
                  </a:cubicBezTo>
                  <a:cubicBezTo>
                    <a:pt x="91" y="161"/>
                    <a:pt x="91" y="159"/>
                    <a:pt x="90" y="159"/>
                  </a:cubicBezTo>
                  <a:cubicBezTo>
                    <a:pt x="39" y="142"/>
                    <a:pt x="13" y="104"/>
                    <a:pt x="1" y="55"/>
                  </a:cubicBezTo>
                  <a:cubicBezTo>
                    <a:pt x="0" y="48"/>
                    <a:pt x="3" y="40"/>
                    <a:pt x="3" y="33"/>
                  </a:cubicBezTo>
                  <a:cubicBezTo>
                    <a:pt x="9" y="37"/>
                    <a:pt x="14" y="41"/>
                    <a:pt x="24" y="48"/>
                  </a:cubicBezTo>
                  <a:cubicBezTo>
                    <a:pt x="62" y="40"/>
                    <a:pt x="107" y="30"/>
                    <a:pt x="152" y="20"/>
                  </a:cubicBezTo>
                  <a:cubicBezTo>
                    <a:pt x="152" y="17"/>
                    <a:pt x="152" y="14"/>
                    <a:pt x="153" y="12"/>
                  </a:cubicBezTo>
                  <a:cubicBezTo>
                    <a:pt x="154" y="8"/>
                    <a:pt x="156" y="4"/>
                    <a:pt x="158" y="0"/>
                  </a:cubicBezTo>
                  <a:cubicBezTo>
                    <a:pt x="161" y="3"/>
                    <a:pt x="165" y="7"/>
                    <a:pt x="166" y="11"/>
                  </a:cubicBezTo>
                  <a:cubicBezTo>
                    <a:pt x="178" y="60"/>
                    <a:pt x="174" y="106"/>
                    <a:pt x="136" y="144"/>
                  </a:cubicBezTo>
                  <a:cubicBezTo>
                    <a:pt x="134" y="146"/>
                    <a:pt x="132" y="149"/>
                    <a:pt x="129" y="153"/>
                  </a:cubicBezTo>
                  <a:cubicBezTo>
                    <a:pt x="165" y="169"/>
                    <a:pt x="210" y="174"/>
                    <a:pt x="220" y="220"/>
                  </a:cubicBezTo>
                  <a:cubicBezTo>
                    <a:pt x="230" y="265"/>
                    <a:pt x="198" y="292"/>
                    <a:pt x="166" y="317"/>
                  </a:cubicBezTo>
                  <a:cubicBezTo>
                    <a:pt x="226" y="348"/>
                    <a:pt x="266" y="407"/>
                    <a:pt x="258" y="459"/>
                  </a:cubicBezTo>
                  <a:close/>
                  <a:moveTo>
                    <a:pt x="54" y="255"/>
                  </a:moveTo>
                  <a:cubicBezTo>
                    <a:pt x="105" y="244"/>
                    <a:pt x="154" y="233"/>
                    <a:pt x="204" y="222"/>
                  </a:cubicBezTo>
                  <a:cubicBezTo>
                    <a:pt x="195" y="195"/>
                    <a:pt x="191" y="192"/>
                    <a:pt x="167" y="197"/>
                  </a:cubicBezTo>
                  <a:cubicBezTo>
                    <a:pt x="137" y="204"/>
                    <a:pt x="107" y="210"/>
                    <a:pt x="77" y="217"/>
                  </a:cubicBezTo>
                  <a:cubicBezTo>
                    <a:pt x="53" y="222"/>
                    <a:pt x="51" y="225"/>
                    <a:pt x="54" y="255"/>
                  </a:cubicBezTo>
                  <a:close/>
                  <a:moveTo>
                    <a:pt x="57" y="264"/>
                  </a:moveTo>
                  <a:cubicBezTo>
                    <a:pt x="67" y="289"/>
                    <a:pt x="71" y="292"/>
                    <a:pt x="93" y="287"/>
                  </a:cubicBezTo>
                  <a:cubicBezTo>
                    <a:pt x="124" y="280"/>
                    <a:pt x="155" y="274"/>
                    <a:pt x="186" y="266"/>
                  </a:cubicBezTo>
                  <a:cubicBezTo>
                    <a:pt x="206" y="262"/>
                    <a:pt x="209" y="255"/>
                    <a:pt x="202" y="232"/>
                  </a:cubicBezTo>
                  <a:cubicBezTo>
                    <a:pt x="155" y="243"/>
                    <a:pt x="107" y="253"/>
                    <a:pt x="57" y="264"/>
                  </a:cubicBezTo>
                  <a:close/>
                  <a:moveTo>
                    <a:pt x="105" y="418"/>
                  </a:moveTo>
                  <a:cubicBezTo>
                    <a:pt x="146" y="409"/>
                    <a:pt x="185" y="401"/>
                    <a:pt x="225" y="392"/>
                  </a:cubicBezTo>
                  <a:cubicBezTo>
                    <a:pt x="217" y="365"/>
                    <a:pt x="212" y="362"/>
                    <a:pt x="189" y="367"/>
                  </a:cubicBezTo>
                  <a:cubicBezTo>
                    <a:pt x="170" y="371"/>
                    <a:pt x="151" y="375"/>
                    <a:pt x="132" y="379"/>
                  </a:cubicBezTo>
                  <a:cubicBezTo>
                    <a:pt x="104" y="385"/>
                    <a:pt x="104" y="385"/>
                    <a:pt x="105" y="418"/>
                  </a:cubicBezTo>
                  <a:close/>
                  <a:moveTo>
                    <a:pt x="154" y="30"/>
                  </a:moveTo>
                  <a:cubicBezTo>
                    <a:pt x="108" y="40"/>
                    <a:pt x="63" y="50"/>
                    <a:pt x="19" y="60"/>
                  </a:cubicBezTo>
                  <a:cubicBezTo>
                    <a:pt x="20" y="81"/>
                    <a:pt x="28" y="87"/>
                    <a:pt x="46" y="82"/>
                  </a:cubicBezTo>
                  <a:cubicBezTo>
                    <a:pt x="77" y="74"/>
                    <a:pt x="108" y="67"/>
                    <a:pt x="140" y="62"/>
                  </a:cubicBezTo>
                  <a:cubicBezTo>
                    <a:pt x="160" y="58"/>
                    <a:pt x="161" y="48"/>
                    <a:pt x="154" y="30"/>
                  </a:cubicBezTo>
                  <a:close/>
                  <a:moveTo>
                    <a:pt x="107" y="455"/>
                  </a:moveTo>
                  <a:cubicBezTo>
                    <a:pt x="152" y="445"/>
                    <a:pt x="196" y="435"/>
                    <a:pt x="241" y="426"/>
                  </a:cubicBezTo>
                  <a:cubicBezTo>
                    <a:pt x="234" y="400"/>
                    <a:pt x="234" y="400"/>
                    <a:pt x="212" y="405"/>
                  </a:cubicBezTo>
                  <a:cubicBezTo>
                    <a:pt x="182" y="411"/>
                    <a:pt x="153" y="419"/>
                    <a:pt x="123" y="424"/>
                  </a:cubicBezTo>
                  <a:cubicBezTo>
                    <a:pt x="104" y="427"/>
                    <a:pt x="98" y="435"/>
                    <a:pt x="107" y="455"/>
                  </a:cubicBezTo>
                  <a:close/>
                  <a:moveTo>
                    <a:pt x="156" y="67"/>
                  </a:moveTo>
                  <a:cubicBezTo>
                    <a:pt x="114" y="77"/>
                    <a:pt x="73" y="86"/>
                    <a:pt x="32" y="95"/>
                  </a:cubicBezTo>
                  <a:cubicBezTo>
                    <a:pt x="40" y="115"/>
                    <a:pt x="50" y="123"/>
                    <a:pt x="70" y="117"/>
                  </a:cubicBezTo>
                  <a:cubicBezTo>
                    <a:pt x="91" y="110"/>
                    <a:pt x="112" y="106"/>
                    <a:pt x="134" y="102"/>
                  </a:cubicBezTo>
                  <a:cubicBezTo>
                    <a:pt x="154" y="99"/>
                    <a:pt x="158" y="88"/>
                    <a:pt x="156" y="67"/>
                  </a:cubicBezTo>
                  <a:close/>
                  <a:moveTo>
                    <a:pt x="70" y="208"/>
                  </a:moveTo>
                  <a:cubicBezTo>
                    <a:pt x="104" y="201"/>
                    <a:pt x="136" y="194"/>
                    <a:pt x="169" y="186"/>
                  </a:cubicBezTo>
                  <a:cubicBezTo>
                    <a:pt x="127" y="158"/>
                    <a:pt x="101" y="164"/>
                    <a:pt x="70" y="208"/>
                  </a:cubicBezTo>
                  <a:close/>
                  <a:moveTo>
                    <a:pt x="199" y="354"/>
                  </a:moveTo>
                  <a:cubicBezTo>
                    <a:pt x="156" y="320"/>
                    <a:pt x="138" y="323"/>
                    <a:pt x="116" y="373"/>
                  </a:cubicBezTo>
                  <a:cubicBezTo>
                    <a:pt x="143" y="367"/>
                    <a:pt x="169" y="361"/>
                    <a:pt x="199" y="354"/>
                  </a:cubicBezTo>
                  <a:close/>
                  <a:moveTo>
                    <a:pt x="190" y="275"/>
                  </a:moveTo>
                  <a:cubicBezTo>
                    <a:pt x="155" y="283"/>
                    <a:pt x="124" y="290"/>
                    <a:pt x="90" y="298"/>
                  </a:cubicBezTo>
                  <a:cubicBezTo>
                    <a:pt x="145" y="320"/>
                    <a:pt x="151" y="318"/>
                    <a:pt x="190" y="275"/>
                  </a:cubicBezTo>
                  <a:close/>
                  <a:moveTo>
                    <a:pt x="64" y="128"/>
                  </a:moveTo>
                  <a:cubicBezTo>
                    <a:pt x="108" y="157"/>
                    <a:pt x="115" y="153"/>
                    <a:pt x="143" y="110"/>
                  </a:cubicBezTo>
                  <a:cubicBezTo>
                    <a:pt x="115" y="116"/>
                    <a:pt x="91" y="122"/>
                    <a:pt x="64" y="1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6"/>
            <p:cNvSpPr>
              <a:spLocks noEditPoints="1"/>
            </p:cNvSpPr>
            <p:nvPr userDrawn="1"/>
          </p:nvSpPr>
          <p:spPr bwMode="auto">
            <a:xfrm>
              <a:off x="3249613" y="-1282701"/>
              <a:ext cx="409575" cy="406400"/>
            </a:xfrm>
            <a:custGeom>
              <a:avLst/>
              <a:gdLst>
                <a:gd name="T0" fmla="*/ 316 w 322"/>
                <a:gd name="T1" fmla="*/ 161 h 318"/>
                <a:gd name="T2" fmla="*/ 2 w 322"/>
                <a:gd name="T3" fmla="*/ 148 h 318"/>
                <a:gd name="T4" fmla="*/ 183 w 322"/>
                <a:gd name="T5" fmla="*/ 300 h 318"/>
                <a:gd name="T6" fmla="*/ 164 w 322"/>
                <a:gd name="T7" fmla="*/ 237 h 318"/>
                <a:gd name="T8" fmla="*/ 137 w 322"/>
                <a:gd name="T9" fmla="*/ 187 h 318"/>
                <a:gd name="T10" fmla="*/ 249 w 322"/>
                <a:gd name="T11" fmla="*/ 160 h 318"/>
                <a:gd name="T12" fmla="*/ 275 w 322"/>
                <a:gd name="T13" fmla="*/ 129 h 318"/>
                <a:gd name="T14" fmla="*/ 255 w 322"/>
                <a:gd name="T15" fmla="*/ 111 h 318"/>
                <a:gd name="T16" fmla="*/ 190 w 322"/>
                <a:gd name="T17" fmla="*/ 138 h 318"/>
                <a:gd name="T18" fmla="*/ 134 w 322"/>
                <a:gd name="T19" fmla="*/ 101 h 318"/>
                <a:gd name="T20" fmla="*/ 170 w 322"/>
                <a:gd name="T21" fmla="*/ 63 h 318"/>
                <a:gd name="T22" fmla="*/ 203 w 322"/>
                <a:gd name="T23" fmla="*/ 35 h 318"/>
                <a:gd name="T24" fmla="*/ 165 w 322"/>
                <a:gd name="T25" fmla="*/ 16 h 318"/>
                <a:gd name="T26" fmla="*/ 78 w 322"/>
                <a:gd name="T27" fmla="*/ 32 h 318"/>
                <a:gd name="T28" fmla="*/ 61 w 322"/>
                <a:gd name="T29" fmla="*/ 52 h 318"/>
                <a:gd name="T30" fmla="*/ 90 w 322"/>
                <a:gd name="T31" fmla="*/ 125 h 318"/>
                <a:gd name="T32" fmla="*/ 99 w 322"/>
                <a:gd name="T33" fmla="*/ 193 h 318"/>
                <a:gd name="T34" fmla="*/ 134 w 322"/>
                <a:gd name="T35" fmla="*/ 278 h 318"/>
                <a:gd name="T36" fmla="*/ 183 w 322"/>
                <a:gd name="T37" fmla="*/ 300 h 318"/>
                <a:gd name="T38" fmla="*/ 212 w 322"/>
                <a:gd name="T39" fmla="*/ 45 h 318"/>
                <a:gd name="T40" fmla="*/ 142 w 322"/>
                <a:gd name="T41" fmla="*/ 114 h 318"/>
                <a:gd name="T42" fmla="*/ 183 w 322"/>
                <a:gd name="T43" fmla="*/ 128 h 318"/>
                <a:gd name="T44" fmla="*/ 241 w 322"/>
                <a:gd name="T45" fmla="*/ 105 h 318"/>
                <a:gd name="T46" fmla="*/ 286 w 322"/>
                <a:gd name="T47" fmla="*/ 136 h 318"/>
                <a:gd name="T48" fmla="*/ 258 w 322"/>
                <a:gd name="T49" fmla="*/ 166 h 318"/>
                <a:gd name="T50" fmla="*/ 184 w 322"/>
                <a:gd name="T51" fmla="*/ 185 h 318"/>
                <a:gd name="T52" fmla="*/ 138 w 322"/>
                <a:gd name="T53" fmla="*/ 212 h 318"/>
                <a:gd name="T54" fmla="*/ 193 w 322"/>
                <a:gd name="T55" fmla="*/ 258 h 318"/>
                <a:gd name="T56" fmla="*/ 221 w 322"/>
                <a:gd name="T57" fmla="*/ 292 h 318"/>
                <a:gd name="T58" fmla="*/ 251 w 322"/>
                <a:gd name="T59" fmla="*/ 222 h 318"/>
                <a:gd name="T60" fmla="*/ 292 w 322"/>
                <a:gd name="T61" fmla="*/ 207 h 318"/>
                <a:gd name="T62" fmla="*/ 117 w 322"/>
                <a:gd name="T63" fmla="*/ 294 h 318"/>
                <a:gd name="T64" fmla="*/ 100 w 322"/>
                <a:gd name="T65" fmla="*/ 223 h 318"/>
                <a:gd name="T66" fmla="*/ 89 w 322"/>
                <a:gd name="T67" fmla="*/ 161 h 318"/>
                <a:gd name="T68" fmla="*/ 62 w 322"/>
                <a:gd name="T69" fmla="*/ 95 h 318"/>
                <a:gd name="T70" fmla="*/ 49 w 322"/>
                <a:gd name="T71" fmla="*/ 66 h 318"/>
                <a:gd name="T72" fmla="*/ 17 w 322"/>
                <a:gd name="T73" fmla="*/ 150 h 318"/>
                <a:gd name="T74" fmla="*/ 66 w 322"/>
                <a:gd name="T75" fmla="*/ 203 h 318"/>
                <a:gd name="T76" fmla="*/ 63 w 322"/>
                <a:gd name="T77" fmla="*/ 229 h 318"/>
                <a:gd name="T78" fmla="*/ 117 w 322"/>
                <a:gd name="T79" fmla="*/ 294 h 318"/>
                <a:gd name="T80" fmla="*/ 125 w 322"/>
                <a:gd name="T81" fmla="*/ 47 h 318"/>
                <a:gd name="T82" fmla="*/ 154 w 322"/>
                <a:gd name="T83" fmla="*/ 23 h 318"/>
                <a:gd name="T84" fmla="*/ 94 w 322"/>
                <a:gd name="T85" fmla="*/ 22 h 318"/>
                <a:gd name="T86" fmla="*/ 267 w 322"/>
                <a:gd name="T87" fmla="*/ 216 h 318"/>
                <a:gd name="T88" fmla="*/ 266 w 322"/>
                <a:gd name="T89" fmla="*/ 260 h 318"/>
                <a:gd name="T90" fmla="*/ 21 w 322"/>
                <a:gd name="T91" fmla="*/ 198 h 318"/>
                <a:gd name="T92" fmla="*/ 70 w 322"/>
                <a:gd name="T93" fmla="*/ 215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22" h="318">
                  <a:moveTo>
                    <a:pt x="151" y="1"/>
                  </a:moveTo>
                  <a:cubicBezTo>
                    <a:pt x="255" y="3"/>
                    <a:pt x="317" y="64"/>
                    <a:pt x="316" y="161"/>
                  </a:cubicBezTo>
                  <a:cubicBezTo>
                    <a:pt x="314" y="252"/>
                    <a:pt x="250" y="318"/>
                    <a:pt x="164" y="316"/>
                  </a:cubicBezTo>
                  <a:cubicBezTo>
                    <a:pt x="67" y="314"/>
                    <a:pt x="0" y="245"/>
                    <a:pt x="2" y="148"/>
                  </a:cubicBezTo>
                  <a:cubicBezTo>
                    <a:pt x="4" y="60"/>
                    <a:pt x="65" y="0"/>
                    <a:pt x="151" y="1"/>
                  </a:cubicBezTo>
                  <a:close/>
                  <a:moveTo>
                    <a:pt x="183" y="300"/>
                  </a:moveTo>
                  <a:cubicBezTo>
                    <a:pt x="183" y="285"/>
                    <a:pt x="181" y="272"/>
                    <a:pt x="183" y="259"/>
                  </a:cubicBezTo>
                  <a:cubicBezTo>
                    <a:pt x="186" y="242"/>
                    <a:pt x="182" y="235"/>
                    <a:pt x="164" y="237"/>
                  </a:cubicBezTo>
                  <a:cubicBezTo>
                    <a:pt x="145" y="238"/>
                    <a:pt x="133" y="227"/>
                    <a:pt x="126" y="210"/>
                  </a:cubicBezTo>
                  <a:cubicBezTo>
                    <a:pt x="121" y="199"/>
                    <a:pt x="126" y="189"/>
                    <a:pt x="137" y="187"/>
                  </a:cubicBezTo>
                  <a:cubicBezTo>
                    <a:pt x="166" y="181"/>
                    <a:pt x="196" y="178"/>
                    <a:pt x="226" y="175"/>
                  </a:cubicBezTo>
                  <a:cubicBezTo>
                    <a:pt x="238" y="174"/>
                    <a:pt x="246" y="174"/>
                    <a:pt x="249" y="160"/>
                  </a:cubicBezTo>
                  <a:cubicBezTo>
                    <a:pt x="250" y="154"/>
                    <a:pt x="261" y="151"/>
                    <a:pt x="265" y="146"/>
                  </a:cubicBezTo>
                  <a:cubicBezTo>
                    <a:pt x="270" y="141"/>
                    <a:pt x="276" y="133"/>
                    <a:pt x="275" y="129"/>
                  </a:cubicBezTo>
                  <a:cubicBezTo>
                    <a:pt x="271" y="120"/>
                    <a:pt x="263" y="112"/>
                    <a:pt x="256" y="103"/>
                  </a:cubicBezTo>
                  <a:cubicBezTo>
                    <a:pt x="256" y="106"/>
                    <a:pt x="255" y="108"/>
                    <a:pt x="255" y="111"/>
                  </a:cubicBezTo>
                  <a:cubicBezTo>
                    <a:pt x="241" y="116"/>
                    <a:pt x="226" y="128"/>
                    <a:pt x="214" y="125"/>
                  </a:cubicBezTo>
                  <a:cubicBezTo>
                    <a:pt x="197" y="121"/>
                    <a:pt x="194" y="123"/>
                    <a:pt x="190" y="138"/>
                  </a:cubicBezTo>
                  <a:cubicBezTo>
                    <a:pt x="186" y="158"/>
                    <a:pt x="171" y="166"/>
                    <a:pt x="155" y="157"/>
                  </a:cubicBezTo>
                  <a:cubicBezTo>
                    <a:pt x="140" y="150"/>
                    <a:pt x="127" y="116"/>
                    <a:pt x="134" y="101"/>
                  </a:cubicBezTo>
                  <a:cubicBezTo>
                    <a:pt x="135" y="97"/>
                    <a:pt x="139" y="91"/>
                    <a:pt x="142" y="90"/>
                  </a:cubicBezTo>
                  <a:cubicBezTo>
                    <a:pt x="157" y="86"/>
                    <a:pt x="170" y="82"/>
                    <a:pt x="170" y="63"/>
                  </a:cubicBezTo>
                  <a:cubicBezTo>
                    <a:pt x="170" y="59"/>
                    <a:pt x="184" y="58"/>
                    <a:pt x="190" y="53"/>
                  </a:cubicBezTo>
                  <a:cubicBezTo>
                    <a:pt x="196" y="48"/>
                    <a:pt x="202" y="41"/>
                    <a:pt x="203" y="35"/>
                  </a:cubicBezTo>
                  <a:cubicBezTo>
                    <a:pt x="203" y="30"/>
                    <a:pt x="196" y="22"/>
                    <a:pt x="190" y="20"/>
                  </a:cubicBezTo>
                  <a:cubicBezTo>
                    <a:pt x="183" y="17"/>
                    <a:pt x="175" y="17"/>
                    <a:pt x="165" y="16"/>
                  </a:cubicBezTo>
                  <a:cubicBezTo>
                    <a:pt x="169" y="54"/>
                    <a:pt x="133" y="45"/>
                    <a:pt x="119" y="60"/>
                  </a:cubicBezTo>
                  <a:cubicBezTo>
                    <a:pt x="106" y="52"/>
                    <a:pt x="93" y="43"/>
                    <a:pt x="78" y="32"/>
                  </a:cubicBezTo>
                  <a:cubicBezTo>
                    <a:pt x="72" y="36"/>
                    <a:pt x="63" y="44"/>
                    <a:pt x="54" y="51"/>
                  </a:cubicBezTo>
                  <a:cubicBezTo>
                    <a:pt x="57" y="51"/>
                    <a:pt x="59" y="51"/>
                    <a:pt x="61" y="52"/>
                  </a:cubicBezTo>
                  <a:cubicBezTo>
                    <a:pt x="64" y="64"/>
                    <a:pt x="70" y="77"/>
                    <a:pt x="70" y="89"/>
                  </a:cubicBezTo>
                  <a:cubicBezTo>
                    <a:pt x="70" y="106"/>
                    <a:pt x="75" y="116"/>
                    <a:pt x="90" y="125"/>
                  </a:cubicBezTo>
                  <a:cubicBezTo>
                    <a:pt x="109" y="135"/>
                    <a:pt x="111" y="146"/>
                    <a:pt x="98" y="163"/>
                  </a:cubicBezTo>
                  <a:cubicBezTo>
                    <a:pt x="90" y="174"/>
                    <a:pt x="91" y="182"/>
                    <a:pt x="99" y="193"/>
                  </a:cubicBezTo>
                  <a:cubicBezTo>
                    <a:pt x="113" y="213"/>
                    <a:pt x="114" y="240"/>
                    <a:pt x="134" y="257"/>
                  </a:cubicBezTo>
                  <a:cubicBezTo>
                    <a:pt x="138" y="260"/>
                    <a:pt x="135" y="271"/>
                    <a:pt x="134" y="278"/>
                  </a:cubicBezTo>
                  <a:cubicBezTo>
                    <a:pt x="134" y="284"/>
                    <a:pt x="132" y="290"/>
                    <a:pt x="130" y="300"/>
                  </a:cubicBezTo>
                  <a:cubicBezTo>
                    <a:pt x="151" y="300"/>
                    <a:pt x="169" y="300"/>
                    <a:pt x="183" y="300"/>
                  </a:cubicBezTo>
                  <a:close/>
                  <a:moveTo>
                    <a:pt x="216" y="28"/>
                  </a:moveTo>
                  <a:cubicBezTo>
                    <a:pt x="215" y="34"/>
                    <a:pt x="216" y="42"/>
                    <a:pt x="212" y="45"/>
                  </a:cubicBezTo>
                  <a:cubicBezTo>
                    <a:pt x="194" y="61"/>
                    <a:pt x="178" y="80"/>
                    <a:pt x="159" y="95"/>
                  </a:cubicBezTo>
                  <a:cubicBezTo>
                    <a:pt x="151" y="100"/>
                    <a:pt x="138" y="99"/>
                    <a:pt x="142" y="114"/>
                  </a:cubicBezTo>
                  <a:cubicBezTo>
                    <a:pt x="147" y="128"/>
                    <a:pt x="146" y="146"/>
                    <a:pt x="165" y="149"/>
                  </a:cubicBezTo>
                  <a:cubicBezTo>
                    <a:pt x="181" y="152"/>
                    <a:pt x="181" y="137"/>
                    <a:pt x="183" y="128"/>
                  </a:cubicBezTo>
                  <a:cubicBezTo>
                    <a:pt x="186" y="115"/>
                    <a:pt x="194" y="105"/>
                    <a:pt x="207" y="112"/>
                  </a:cubicBezTo>
                  <a:cubicBezTo>
                    <a:pt x="223" y="121"/>
                    <a:pt x="231" y="115"/>
                    <a:pt x="241" y="105"/>
                  </a:cubicBezTo>
                  <a:cubicBezTo>
                    <a:pt x="246" y="100"/>
                    <a:pt x="260" y="96"/>
                    <a:pt x="263" y="99"/>
                  </a:cubicBezTo>
                  <a:cubicBezTo>
                    <a:pt x="272" y="110"/>
                    <a:pt x="281" y="123"/>
                    <a:pt x="286" y="136"/>
                  </a:cubicBezTo>
                  <a:cubicBezTo>
                    <a:pt x="287" y="140"/>
                    <a:pt x="278" y="149"/>
                    <a:pt x="272" y="154"/>
                  </a:cubicBezTo>
                  <a:cubicBezTo>
                    <a:pt x="268" y="159"/>
                    <a:pt x="259" y="161"/>
                    <a:pt x="258" y="166"/>
                  </a:cubicBezTo>
                  <a:cubicBezTo>
                    <a:pt x="253" y="188"/>
                    <a:pt x="237" y="185"/>
                    <a:pt x="222" y="184"/>
                  </a:cubicBezTo>
                  <a:cubicBezTo>
                    <a:pt x="209" y="184"/>
                    <a:pt x="197" y="183"/>
                    <a:pt x="184" y="185"/>
                  </a:cubicBezTo>
                  <a:cubicBezTo>
                    <a:pt x="172" y="187"/>
                    <a:pt x="159" y="192"/>
                    <a:pt x="146" y="195"/>
                  </a:cubicBezTo>
                  <a:cubicBezTo>
                    <a:pt x="135" y="197"/>
                    <a:pt x="134" y="202"/>
                    <a:pt x="138" y="212"/>
                  </a:cubicBezTo>
                  <a:cubicBezTo>
                    <a:pt x="144" y="224"/>
                    <a:pt x="154" y="228"/>
                    <a:pt x="167" y="228"/>
                  </a:cubicBezTo>
                  <a:cubicBezTo>
                    <a:pt x="191" y="227"/>
                    <a:pt x="197" y="235"/>
                    <a:pt x="193" y="258"/>
                  </a:cubicBezTo>
                  <a:cubicBezTo>
                    <a:pt x="192" y="262"/>
                    <a:pt x="191" y="266"/>
                    <a:pt x="191" y="270"/>
                  </a:cubicBezTo>
                  <a:cubicBezTo>
                    <a:pt x="190" y="289"/>
                    <a:pt x="203" y="298"/>
                    <a:pt x="221" y="292"/>
                  </a:cubicBezTo>
                  <a:cubicBezTo>
                    <a:pt x="244" y="283"/>
                    <a:pt x="250" y="274"/>
                    <a:pt x="251" y="248"/>
                  </a:cubicBezTo>
                  <a:cubicBezTo>
                    <a:pt x="251" y="240"/>
                    <a:pt x="250" y="231"/>
                    <a:pt x="251" y="222"/>
                  </a:cubicBezTo>
                  <a:cubicBezTo>
                    <a:pt x="254" y="205"/>
                    <a:pt x="263" y="200"/>
                    <a:pt x="279" y="204"/>
                  </a:cubicBezTo>
                  <a:cubicBezTo>
                    <a:pt x="284" y="205"/>
                    <a:pt x="288" y="206"/>
                    <a:pt x="292" y="207"/>
                  </a:cubicBezTo>
                  <a:cubicBezTo>
                    <a:pt x="322" y="140"/>
                    <a:pt x="281" y="42"/>
                    <a:pt x="216" y="28"/>
                  </a:cubicBezTo>
                  <a:close/>
                  <a:moveTo>
                    <a:pt x="117" y="294"/>
                  </a:moveTo>
                  <a:cubicBezTo>
                    <a:pt x="133" y="266"/>
                    <a:pt x="131" y="261"/>
                    <a:pt x="110" y="243"/>
                  </a:cubicBezTo>
                  <a:cubicBezTo>
                    <a:pt x="105" y="238"/>
                    <a:pt x="102" y="230"/>
                    <a:pt x="100" y="223"/>
                  </a:cubicBezTo>
                  <a:cubicBezTo>
                    <a:pt x="96" y="214"/>
                    <a:pt x="94" y="204"/>
                    <a:pt x="89" y="197"/>
                  </a:cubicBezTo>
                  <a:cubicBezTo>
                    <a:pt x="81" y="184"/>
                    <a:pt x="77" y="173"/>
                    <a:pt x="89" y="161"/>
                  </a:cubicBezTo>
                  <a:cubicBezTo>
                    <a:pt x="100" y="148"/>
                    <a:pt x="96" y="138"/>
                    <a:pt x="82" y="131"/>
                  </a:cubicBezTo>
                  <a:cubicBezTo>
                    <a:pt x="67" y="123"/>
                    <a:pt x="61" y="112"/>
                    <a:pt x="62" y="95"/>
                  </a:cubicBezTo>
                  <a:cubicBezTo>
                    <a:pt x="62" y="89"/>
                    <a:pt x="62" y="83"/>
                    <a:pt x="60" y="78"/>
                  </a:cubicBezTo>
                  <a:cubicBezTo>
                    <a:pt x="58" y="73"/>
                    <a:pt x="53" y="67"/>
                    <a:pt x="49" y="66"/>
                  </a:cubicBezTo>
                  <a:cubicBezTo>
                    <a:pt x="46" y="65"/>
                    <a:pt x="39" y="70"/>
                    <a:pt x="37" y="74"/>
                  </a:cubicBezTo>
                  <a:cubicBezTo>
                    <a:pt x="30" y="99"/>
                    <a:pt x="20" y="124"/>
                    <a:pt x="17" y="150"/>
                  </a:cubicBezTo>
                  <a:cubicBezTo>
                    <a:pt x="13" y="183"/>
                    <a:pt x="19" y="189"/>
                    <a:pt x="51" y="198"/>
                  </a:cubicBezTo>
                  <a:cubicBezTo>
                    <a:pt x="56" y="199"/>
                    <a:pt x="62" y="200"/>
                    <a:pt x="66" y="203"/>
                  </a:cubicBezTo>
                  <a:cubicBezTo>
                    <a:pt x="70" y="207"/>
                    <a:pt x="75" y="213"/>
                    <a:pt x="75" y="219"/>
                  </a:cubicBezTo>
                  <a:cubicBezTo>
                    <a:pt x="75" y="222"/>
                    <a:pt x="68" y="227"/>
                    <a:pt x="63" y="229"/>
                  </a:cubicBezTo>
                  <a:cubicBezTo>
                    <a:pt x="57" y="232"/>
                    <a:pt x="50" y="234"/>
                    <a:pt x="41" y="237"/>
                  </a:cubicBezTo>
                  <a:cubicBezTo>
                    <a:pt x="61" y="267"/>
                    <a:pt x="86" y="284"/>
                    <a:pt x="117" y="294"/>
                  </a:cubicBezTo>
                  <a:close/>
                  <a:moveTo>
                    <a:pt x="94" y="22"/>
                  </a:moveTo>
                  <a:cubicBezTo>
                    <a:pt x="105" y="49"/>
                    <a:pt x="113" y="54"/>
                    <a:pt x="125" y="47"/>
                  </a:cubicBezTo>
                  <a:cubicBezTo>
                    <a:pt x="132" y="43"/>
                    <a:pt x="141" y="40"/>
                    <a:pt x="147" y="35"/>
                  </a:cubicBezTo>
                  <a:cubicBezTo>
                    <a:pt x="151" y="32"/>
                    <a:pt x="155" y="26"/>
                    <a:pt x="154" y="23"/>
                  </a:cubicBezTo>
                  <a:cubicBezTo>
                    <a:pt x="154" y="20"/>
                    <a:pt x="147" y="15"/>
                    <a:pt x="143" y="15"/>
                  </a:cubicBezTo>
                  <a:cubicBezTo>
                    <a:pt x="127" y="17"/>
                    <a:pt x="112" y="19"/>
                    <a:pt x="94" y="22"/>
                  </a:cubicBezTo>
                  <a:close/>
                  <a:moveTo>
                    <a:pt x="292" y="217"/>
                  </a:moveTo>
                  <a:cubicBezTo>
                    <a:pt x="280" y="217"/>
                    <a:pt x="267" y="214"/>
                    <a:pt x="267" y="216"/>
                  </a:cubicBezTo>
                  <a:cubicBezTo>
                    <a:pt x="263" y="229"/>
                    <a:pt x="261" y="243"/>
                    <a:pt x="258" y="257"/>
                  </a:cubicBezTo>
                  <a:cubicBezTo>
                    <a:pt x="261" y="258"/>
                    <a:pt x="263" y="259"/>
                    <a:pt x="266" y="260"/>
                  </a:cubicBezTo>
                  <a:cubicBezTo>
                    <a:pt x="274" y="247"/>
                    <a:pt x="281" y="235"/>
                    <a:pt x="292" y="217"/>
                  </a:cubicBezTo>
                  <a:close/>
                  <a:moveTo>
                    <a:pt x="21" y="198"/>
                  </a:moveTo>
                  <a:cubicBezTo>
                    <a:pt x="27" y="211"/>
                    <a:pt x="31" y="219"/>
                    <a:pt x="34" y="228"/>
                  </a:cubicBezTo>
                  <a:cubicBezTo>
                    <a:pt x="46" y="224"/>
                    <a:pt x="55" y="220"/>
                    <a:pt x="70" y="215"/>
                  </a:cubicBezTo>
                  <a:cubicBezTo>
                    <a:pt x="52" y="209"/>
                    <a:pt x="39" y="205"/>
                    <a:pt x="21" y="1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7"/>
            <p:cNvSpPr>
              <a:spLocks noEditPoints="1"/>
            </p:cNvSpPr>
            <p:nvPr userDrawn="1"/>
          </p:nvSpPr>
          <p:spPr bwMode="auto">
            <a:xfrm>
              <a:off x="650876" y="-1277938"/>
              <a:ext cx="355600" cy="484188"/>
            </a:xfrm>
            <a:custGeom>
              <a:avLst/>
              <a:gdLst>
                <a:gd name="T0" fmla="*/ 280 w 280"/>
                <a:gd name="T1" fmla="*/ 145 h 379"/>
                <a:gd name="T2" fmla="*/ 260 w 280"/>
                <a:gd name="T3" fmla="*/ 204 h 379"/>
                <a:gd name="T4" fmla="*/ 191 w 280"/>
                <a:gd name="T5" fmla="*/ 240 h 379"/>
                <a:gd name="T6" fmla="*/ 170 w 280"/>
                <a:gd name="T7" fmla="*/ 243 h 379"/>
                <a:gd name="T8" fmla="*/ 160 w 280"/>
                <a:gd name="T9" fmla="*/ 259 h 379"/>
                <a:gd name="T10" fmla="*/ 163 w 280"/>
                <a:gd name="T11" fmla="*/ 301 h 379"/>
                <a:gd name="T12" fmla="*/ 122 w 280"/>
                <a:gd name="T13" fmla="*/ 365 h 379"/>
                <a:gd name="T14" fmla="*/ 57 w 280"/>
                <a:gd name="T15" fmla="*/ 366 h 379"/>
                <a:gd name="T16" fmla="*/ 27 w 280"/>
                <a:gd name="T17" fmla="*/ 323 h 379"/>
                <a:gd name="T18" fmla="*/ 37 w 280"/>
                <a:gd name="T19" fmla="*/ 244 h 379"/>
                <a:gd name="T20" fmla="*/ 50 w 280"/>
                <a:gd name="T21" fmla="*/ 231 h 379"/>
                <a:gd name="T22" fmla="*/ 57 w 280"/>
                <a:gd name="T23" fmla="*/ 203 h 379"/>
                <a:gd name="T24" fmla="*/ 50 w 280"/>
                <a:gd name="T25" fmla="*/ 195 h 379"/>
                <a:gd name="T26" fmla="*/ 64 w 280"/>
                <a:gd name="T27" fmla="*/ 34 h 379"/>
                <a:gd name="T28" fmla="*/ 209 w 280"/>
                <a:gd name="T29" fmla="*/ 26 h 379"/>
                <a:gd name="T30" fmla="*/ 280 w 280"/>
                <a:gd name="T31" fmla="*/ 145 h 379"/>
                <a:gd name="T32" fmla="*/ 131 w 280"/>
                <a:gd name="T33" fmla="*/ 254 h 379"/>
                <a:gd name="T34" fmla="*/ 143 w 280"/>
                <a:gd name="T35" fmla="*/ 252 h 379"/>
                <a:gd name="T36" fmla="*/ 196 w 280"/>
                <a:gd name="T37" fmla="*/ 224 h 379"/>
                <a:gd name="T38" fmla="*/ 244 w 280"/>
                <a:gd name="T39" fmla="*/ 200 h 379"/>
                <a:gd name="T40" fmla="*/ 227 w 280"/>
                <a:gd name="T41" fmla="*/ 53 h 379"/>
                <a:gd name="T42" fmla="*/ 114 w 280"/>
                <a:gd name="T43" fmla="*/ 25 h 379"/>
                <a:gd name="T44" fmla="*/ 34 w 280"/>
                <a:gd name="T45" fmla="*/ 100 h 379"/>
                <a:gd name="T46" fmla="*/ 62 w 280"/>
                <a:gd name="T47" fmla="*/ 188 h 379"/>
                <a:gd name="T48" fmla="*/ 76 w 280"/>
                <a:gd name="T49" fmla="*/ 223 h 379"/>
                <a:gd name="T50" fmla="*/ 78 w 280"/>
                <a:gd name="T51" fmla="*/ 236 h 379"/>
                <a:gd name="T52" fmla="*/ 85 w 280"/>
                <a:gd name="T53" fmla="*/ 236 h 379"/>
                <a:gd name="T54" fmla="*/ 85 w 280"/>
                <a:gd name="T55" fmla="*/ 128 h 379"/>
                <a:gd name="T56" fmla="*/ 100 w 280"/>
                <a:gd name="T57" fmla="*/ 149 h 379"/>
                <a:gd name="T58" fmla="*/ 129 w 280"/>
                <a:gd name="T59" fmla="*/ 129 h 379"/>
                <a:gd name="T60" fmla="*/ 125 w 280"/>
                <a:gd name="T61" fmla="*/ 165 h 379"/>
                <a:gd name="T62" fmla="*/ 137 w 280"/>
                <a:gd name="T63" fmla="*/ 158 h 379"/>
                <a:gd name="T64" fmla="*/ 163 w 280"/>
                <a:gd name="T65" fmla="*/ 138 h 379"/>
                <a:gd name="T66" fmla="*/ 163 w 280"/>
                <a:gd name="T67" fmla="*/ 172 h 379"/>
                <a:gd name="T68" fmla="*/ 196 w 280"/>
                <a:gd name="T69" fmla="*/ 163 h 379"/>
                <a:gd name="T70" fmla="*/ 131 w 280"/>
                <a:gd name="T71" fmla="*/ 254 h 379"/>
                <a:gd name="T72" fmla="*/ 94 w 280"/>
                <a:gd name="T73" fmla="*/ 160 h 379"/>
                <a:gd name="T74" fmla="*/ 95 w 280"/>
                <a:gd name="T75" fmla="*/ 231 h 379"/>
                <a:gd name="T76" fmla="*/ 106 w 280"/>
                <a:gd name="T77" fmla="*/ 244 h 379"/>
                <a:gd name="T78" fmla="*/ 125 w 280"/>
                <a:gd name="T79" fmla="*/ 244 h 379"/>
                <a:gd name="T80" fmla="*/ 170 w 280"/>
                <a:gd name="T81" fmla="*/ 184 h 379"/>
                <a:gd name="T82" fmla="*/ 94 w 280"/>
                <a:gd name="T83" fmla="*/ 160 h 379"/>
                <a:gd name="T84" fmla="*/ 147 w 280"/>
                <a:gd name="T85" fmla="*/ 330 h 379"/>
                <a:gd name="T86" fmla="*/ 134 w 280"/>
                <a:gd name="T87" fmla="*/ 321 h 379"/>
                <a:gd name="T88" fmla="*/ 43 w 280"/>
                <a:gd name="T89" fmla="*/ 292 h 379"/>
                <a:gd name="T90" fmla="*/ 31 w 280"/>
                <a:gd name="T91" fmla="*/ 295 h 379"/>
                <a:gd name="T92" fmla="*/ 36 w 280"/>
                <a:gd name="T93" fmla="*/ 306 h 379"/>
                <a:gd name="T94" fmla="*/ 133 w 280"/>
                <a:gd name="T95" fmla="*/ 336 h 379"/>
                <a:gd name="T96" fmla="*/ 147 w 280"/>
                <a:gd name="T97" fmla="*/ 330 h 379"/>
                <a:gd name="T98" fmla="*/ 56 w 280"/>
                <a:gd name="T99" fmla="*/ 239 h 379"/>
                <a:gd name="T100" fmla="*/ 46 w 280"/>
                <a:gd name="T101" fmla="*/ 246 h 379"/>
                <a:gd name="T102" fmla="*/ 56 w 280"/>
                <a:gd name="T103" fmla="*/ 256 h 379"/>
                <a:gd name="T104" fmla="*/ 146 w 280"/>
                <a:gd name="T105" fmla="*/ 283 h 379"/>
                <a:gd name="T106" fmla="*/ 158 w 280"/>
                <a:gd name="T107" fmla="*/ 281 h 379"/>
                <a:gd name="T108" fmla="*/ 151 w 280"/>
                <a:gd name="T109" fmla="*/ 269 h 379"/>
                <a:gd name="T110" fmla="*/ 56 w 280"/>
                <a:gd name="T111" fmla="*/ 239 h 379"/>
                <a:gd name="T112" fmla="*/ 152 w 280"/>
                <a:gd name="T113" fmla="*/ 299 h 379"/>
                <a:gd name="T114" fmla="*/ 40 w 280"/>
                <a:gd name="T115" fmla="*/ 263 h 379"/>
                <a:gd name="T116" fmla="*/ 152 w 280"/>
                <a:gd name="T117" fmla="*/ 299 h 379"/>
                <a:gd name="T118" fmla="*/ 122 w 280"/>
                <a:gd name="T119" fmla="*/ 344 h 379"/>
                <a:gd name="T120" fmla="*/ 47 w 280"/>
                <a:gd name="T121" fmla="*/ 321 h 379"/>
                <a:gd name="T122" fmla="*/ 68 w 280"/>
                <a:gd name="T123" fmla="*/ 352 h 379"/>
                <a:gd name="T124" fmla="*/ 122 w 280"/>
                <a:gd name="T125" fmla="*/ 344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0" h="379">
                  <a:moveTo>
                    <a:pt x="280" y="145"/>
                  </a:moveTo>
                  <a:cubicBezTo>
                    <a:pt x="276" y="158"/>
                    <a:pt x="271" y="182"/>
                    <a:pt x="260" y="204"/>
                  </a:cubicBezTo>
                  <a:cubicBezTo>
                    <a:pt x="246" y="230"/>
                    <a:pt x="221" y="240"/>
                    <a:pt x="191" y="240"/>
                  </a:cubicBezTo>
                  <a:cubicBezTo>
                    <a:pt x="184" y="240"/>
                    <a:pt x="176" y="240"/>
                    <a:pt x="170" y="243"/>
                  </a:cubicBezTo>
                  <a:cubicBezTo>
                    <a:pt x="165" y="246"/>
                    <a:pt x="159" y="258"/>
                    <a:pt x="160" y="259"/>
                  </a:cubicBezTo>
                  <a:cubicBezTo>
                    <a:pt x="175" y="273"/>
                    <a:pt x="165" y="286"/>
                    <a:pt x="163" y="301"/>
                  </a:cubicBezTo>
                  <a:cubicBezTo>
                    <a:pt x="159" y="329"/>
                    <a:pt x="144" y="349"/>
                    <a:pt x="122" y="365"/>
                  </a:cubicBezTo>
                  <a:cubicBezTo>
                    <a:pt x="101" y="379"/>
                    <a:pt x="78" y="375"/>
                    <a:pt x="57" y="366"/>
                  </a:cubicBezTo>
                  <a:cubicBezTo>
                    <a:pt x="39" y="358"/>
                    <a:pt x="34" y="342"/>
                    <a:pt x="27" y="323"/>
                  </a:cubicBezTo>
                  <a:cubicBezTo>
                    <a:pt x="16" y="293"/>
                    <a:pt x="34" y="270"/>
                    <a:pt x="37" y="244"/>
                  </a:cubicBezTo>
                  <a:cubicBezTo>
                    <a:pt x="38" y="239"/>
                    <a:pt x="44" y="232"/>
                    <a:pt x="50" y="231"/>
                  </a:cubicBezTo>
                  <a:cubicBezTo>
                    <a:pt x="69" y="225"/>
                    <a:pt x="62" y="214"/>
                    <a:pt x="57" y="203"/>
                  </a:cubicBezTo>
                  <a:cubicBezTo>
                    <a:pt x="56" y="200"/>
                    <a:pt x="53" y="198"/>
                    <a:pt x="50" y="195"/>
                  </a:cubicBezTo>
                  <a:cubicBezTo>
                    <a:pt x="0" y="146"/>
                    <a:pt x="5" y="77"/>
                    <a:pt x="64" y="34"/>
                  </a:cubicBezTo>
                  <a:cubicBezTo>
                    <a:pt x="110" y="0"/>
                    <a:pt x="160" y="2"/>
                    <a:pt x="209" y="26"/>
                  </a:cubicBezTo>
                  <a:cubicBezTo>
                    <a:pt x="253" y="47"/>
                    <a:pt x="278" y="83"/>
                    <a:pt x="280" y="145"/>
                  </a:cubicBezTo>
                  <a:close/>
                  <a:moveTo>
                    <a:pt x="131" y="254"/>
                  </a:moveTo>
                  <a:cubicBezTo>
                    <a:pt x="139" y="253"/>
                    <a:pt x="143" y="253"/>
                    <a:pt x="143" y="252"/>
                  </a:cubicBezTo>
                  <a:cubicBezTo>
                    <a:pt x="153" y="227"/>
                    <a:pt x="174" y="228"/>
                    <a:pt x="196" y="224"/>
                  </a:cubicBezTo>
                  <a:cubicBezTo>
                    <a:pt x="213" y="222"/>
                    <a:pt x="233" y="213"/>
                    <a:pt x="244" y="200"/>
                  </a:cubicBezTo>
                  <a:cubicBezTo>
                    <a:pt x="280" y="159"/>
                    <a:pt x="270" y="86"/>
                    <a:pt x="227" y="53"/>
                  </a:cubicBezTo>
                  <a:cubicBezTo>
                    <a:pt x="194" y="27"/>
                    <a:pt x="156" y="18"/>
                    <a:pt x="114" y="25"/>
                  </a:cubicBezTo>
                  <a:cubicBezTo>
                    <a:pt x="72" y="33"/>
                    <a:pt x="47" y="61"/>
                    <a:pt x="34" y="100"/>
                  </a:cubicBezTo>
                  <a:cubicBezTo>
                    <a:pt x="21" y="137"/>
                    <a:pt x="33" y="164"/>
                    <a:pt x="62" y="188"/>
                  </a:cubicBezTo>
                  <a:cubicBezTo>
                    <a:pt x="71" y="195"/>
                    <a:pt x="72" y="211"/>
                    <a:pt x="76" y="223"/>
                  </a:cubicBezTo>
                  <a:cubicBezTo>
                    <a:pt x="78" y="227"/>
                    <a:pt x="78" y="232"/>
                    <a:pt x="78" y="236"/>
                  </a:cubicBezTo>
                  <a:cubicBezTo>
                    <a:pt x="81" y="236"/>
                    <a:pt x="83" y="236"/>
                    <a:pt x="85" y="236"/>
                  </a:cubicBezTo>
                  <a:cubicBezTo>
                    <a:pt x="85" y="201"/>
                    <a:pt x="85" y="167"/>
                    <a:pt x="85" y="128"/>
                  </a:cubicBezTo>
                  <a:cubicBezTo>
                    <a:pt x="93" y="140"/>
                    <a:pt x="98" y="147"/>
                    <a:pt x="100" y="149"/>
                  </a:cubicBezTo>
                  <a:cubicBezTo>
                    <a:pt x="112" y="140"/>
                    <a:pt x="125" y="126"/>
                    <a:pt x="129" y="129"/>
                  </a:cubicBezTo>
                  <a:cubicBezTo>
                    <a:pt x="148" y="138"/>
                    <a:pt x="130" y="150"/>
                    <a:pt x="125" y="165"/>
                  </a:cubicBezTo>
                  <a:cubicBezTo>
                    <a:pt x="131" y="162"/>
                    <a:pt x="136" y="161"/>
                    <a:pt x="137" y="158"/>
                  </a:cubicBezTo>
                  <a:cubicBezTo>
                    <a:pt x="142" y="146"/>
                    <a:pt x="145" y="130"/>
                    <a:pt x="163" y="138"/>
                  </a:cubicBezTo>
                  <a:cubicBezTo>
                    <a:pt x="167" y="139"/>
                    <a:pt x="163" y="158"/>
                    <a:pt x="163" y="172"/>
                  </a:cubicBezTo>
                  <a:cubicBezTo>
                    <a:pt x="171" y="170"/>
                    <a:pt x="181" y="167"/>
                    <a:pt x="196" y="163"/>
                  </a:cubicBezTo>
                  <a:cubicBezTo>
                    <a:pt x="174" y="194"/>
                    <a:pt x="154" y="222"/>
                    <a:pt x="131" y="254"/>
                  </a:cubicBezTo>
                  <a:close/>
                  <a:moveTo>
                    <a:pt x="94" y="160"/>
                  </a:moveTo>
                  <a:cubicBezTo>
                    <a:pt x="94" y="186"/>
                    <a:pt x="94" y="208"/>
                    <a:pt x="95" y="231"/>
                  </a:cubicBezTo>
                  <a:cubicBezTo>
                    <a:pt x="95" y="235"/>
                    <a:pt x="101" y="242"/>
                    <a:pt x="106" y="244"/>
                  </a:cubicBezTo>
                  <a:cubicBezTo>
                    <a:pt x="112" y="246"/>
                    <a:pt x="122" y="247"/>
                    <a:pt x="125" y="244"/>
                  </a:cubicBezTo>
                  <a:cubicBezTo>
                    <a:pt x="141" y="225"/>
                    <a:pt x="155" y="205"/>
                    <a:pt x="170" y="184"/>
                  </a:cubicBezTo>
                  <a:cubicBezTo>
                    <a:pt x="143" y="175"/>
                    <a:pt x="120" y="168"/>
                    <a:pt x="94" y="160"/>
                  </a:cubicBezTo>
                  <a:close/>
                  <a:moveTo>
                    <a:pt x="147" y="330"/>
                  </a:moveTo>
                  <a:cubicBezTo>
                    <a:pt x="141" y="326"/>
                    <a:pt x="138" y="322"/>
                    <a:pt x="134" y="321"/>
                  </a:cubicBezTo>
                  <a:cubicBezTo>
                    <a:pt x="104" y="311"/>
                    <a:pt x="74" y="301"/>
                    <a:pt x="43" y="292"/>
                  </a:cubicBezTo>
                  <a:cubicBezTo>
                    <a:pt x="40" y="291"/>
                    <a:pt x="35" y="294"/>
                    <a:pt x="31" y="295"/>
                  </a:cubicBezTo>
                  <a:cubicBezTo>
                    <a:pt x="33" y="299"/>
                    <a:pt x="34" y="305"/>
                    <a:pt x="36" y="306"/>
                  </a:cubicBezTo>
                  <a:cubicBezTo>
                    <a:pt x="69" y="317"/>
                    <a:pt x="101" y="327"/>
                    <a:pt x="133" y="336"/>
                  </a:cubicBezTo>
                  <a:cubicBezTo>
                    <a:pt x="136" y="337"/>
                    <a:pt x="141" y="333"/>
                    <a:pt x="147" y="330"/>
                  </a:cubicBezTo>
                  <a:close/>
                  <a:moveTo>
                    <a:pt x="56" y="239"/>
                  </a:moveTo>
                  <a:cubicBezTo>
                    <a:pt x="54" y="241"/>
                    <a:pt x="50" y="243"/>
                    <a:pt x="46" y="246"/>
                  </a:cubicBezTo>
                  <a:cubicBezTo>
                    <a:pt x="49" y="249"/>
                    <a:pt x="52" y="255"/>
                    <a:pt x="56" y="256"/>
                  </a:cubicBezTo>
                  <a:cubicBezTo>
                    <a:pt x="86" y="266"/>
                    <a:pt x="116" y="275"/>
                    <a:pt x="146" y="283"/>
                  </a:cubicBezTo>
                  <a:cubicBezTo>
                    <a:pt x="149" y="284"/>
                    <a:pt x="154" y="282"/>
                    <a:pt x="158" y="281"/>
                  </a:cubicBezTo>
                  <a:cubicBezTo>
                    <a:pt x="156" y="277"/>
                    <a:pt x="154" y="270"/>
                    <a:pt x="151" y="269"/>
                  </a:cubicBezTo>
                  <a:cubicBezTo>
                    <a:pt x="120" y="259"/>
                    <a:pt x="90" y="250"/>
                    <a:pt x="56" y="239"/>
                  </a:cubicBezTo>
                  <a:close/>
                  <a:moveTo>
                    <a:pt x="152" y="299"/>
                  </a:moveTo>
                  <a:cubicBezTo>
                    <a:pt x="115" y="287"/>
                    <a:pt x="79" y="275"/>
                    <a:pt x="40" y="263"/>
                  </a:cubicBezTo>
                  <a:cubicBezTo>
                    <a:pt x="43" y="285"/>
                    <a:pt x="134" y="314"/>
                    <a:pt x="152" y="299"/>
                  </a:cubicBezTo>
                  <a:close/>
                  <a:moveTo>
                    <a:pt x="122" y="344"/>
                  </a:moveTo>
                  <a:cubicBezTo>
                    <a:pt x="93" y="335"/>
                    <a:pt x="71" y="328"/>
                    <a:pt x="47" y="321"/>
                  </a:cubicBezTo>
                  <a:cubicBezTo>
                    <a:pt x="43" y="341"/>
                    <a:pt x="56" y="348"/>
                    <a:pt x="68" y="352"/>
                  </a:cubicBezTo>
                  <a:cubicBezTo>
                    <a:pt x="84" y="359"/>
                    <a:pt x="102" y="363"/>
                    <a:pt x="122" y="3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8"/>
            <p:cNvSpPr>
              <a:spLocks noEditPoints="1"/>
            </p:cNvSpPr>
            <p:nvPr userDrawn="1"/>
          </p:nvSpPr>
          <p:spPr bwMode="auto">
            <a:xfrm>
              <a:off x="608013" y="-847725"/>
              <a:ext cx="504825" cy="295275"/>
            </a:xfrm>
            <a:custGeom>
              <a:avLst/>
              <a:gdLst>
                <a:gd name="T0" fmla="*/ 80 w 398"/>
                <a:gd name="T1" fmla="*/ 224 h 231"/>
                <a:gd name="T2" fmla="*/ 15 w 398"/>
                <a:gd name="T3" fmla="*/ 224 h 231"/>
                <a:gd name="T4" fmla="*/ 8 w 398"/>
                <a:gd name="T5" fmla="*/ 209 h 231"/>
                <a:gd name="T6" fmla="*/ 134 w 398"/>
                <a:gd name="T7" fmla="*/ 94 h 231"/>
                <a:gd name="T8" fmla="*/ 317 w 398"/>
                <a:gd name="T9" fmla="*/ 9 h 231"/>
                <a:gd name="T10" fmla="*/ 362 w 398"/>
                <a:gd name="T11" fmla="*/ 20 h 231"/>
                <a:gd name="T12" fmla="*/ 380 w 398"/>
                <a:gd name="T13" fmla="*/ 49 h 231"/>
                <a:gd name="T14" fmla="*/ 354 w 398"/>
                <a:gd name="T15" fmla="*/ 121 h 231"/>
                <a:gd name="T16" fmla="*/ 190 w 398"/>
                <a:gd name="T17" fmla="*/ 198 h 231"/>
                <a:gd name="T18" fmla="*/ 80 w 398"/>
                <a:gd name="T19" fmla="*/ 224 h 231"/>
                <a:gd name="T20" fmla="*/ 139 w 398"/>
                <a:gd name="T21" fmla="*/ 205 h 231"/>
                <a:gd name="T22" fmla="*/ 357 w 398"/>
                <a:gd name="T23" fmla="*/ 104 h 231"/>
                <a:gd name="T24" fmla="*/ 367 w 398"/>
                <a:gd name="T25" fmla="*/ 65 h 231"/>
                <a:gd name="T26" fmla="*/ 126 w 398"/>
                <a:gd name="T27" fmla="*/ 177 h 231"/>
                <a:gd name="T28" fmla="*/ 139 w 398"/>
                <a:gd name="T29" fmla="*/ 205 h 231"/>
                <a:gd name="T30" fmla="*/ 356 w 398"/>
                <a:gd name="T31" fmla="*/ 38 h 231"/>
                <a:gd name="T32" fmla="*/ 319 w 398"/>
                <a:gd name="T33" fmla="*/ 24 h 231"/>
                <a:gd name="T34" fmla="*/ 234 w 398"/>
                <a:gd name="T35" fmla="*/ 64 h 231"/>
                <a:gd name="T36" fmla="*/ 102 w 398"/>
                <a:gd name="T37" fmla="*/ 126 h 231"/>
                <a:gd name="T38" fmla="*/ 114 w 398"/>
                <a:gd name="T39" fmla="*/ 151 h 231"/>
                <a:gd name="T40" fmla="*/ 356 w 398"/>
                <a:gd name="T41" fmla="*/ 38 h 231"/>
                <a:gd name="T42" fmla="*/ 90 w 398"/>
                <a:gd name="T43" fmla="*/ 135 h 231"/>
                <a:gd name="T44" fmla="*/ 57 w 398"/>
                <a:gd name="T45" fmla="*/ 174 h 231"/>
                <a:gd name="T46" fmla="*/ 71 w 398"/>
                <a:gd name="T47" fmla="*/ 209 h 231"/>
                <a:gd name="T48" fmla="*/ 125 w 398"/>
                <a:gd name="T49" fmla="*/ 209 h 231"/>
                <a:gd name="T50" fmla="*/ 90 w 398"/>
                <a:gd name="T51" fmla="*/ 135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8" h="231">
                  <a:moveTo>
                    <a:pt x="80" y="224"/>
                  </a:moveTo>
                  <a:cubicBezTo>
                    <a:pt x="52" y="224"/>
                    <a:pt x="34" y="224"/>
                    <a:pt x="15" y="224"/>
                  </a:cubicBezTo>
                  <a:cubicBezTo>
                    <a:pt x="4" y="224"/>
                    <a:pt x="0" y="218"/>
                    <a:pt x="8" y="209"/>
                  </a:cubicBezTo>
                  <a:cubicBezTo>
                    <a:pt x="46" y="167"/>
                    <a:pt x="75" y="116"/>
                    <a:pt x="134" y="94"/>
                  </a:cubicBezTo>
                  <a:cubicBezTo>
                    <a:pt x="197" y="70"/>
                    <a:pt x="256" y="39"/>
                    <a:pt x="317" y="9"/>
                  </a:cubicBezTo>
                  <a:cubicBezTo>
                    <a:pt x="336" y="0"/>
                    <a:pt x="350" y="4"/>
                    <a:pt x="362" y="20"/>
                  </a:cubicBezTo>
                  <a:cubicBezTo>
                    <a:pt x="368" y="29"/>
                    <a:pt x="375" y="39"/>
                    <a:pt x="380" y="49"/>
                  </a:cubicBezTo>
                  <a:cubicBezTo>
                    <a:pt x="398" y="88"/>
                    <a:pt x="392" y="103"/>
                    <a:pt x="354" y="121"/>
                  </a:cubicBezTo>
                  <a:cubicBezTo>
                    <a:pt x="299" y="146"/>
                    <a:pt x="244" y="170"/>
                    <a:pt x="190" y="198"/>
                  </a:cubicBezTo>
                  <a:cubicBezTo>
                    <a:pt x="152" y="217"/>
                    <a:pt x="114" y="231"/>
                    <a:pt x="80" y="224"/>
                  </a:cubicBezTo>
                  <a:close/>
                  <a:moveTo>
                    <a:pt x="139" y="205"/>
                  </a:moveTo>
                  <a:cubicBezTo>
                    <a:pt x="213" y="170"/>
                    <a:pt x="285" y="137"/>
                    <a:pt x="357" y="104"/>
                  </a:cubicBezTo>
                  <a:cubicBezTo>
                    <a:pt x="379" y="93"/>
                    <a:pt x="380" y="88"/>
                    <a:pt x="367" y="65"/>
                  </a:cubicBezTo>
                  <a:cubicBezTo>
                    <a:pt x="287" y="102"/>
                    <a:pt x="207" y="139"/>
                    <a:pt x="126" y="177"/>
                  </a:cubicBezTo>
                  <a:cubicBezTo>
                    <a:pt x="131" y="187"/>
                    <a:pt x="134" y="195"/>
                    <a:pt x="139" y="205"/>
                  </a:cubicBezTo>
                  <a:close/>
                  <a:moveTo>
                    <a:pt x="356" y="38"/>
                  </a:moveTo>
                  <a:cubicBezTo>
                    <a:pt x="346" y="20"/>
                    <a:pt x="336" y="15"/>
                    <a:pt x="319" y="24"/>
                  </a:cubicBezTo>
                  <a:cubicBezTo>
                    <a:pt x="291" y="39"/>
                    <a:pt x="262" y="51"/>
                    <a:pt x="234" y="64"/>
                  </a:cubicBezTo>
                  <a:cubicBezTo>
                    <a:pt x="190" y="84"/>
                    <a:pt x="147" y="105"/>
                    <a:pt x="102" y="126"/>
                  </a:cubicBezTo>
                  <a:cubicBezTo>
                    <a:pt x="106" y="135"/>
                    <a:pt x="110" y="142"/>
                    <a:pt x="114" y="151"/>
                  </a:cubicBezTo>
                  <a:cubicBezTo>
                    <a:pt x="196" y="113"/>
                    <a:pt x="275" y="76"/>
                    <a:pt x="356" y="38"/>
                  </a:cubicBezTo>
                  <a:close/>
                  <a:moveTo>
                    <a:pt x="90" y="135"/>
                  </a:moveTo>
                  <a:cubicBezTo>
                    <a:pt x="77" y="149"/>
                    <a:pt x="66" y="161"/>
                    <a:pt x="57" y="174"/>
                  </a:cubicBezTo>
                  <a:cubicBezTo>
                    <a:pt x="50" y="183"/>
                    <a:pt x="60" y="208"/>
                    <a:pt x="71" y="209"/>
                  </a:cubicBezTo>
                  <a:cubicBezTo>
                    <a:pt x="88" y="210"/>
                    <a:pt x="105" y="209"/>
                    <a:pt x="125" y="209"/>
                  </a:cubicBezTo>
                  <a:cubicBezTo>
                    <a:pt x="112" y="182"/>
                    <a:pt x="102" y="160"/>
                    <a:pt x="90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9"/>
            <p:cNvSpPr>
              <a:spLocks noEditPoints="1"/>
            </p:cNvSpPr>
            <p:nvPr userDrawn="1"/>
          </p:nvSpPr>
          <p:spPr bwMode="auto">
            <a:xfrm>
              <a:off x="1171576" y="-1033463"/>
              <a:ext cx="446088" cy="546100"/>
            </a:xfrm>
            <a:custGeom>
              <a:avLst/>
              <a:gdLst>
                <a:gd name="T0" fmla="*/ 49 w 351"/>
                <a:gd name="T1" fmla="*/ 428 h 428"/>
                <a:gd name="T2" fmla="*/ 10 w 351"/>
                <a:gd name="T3" fmla="*/ 381 h 428"/>
                <a:gd name="T4" fmla="*/ 57 w 351"/>
                <a:gd name="T5" fmla="*/ 227 h 428"/>
                <a:gd name="T6" fmla="*/ 56 w 351"/>
                <a:gd name="T7" fmla="*/ 195 h 428"/>
                <a:gd name="T8" fmla="*/ 7 w 351"/>
                <a:gd name="T9" fmla="*/ 64 h 428"/>
                <a:gd name="T10" fmla="*/ 22 w 351"/>
                <a:gd name="T11" fmla="*/ 34 h 428"/>
                <a:gd name="T12" fmla="*/ 120 w 351"/>
                <a:gd name="T13" fmla="*/ 6 h 428"/>
                <a:gd name="T14" fmla="*/ 148 w 351"/>
                <a:gd name="T15" fmla="*/ 23 h 428"/>
                <a:gd name="T16" fmla="*/ 179 w 351"/>
                <a:gd name="T17" fmla="*/ 145 h 428"/>
                <a:gd name="T18" fmla="*/ 200 w 351"/>
                <a:gd name="T19" fmla="*/ 178 h 428"/>
                <a:gd name="T20" fmla="*/ 326 w 351"/>
                <a:gd name="T21" fmla="*/ 281 h 428"/>
                <a:gd name="T22" fmla="*/ 348 w 351"/>
                <a:gd name="T23" fmla="*/ 315 h 428"/>
                <a:gd name="T24" fmla="*/ 315 w 351"/>
                <a:gd name="T25" fmla="*/ 345 h 428"/>
                <a:gd name="T26" fmla="*/ 102 w 351"/>
                <a:gd name="T27" fmla="*/ 414 h 428"/>
                <a:gd name="T28" fmla="*/ 49 w 351"/>
                <a:gd name="T29" fmla="*/ 428 h 428"/>
                <a:gd name="T30" fmla="*/ 108 w 351"/>
                <a:gd name="T31" fmla="*/ 93 h 428"/>
                <a:gd name="T32" fmla="*/ 105 w 351"/>
                <a:gd name="T33" fmla="*/ 86 h 428"/>
                <a:gd name="T34" fmla="*/ 128 w 351"/>
                <a:gd name="T35" fmla="*/ 79 h 428"/>
                <a:gd name="T36" fmla="*/ 138 w 351"/>
                <a:gd name="T37" fmla="*/ 52 h 428"/>
                <a:gd name="T38" fmla="*/ 98 w 351"/>
                <a:gd name="T39" fmla="*/ 60 h 428"/>
                <a:gd name="T40" fmla="*/ 96 w 351"/>
                <a:gd name="T41" fmla="*/ 55 h 428"/>
                <a:gd name="T42" fmla="*/ 137 w 351"/>
                <a:gd name="T43" fmla="*/ 39 h 428"/>
                <a:gd name="T44" fmla="*/ 129 w 351"/>
                <a:gd name="T45" fmla="*/ 18 h 428"/>
                <a:gd name="T46" fmla="*/ 18 w 351"/>
                <a:gd name="T47" fmla="*/ 51 h 428"/>
                <a:gd name="T48" fmla="*/ 68 w 351"/>
                <a:gd name="T49" fmla="*/ 185 h 428"/>
                <a:gd name="T50" fmla="*/ 71 w 351"/>
                <a:gd name="T51" fmla="*/ 231 h 428"/>
                <a:gd name="T52" fmla="*/ 24 w 351"/>
                <a:gd name="T53" fmla="*/ 386 h 428"/>
                <a:gd name="T54" fmla="*/ 47 w 351"/>
                <a:gd name="T55" fmla="*/ 413 h 428"/>
                <a:gd name="T56" fmla="*/ 316 w 351"/>
                <a:gd name="T57" fmla="*/ 330 h 428"/>
                <a:gd name="T58" fmla="*/ 319 w 351"/>
                <a:gd name="T59" fmla="*/ 293 h 428"/>
                <a:gd name="T60" fmla="*/ 207 w 351"/>
                <a:gd name="T61" fmla="*/ 203 h 428"/>
                <a:gd name="T62" fmla="*/ 165 w 351"/>
                <a:gd name="T63" fmla="*/ 148 h 428"/>
                <a:gd name="T64" fmla="*/ 125 w 351"/>
                <a:gd name="T65" fmla="*/ 157 h 428"/>
                <a:gd name="T66" fmla="*/ 124 w 351"/>
                <a:gd name="T67" fmla="*/ 150 h 428"/>
                <a:gd name="T68" fmla="*/ 162 w 351"/>
                <a:gd name="T69" fmla="*/ 136 h 428"/>
                <a:gd name="T70" fmla="*/ 155 w 351"/>
                <a:gd name="T71" fmla="*/ 116 h 428"/>
                <a:gd name="T72" fmla="*/ 116 w 351"/>
                <a:gd name="T73" fmla="*/ 125 h 428"/>
                <a:gd name="T74" fmla="*/ 115 w 351"/>
                <a:gd name="T75" fmla="*/ 118 h 428"/>
                <a:gd name="T76" fmla="*/ 154 w 351"/>
                <a:gd name="T77" fmla="*/ 104 h 428"/>
                <a:gd name="T78" fmla="*/ 148 w 351"/>
                <a:gd name="T79" fmla="*/ 84 h 428"/>
                <a:gd name="T80" fmla="*/ 108 w 351"/>
                <a:gd name="T81" fmla="*/ 93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1" h="428">
                  <a:moveTo>
                    <a:pt x="49" y="428"/>
                  </a:moveTo>
                  <a:cubicBezTo>
                    <a:pt x="10" y="428"/>
                    <a:pt x="0" y="412"/>
                    <a:pt x="10" y="381"/>
                  </a:cubicBezTo>
                  <a:cubicBezTo>
                    <a:pt x="26" y="330"/>
                    <a:pt x="42" y="279"/>
                    <a:pt x="57" y="227"/>
                  </a:cubicBezTo>
                  <a:cubicBezTo>
                    <a:pt x="60" y="217"/>
                    <a:pt x="59" y="204"/>
                    <a:pt x="56" y="195"/>
                  </a:cubicBezTo>
                  <a:cubicBezTo>
                    <a:pt x="41" y="151"/>
                    <a:pt x="24" y="107"/>
                    <a:pt x="7" y="64"/>
                  </a:cubicBezTo>
                  <a:cubicBezTo>
                    <a:pt x="0" y="46"/>
                    <a:pt x="4" y="39"/>
                    <a:pt x="22" y="34"/>
                  </a:cubicBezTo>
                  <a:cubicBezTo>
                    <a:pt x="55" y="26"/>
                    <a:pt x="87" y="17"/>
                    <a:pt x="120" y="6"/>
                  </a:cubicBezTo>
                  <a:cubicBezTo>
                    <a:pt x="138" y="0"/>
                    <a:pt x="144" y="6"/>
                    <a:pt x="148" y="23"/>
                  </a:cubicBezTo>
                  <a:cubicBezTo>
                    <a:pt x="157" y="64"/>
                    <a:pt x="168" y="105"/>
                    <a:pt x="179" y="145"/>
                  </a:cubicBezTo>
                  <a:cubicBezTo>
                    <a:pt x="183" y="157"/>
                    <a:pt x="190" y="170"/>
                    <a:pt x="200" y="178"/>
                  </a:cubicBezTo>
                  <a:cubicBezTo>
                    <a:pt x="241" y="213"/>
                    <a:pt x="285" y="246"/>
                    <a:pt x="326" y="281"/>
                  </a:cubicBezTo>
                  <a:cubicBezTo>
                    <a:pt x="337" y="290"/>
                    <a:pt x="351" y="307"/>
                    <a:pt x="348" y="315"/>
                  </a:cubicBezTo>
                  <a:cubicBezTo>
                    <a:pt x="344" y="328"/>
                    <a:pt x="328" y="340"/>
                    <a:pt x="315" y="345"/>
                  </a:cubicBezTo>
                  <a:cubicBezTo>
                    <a:pt x="244" y="369"/>
                    <a:pt x="173" y="391"/>
                    <a:pt x="102" y="414"/>
                  </a:cubicBezTo>
                  <a:cubicBezTo>
                    <a:pt x="82" y="420"/>
                    <a:pt x="61" y="425"/>
                    <a:pt x="49" y="428"/>
                  </a:cubicBezTo>
                  <a:close/>
                  <a:moveTo>
                    <a:pt x="108" y="93"/>
                  </a:moveTo>
                  <a:cubicBezTo>
                    <a:pt x="107" y="91"/>
                    <a:pt x="106" y="89"/>
                    <a:pt x="105" y="86"/>
                  </a:cubicBezTo>
                  <a:cubicBezTo>
                    <a:pt x="113" y="84"/>
                    <a:pt x="120" y="80"/>
                    <a:pt x="128" y="79"/>
                  </a:cubicBezTo>
                  <a:cubicBezTo>
                    <a:pt x="146" y="75"/>
                    <a:pt x="148" y="66"/>
                    <a:pt x="138" y="52"/>
                  </a:cubicBezTo>
                  <a:cubicBezTo>
                    <a:pt x="124" y="55"/>
                    <a:pt x="111" y="58"/>
                    <a:pt x="98" y="60"/>
                  </a:cubicBezTo>
                  <a:cubicBezTo>
                    <a:pt x="98" y="58"/>
                    <a:pt x="97" y="56"/>
                    <a:pt x="96" y="55"/>
                  </a:cubicBezTo>
                  <a:cubicBezTo>
                    <a:pt x="109" y="50"/>
                    <a:pt x="122" y="45"/>
                    <a:pt x="137" y="39"/>
                  </a:cubicBezTo>
                  <a:cubicBezTo>
                    <a:pt x="134" y="32"/>
                    <a:pt x="132" y="25"/>
                    <a:pt x="129" y="18"/>
                  </a:cubicBezTo>
                  <a:cubicBezTo>
                    <a:pt x="91" y="29"/>
                    <a:pt x="55" y="40"/>
                    <a:pt x="18" y="51"/>
                  </a:cubicBezTo>
                  <a:cubicBezTo>
                    <a:pt x="35" y="98"/>
                    <a:pt x="53" y="141"/>
                    <a:pt x="68" y="185"/>
                  </a:cubicBezTo>
                  <a:cubicBezTo>
                    <a:pt x="72" y="199"/>
                    <a:pt x="75" y="217"/>
                    <a:pt x="71" y="231"/>
                  </a:cubicBezTo>
                  <a:cubicBezTo>
                    <a:pt x="57" y="283"/>
                    <a:pt x="40" y="334"/>
                    <a:pt x="24" y="386"/>
                  </a:cubicBezTo>
                  <a:cubicBezTo>
                    <a:pt x="17" y="409"/>
                    <a:pt x="24" y="420"/>
                    <a:pt x="47" y="413"/>
                  </a:cubicBezTo>
                  <a:cubicBezTo>
                    <a:pt x="137" y="386"/>
                    <a:pt x="226" y="359"/>
                    <a:pt x="316" y="330"/>
                  </a:cubicBezTo>
                  <a:cubicBezTo>
                    <a:pt x="340" y="322"/>
                    <a:pt x="340" y="309"/>
                    <a:pt x="319" y="293"/>
                  </a:cubicBezTo>
                  <a:cubicBezTo>
                    <a:pt x="282" y="263"/>
                    <a:pt x="244" y="234"/>
                    <a:pt x="207" y="203"/>
                  </a:cubicBezTo>
                  <a:cubicBezTo>
                    <a:pt x="189" y="189"/>
                    <a:pt x="167" y="176"/>
                    <a:pt x="165" y="148"/>
                  </a:cubicBezTo>
                  <a:cubicBezTo>
                    <a:pt x="150" y="151"/>
                    <a:pt x="138" y="154"/>
                    <a:pt x="125" y="157"/>
                  </a:cubicBezTo>
                  <a:cubicBezTo>
                    <a:pt x="125" y="154"/>
                    <a:pt x="125" y="152"/>
                    <a:pt x="124" y="150"/>
                  </a:cubicBezTo>
                  <a:cubicBezTo>
                    <a:pt x="136" y="146"/>
                    <a:pt x="149" y="141"/>
                    <a:pt x="162" y="136"/>
                  </a:cubicBezTo>
                  <a:cubicBezTo>
                    <a:pt x="160" y="129"/>
                    <a:pt x="158" y="123"/>
                    <a:pt x="155" y="116"/>
                  </a:cubicBezTo>
                  <a:cubicBezTo>
                    <a:pt x="141" y="119"/>
                    <a:pt x="129" y="122"/>
                    <a:pt x="116" y="125"/>
                  </a:cubicBezTo>
                  <a:cubicBezTo>
                    <a:pt x="116" y="122"/>
                    <a:pt x="115" y="120"/>
                    <a:pt x="115" y="118"/>
                  </a:cubicBezTo>
                  <a:cubicBezTo>
                    <a:pt x="128" y="113"/>
                    <a:pt x="140" y="109"/>
                    <a:pt x="154" y="104"/>
                  </a:cubicBezTo>
                  <a:cubicBezTo>
                    <a:pt x="151" y="96"/>
                    <a:pt x="150" y="90"/>
                    <a:pt x="148" y="84"/>
                  </a:cubicBezTo>
                  <a:cubicBezTo>
                    <a:pt x="133" y="87"/>
                    <a:pt x="121" y="90"/>
                    <a:pt x="108" y="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0"/>
            <p:cNvSpPr>
              <a:spLocks noEditPoints="1"/>
            </p:cNvSpPr>
            <p:nvPr userDrawn="1"/>
          </p:nvSpPr>
          <p:spPr bwMode="auto">
            <a:xfrm>
              <a:off x="1616076" y="-906463"/>
              <a:ext cx="611188" cy="438150"/>
            </a:xfrm>
            <a:custGeom>
              <a:avLst/>
              <a:gdLst>
                <a:gd name="T0" fmla="*/ 239 w 481"/>
                <a:gd name="T1" fmla="*/ 129 h 343"/>
                <a:gd name="T2" fmla="*/ 394 w 481"/>
                <a:gd name="T3" fmla="*/ 96 h 343"/>
                <a:gd name="T4" fmla="*/ 465 w 481"/>
                <a:gd name="T5" fmla="*/ 244 h 343"/>
                <a:gd name="T6" fmla="*/ 335 w 481"/>
                <a:gd name="T7" fmla="*/ 337 h 343"/>
                <a:gd name="T8" fmla="*/ 218 w 481"/>
                <a:gd name="T9" fmla="*/ 218 h 343"/>
                <a:gd name="T10" fmla="*/ 177 w 481"/>
                <a:gd name="T11" fmla="*/ 151 h 343"/>
                <a:gd name="T12" fmla="*/ 65 w 481"/>
                <a:gd name="T13" fmla="*/ 104 h 343"/>
                <a:gd name="T14" fmla="*/ 35 w 481"/>
                <a:gd name="T15" fmla="*/ 94 h 343"/>
                <a:gd name="T16" fmla="*/ 10 w 481"/>
                <a:gd name="T17" fmla="*/ 35 h 343"/>
                <a:gd name="T18" fmla="*/ 70 w 481"/>
                <a:gd name="T19" fmla="*/ 10 h 343"/>
                <a:gd name="T20" fmla="*/ 102 w 481"/>
                <a:gd name="T21" fmla="*/ 35 h 343"/>
                <a:gd name="T22" fmla="*/ 198 w 481"/>
                <a:gd name="T23" fmla="*/ 110 h 343"/>
                <a:gd name="T24" fmla="*/ 239 w 481"/>
                <a:gd name="T25" fmla="*/ 129 h 343"/>
                <a:gd name="T26" fmla="*/ 346 w 481"/>
                <a:gd name="T27" fmla="*/ 322 h 343"/>
                <a:gd name="T28" fmla="*/ 456 w 481"/>
                <a:gd name="T29" fmla="*/ 210 h 343"/>
                <a:gd name="T30" fmla="*/ 332 w 481"/>
                <a:gd name="T31" fmla="*/ 96 h 343"/>
                <a:gd name="T32" fmla="*/ 230 w 481"/>
                <a:gd name="T33" fmla="*/ 207 h 343"/>
                <a:gd name="T34" fmla="*/ 346 w 481"/>
                <a:gd name="T35" fmla="*/ 322 h 343"/>
                <a:gd name="T36" fmla="*/ 222 w 481"/>
                <a:gd name="T37" fmla="*/ 160 h 343"/>
                <a:gd name="T38" fmla="*/ 217 w 481"/>
                <a:gd name="T39" fmla="*/ 134 h 343"/>
                <a:gd name="T40" fmla="*/ 189 w 481"/>
                <a:gd name="T41" fmla="*/ 122 h 343"/>
                <a:gd name="T42" fmla="*/ 94 w 481"/>
                <a:gd name="T43" fmla="*/ 47 h 343"/>
                <a:gd name="T44" fmla="*/ 61 w 481"/>
                <a:gd name="T45" fmla="*/ 23 h 343"/>
                <a:gd name="T46" fmla="*/ 24 w 481"/>
                <a:gd name="T47" fmla="*/ 40 h 343"/>
                <a:gd name="T48" fmla="*/ 40 w 481"/>
                <a:gd name="T49" fmla="*/ 80 h 343"/>
                <a:gd name="T50" fmla="*/ 76 w 481"/>
                <a:gd name="T51" fmla="*/ 92 h 343"/>
                <a:gd name="T52" fmla="*/ 146 w 481"/>
                <a:gd name="T53" fmla="*/ 118 h 343"/>
                <a:gd name="T54" fmla="*/ 222 w 481"/>
                <a:gd name="T55" fmla="*/ 16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81" h="343">
                  <a:moveTo>
                    <a:pt x="239" y="129"/>
                  </a:moveTo>
                  <a:cubicBezTo>
                    <a:pt x="289" y="79"/>
                    <a:pt x="333" y="70"/>
                    <a:pt x="394" y="96"/>
                  </a:cubicBezTo>
                  <a:cubicBezTo>
                    <a:pt x="452" y="122"/>
                    <a:pt x="481" y="182"/>
                    <a:pt x="465" y="244"/>
                  </a:cubicBezTo>
                  <a:cubicBezTo>
                    <a:pt x="449" y="304"/>
                    <a:pt x="395" y="343"/>
                    <a:pt x="335" y="337"/>
                  </a:cubicBezTo>
                  <a:cubicBezTo>
                    <a:pt x="267" y="330"/>
                    <a:pt x="217" y="283"/>
                    <a:pt x="218" y="218"/>
                  </a:cubicBezTo>
                  <a:cubicBezTo>
                    <a:pt x="219" y="182"/>
                    <a:pt x="207" y="163"/>
                    <a:pt x="177" y="151"/>
                  </a:cubicBezTo>
                  <a:cubicBezTo>
                    <a:pt x="139" y="136"/>
                    <a:pt x="102" y="120"/>
                    <a:pt x="65" y="104"/>
                  </a:cubicBezTo>
                  <a:cubicBezTo>
                    <a:pt x="55" y="100"/>
                    <a:pt x="44" y="99"/>
                    <a:pt x="35" y="94"/>
                  </a:cubicBezTo>
                  <a:cubicBezTo>
                    <a:pt x="10" y="83"/>
                    <a:pt x="0" y="58"/>
                    <a:pt x="10" y="35"/>
                  </a:cubicBezTo>
                  <a:cubicBezTo>
                    <a:pt x="19" y="12"/>
                    <a:pt x="46" y="0"/>
                    <a:pt x="70" y="10"/>
                  </a:cubicBezTo>
                  <a:cubicBezTo>
                    <a:pt x="82" y="15"/>
                    <a:pt x="96" y="24"/>
                    <a:pt x="102" y="35"/>
                  </a:cubicBezTo>
                  <a:cubicBezTo>
                    <a:pt x="125" y="73"/>
                    <a:pt x="160" y="93"/>
                    <a:pt x="198" y="110"/>
                  </a:cubicBezTo>
                  <a:cubicBezTo>
                    <a:pt x="212" y="116"/>
                    <a:pt x="225" y="122"/>
                    <a:pt x="239" y="129"/>
                  </a:cubicBezTo>
                  <a:close/>
                  <a:moveTo>
                    <a:pt x="346" y="322"/>
                  </a:moveTo>
                  <a:cubicBezTo>
                    <a:pt x="408" y="322"/>
                    <a:pt x="455" y="274"/>
                    <a:pt x="456" y="210"/>
                  </a:cubicBezTo>
                  <a:cubicBezTo>
                    <a:pt x="456" y="147"/>
                    <a:pt x="402" y="97"/>
                    <a:pt x="332" y="96"/>
                  </a:cubicBezTo>
                  <a:cubicBezTo>
                    <a:pt x="276" y="95"/>
                    <a:pt x="231" y="144"/>
                    <a:pt x="230" y="207"/>
                  </a:cubicBezTo>
                  <a:cubicBezTo>
                    <a:pt x="230" y="273"/>
                    <a:pt x="279" y="322"/>
                    <a:pt x="346" y="322"/>
                  </a:cubicBezTo>
                  <a:close/>
                  <a:moveTo>
                    <a:pt x="222" y="160"/>
                  </a:moveTo>
                  <a:cubicBezTo>
                    <a:pt x="233" y="147"/>
                    <a:pt x="229" y="140"/>
                    <a:pt x="217" y="134"/>
                  </a:cubicBezTo>
                  <a:cubicBezTo>
                    <a:pt x="207" y="131"/>
                    <a:pt x="199" y="125"/>
                    <a:pt x="189" y="122"/>
                  </a:cubicBezTo>
                  <a:cubicBezTo>
                    <a:pt x="150" y="106"/>
                    <a:pt x="117" y="84"/>
                    <a:pt x="94" y="47"/>
                  </a:cubicBezTo>
                  <a:cubicBezTo>
                    <a:pt x="88" y="36"/>
                    <a:pt x="73" y="28"/>
                    <a:pt x="61" y="23"/>
                  </a:cubicBezTo>
                  <a:cubicBezTo>
                    <a:pt x="46" y="18"/>
                    <a:pt x="31" y="22"/>
                    <a:pt x="24" y="40"/>
                  </a:cubicBezTo>
                  <a:cubicBezTo>
                    <a:pt x="17" y="56"/>
                    <a:pt x="23" y="72"/>
                    <a:pt x="40" y="80"/>
                  </a:cubicBezTo>
                  <a:cubicBezTo>
                    <a:pt x="51" y="85"/>
                    <a:pt x="64" y="88"/>
                    <a:pt x="76" y="92"/>
                  </a:cubicBezTo>
                  <a:cubicBezTo>
                    <a:pt x="99" y="100"/>
                    <a:pt x="124" y="107"/>
                    <a:pt x="146" y="118"/>
                  </a:cubicBezTo>
                  <a:cubicBezTo>
                    <a:pt x="172" y="130"/>
                    <a:pt x="196" y="146"/>
                    <a:pt x="222" y="1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1"/>
            <p:cNvSpPr>
              <a:spLocks noEditPoints="1"/>
            </p:cNvSpPr>
            <p:nvPr userDrawn="1"/>
          </p:nvSpPr>
          <p:spPr bwMode="auto">
            <a:xfrm>
              <a:off x="2744788" y="-1241425"/>
              <a:ext cx="433388" cy="503238"/>
            </a:xfrm>
            <a:custGeom>
              <a:avLst/>
              <a:gdLst>
                <a:gd name="T0" fmla="*/ 0 w 341"/>
                <a:gd name="T1" fmla="*/ 328 h 395"/>
                <a:gd name="T2" fmla="*/ 103 w 341"/>
                <a:gd name="T3" fmla="*/ 201 h 395"/>
                <a:gd name="T4" fmla="*/ 250 w 341"/>
                <a:gd name="T5" fmla="*/ 19 h 395"/>
                <a:gd name="T6" fmla="*/ 284 w 341"/>
                <a:gd name="T7" fmla="*/ 15 h 395"/>
                <a:gd name="T8" fmla="*/ 332 w 341"/>
                <a:gd name="T9" fmla="*/ 58 h 395"/>
                <a:gd name="T10" fmla="*/ 334 w 341"/>
                <a:gd name="T11" fmla="*/ 79 h 395"/>
                <a:gd name="T12" fmla="*/ 85 w 341"/>
                <a:gd name="T13" fmla="*/ 382 h 395"/>
                <a:gd name="T14" fmla="*/ 64 w 341"/>
                <a:gd name="T15" fmla="*/ 386 h 395"/>
                <a:gd name="T16" fmla="*/ 0 w 341"/>
                <a:gd name="T17" fmla="*/ 328 h 395"/>
                <a:gd name="T18" fmla="*/ 141 w 341"/>
                <a:gd name="T19" fmla="*/ 177 h 395"/>
                <a:gd name="T20" fmla="*/ 124 w 341"/>
                <a:gd name="T21" fmla="*/ 201 h 395"/>
                <a:gd name="T22" fmla="*/ 147 w 341"/>
                <a:gd name="T23" fmla="*/ 216 h 395"/>
                <a:gd name="T24" fmla="*/ 142 w 341"/>
                <a:gd name="T25" fmla="*/ 222 h 395"/>
                <a:gd name="T26" fmla="*/ 117 w 341"/>
                <a:gd name="T27" fmla="*/ 206 h 395"/>
                <a:gd name="T28" fmla="*/ 102 w 341"/>
                <a:gd name="T29" fmla="*/ 225 h 395"/>
                <a:gd name="T30" fmla="*/ 122 w 341"/>
                <a:gd name="T31" fmla="*/ 247 h 395"/>
                <a:gd name="T32" fmla="*/ 118 w 341"/>
                <a:gd name="T33" fmla="*/ 251 h 395"/>
                <a:gd name="T34" fmla="*/ 94 w 341"/>
                <a:gd name="T35" fmla="*/ 235 h 395"/>
                <a:gd name="T36" fmla="*/ 79 w 341"/>
                <a:gd name="T37" fmla="*/ 255 h 395"/>
                <a:gd name="T38" fmla="*/ 99 w 341"/>
                <a:gd name="T39" fmla="*/ 276 h 395"/>
                <a:gd name="T40" fmla="*/ 95 w 341"/>
                <a:gd name="T41" fmla="*/ 280 h 395"/>
                <a:gd name="T42" fmla="*/ 70 w 341"/>
                <a:gd name="T43" fmla="*/ 264 h 395"/>
                <a:gd name="T44" fmla="*/ 51 w 341"/>
                <a:gd name="T45" fmla="*/ 288 h 395"/>
                <a:gd name="T46" fmla="*/ 76 w 341"/>
                <a:gd name="T47" fmla="*/ 305 h 395"/>
                <a:gd name="T48" fmla="*/ 72 w 341"/>
                <a:gd name="T49" fmla="*/ 310 h 395"/>
                <a:gd name="T50" fmla="*/ 47 w 341"/>
                <a:gd name="T51" fmla="*/ 293 h 395"/>
                <a:gd name="T52" fmla="*/ 20 w 341"/>
                <a:gd name="T53" fmla="*/ 327 h 395"/>
                <a:gd name="T54" fmla="*/ 73 w 341"/>
                <a:gd name="T55" fmla="*/ 374 h 395"/>
                <a:gd name="T56" fmla="*/ 323 w 341"/>
                <a:gd name="T57" fmla="*/ 69 h 395"/>
                <a:gd name="T58" fmla="*/ 268 w 341"/>
                <a:gd name="T59" fmla="*/ 21 h 395"/>
                <a:gd name="T60" fmla="*/ 243 w 341"/>
                <a:gd name="T61" fmla="*/ 51 h 395"/>
                <a:gd name="T62" fmla="*/ 264 w 341"/>
                <a:gd name="T63" fmla="*/ 73 h 395"/>
                <a:gd name="T64" fmla="*/ 260 w 341"/>
                <a:gd name="T65" fmla="*/ 77 h 395"/>
                <a:gd name="T66" fmla="*/ 235 w 341"/>
                <a:gd name="T67" fmla="*/ 61 h 395"/>
                <a:gd name="T68" fmla="*/ 219 w 341"/>
                <a:gd name="T69" fmla="*/ 81 h 395"/>
                <a:gd name="T70" fmla="*/ 241 w 341"/>
                <a:gd name="T71" fmla="*/ 101 h 395"/>
                <a:gd name="T72" fmla="*/ 238 w 341"/>
                <a:gd name="T73" fmla="*/ 106 h 395"/>
                <a:gd name="T74" fmla="*/ 211 w 341"/>
                <a:gd name="T75" fmla="*/ 90 h 395"/>
                <a:gd name="T76" fmla="*/ 193 w 341"/>
                <a:gd name="T77" fmla="*/ 113 h 395"/>
                <a:gd name="T78" fmla="*/ 218 w 341"/>
                <a:gd name="T79" fmla="*/ 130 h 395"/>
                <a:gd name="T80" fmla="*/ 214 w 341"/>
                <a:gd name="T81" fmla="*/ 135 h 395"/>
                <a:gd name="T82" fmla="*/ 188 w 341"/>
                <a:gd name="T83" fmla="*/ 119 h 395"/>
                <a:gd name="T84" fmla="*/ 169 w 341"/>
                <a:gd name="T85" fmla="*/ 143 h 395"/>
                <a:gd name="T86" fmla="*/ 194 w 341"/>
                <a:gd name="T87" fmla="*/ 159 h 395"/>
                <a:gd name="T88" fmla="*/ 190 w 341"/>
                <a:gd name="T89" fmla="*/ 164 h 395"/>
                <a:gd name="T90" fmla="*/ 164 w 341"/>
                <a:gd name="T91" fmla="*/ 149 h 395"/>
                <a:gd name="T92" fmla="*/ 144 w 341"/>
                <a:gd name="T93" fmla="*/ 174 h 395"/>
                <a:gd name="T94" fmla="*/ 170 w 341"/>
                <a:gd name="T95" fmla="*/ 188 h 395"/>
                <a:gd name="T96" fmla="*/ 165 w 341"/>
                <a:gd name="T97" fmla="*/ 193 h 395"/>
                <a:gd name="T98" fmla="*/ 141 w 341"/>
                <a:gd name="T99" fmla="*/ 177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1" h="395">
                  <a:moveTo>
                    <a:pt x="0" y="328"/>
                  </a:moveTo>
                  <a:cubicBezTo>
                    <a:pt x="36" y="284"/>
                    <a:pt x="70" y="242"/>
                    <a:pt x="103" y="201"/>
                  </a:cubicBezTo>
                  <a:cubicBezTo>
                    <a:pt x="152" y="140"/>
                    <a:pt x="202" y="80"/>
                    <a:pt x="250" y="19"/>
                  </a:cubicBezTo>
                  <a:cubicBezTo>
                    <a:pt x="262" y="4"/>
                    <a:pt x="270" y="0"/>
                    <a:pt x="284" y="15"/>
                  </a:cubicBezTo>
                  <a:cubicBezTo>
                    <a:pt x="299" y="31"/>
                    <a:pt x="316" y="44"/>
                    <a:pt x="332" y="58"/>
                  </a:cubicBezTo>
                  <a:cubicBezTo>
                    <a:pt x="340" y="65"/>
                    <a:pt x="341" y="71"/>
                    <a:pt x="334" y="79"/>
                  </a:cubicBezTo>
                  <a:cubicBezTo>
                    <a:pt x="251" y="180"/>
                    <a:pt x="168" y="281"/>
                    <a:pt x="85" y="382"/>
                  </a:cubicBezTo>
                  <a:cubicBezTo>
                    <a:pt x="79" y="389"/>
                    <a:pt x="73" y="395"/>
                    <a:pt x="64" y="386"/>
                  </a:cubicBezTo>
                  <a:cubicBezTo>
                    <a:pt x="43" y="367"/>
                    <a:pt x="23" y="349"/>
                    <a:pt x="0" y="328"/>
                  </a:cubicBezTo>
                  <a:close/>
                  <a:moveTo>
                    <a:pt x="141" y="177"/>
                  </a:moveTo>
                  <a:cubicBezTo>
                    <a:pt x="135" y="185"/>
                    <a:pt x="131" y="191"/>
                    <a:pt x="124" y="201"/>
                  </a:cubicBezTo>
                  <a:cubicBezTo>
                    <a:pt x="133" y="206"/>
                    <a:pt x="140" y="211"/>
                    <a:pt x="147" y="216"/>
                  </a:cubicBezTo>
                  <a:cubicBezTo>
                    <a:pt x="146" y="218"/>
                    <a:pt x="144" y="220"/>
                    <a:pt x="142" y="222"/>
                  </a:cubicBezTo>
                  <a:cubicBezTo>
                    <a:pt x="135" y="217"/>
                    <a:pt x="127" y="212"/>
                    <a:pt x="117" y="206"/>
                  </a:cubicBezTo>
                  <a:cubicBezTo>
                    <a:pt x="112" y="213"/>
                    <a:pt x="107" y="219"/>
                    <a:pt x="102" y="225"/>
                  </a:cubicBezTo>
                  <a:cubicBezTo>
                    <a:pt x="110" y="234"/>
                    <a:pt x="116" y="240"/>
                    <a:pt x="122" y="247"/>
                  </a:cubicBezTo>
                  <a:cubicBezTo>
                    <a:pt x="121" y="248"/>
                    <a:pt x="119" y="249"/>
                    <a:pt x="118" y="251"/>
                  </a:cubicBezTo>
                  <a:cubicBezTo>
                    <a:pt x="111" y="246"/>
                    <a:pt x="103" y="241"/>
                    <a:pt x="94" y="235"/>
                  </a:cubicBezTo>
                  <a:cubicBezTo>
                    <a:pt x="89" y="242"/>
                    <a:pt x="84" y="248"/>
                    <a:pt x="79" y="255"/>
                  </a:cubicBezTo>
                  <a:cubicBezTo>
                    <a:pt x="86" y="263"/>
                    <a:pt x="93" y="269"/>
                    <a:pt x="99" y="276"/>
                  </a:cubicBezTo>
                  <a:cubicBezTo>
                    <a:pt x="98" y="278"/>
                    <a:pt x="96" y="279"/>
                    <a:pt x="95" y="280"/>
                  </a:cubicBezTo>
                  <a:cubicBezTo>
                    <a:pt x="87" y="275"/>
                    <a:pt x="80" y="270"/>
                    <a:pt x="70" y="264"/>
                  </a:cubicBezTo>
                  <a:cubicBezTo>
                    <a:pt x="65" y="271"/>
                    <a:pt x="60" y="278"/>
                    <a:pt x="51" y="288"/>
                  </a:cubicBezTo>
                  <a:cubicBezTo>
                    <a:pt x="60" y="294"/>
                    <a:pt x="68" y="300"/>
                    <a:pt x="76" y="305"/>
                  </a:cubicBezTo>
                  <a:cubicBezTo>
                    <a:pt x="75" y="306"/>
                    <a:pt x="73" y="308"/>
                    <a:pt x="72" y="310"/>
                  </a:cubicBezTo>
                  <a:cubicBezTo>
                    <a:pt x="64" y="305"/>
                    <a:pt x="56" y="299"/>
                    <a:pt x="47" y="293"/>
                  </a:cubicBezTo>
                  <a:cubicBezTo>
                    <a:pt x="38" y="304"/>
                    <a:pt x="29" y="315"/>
                    <a:pt x="20" y="327"/>
                  </a:cubicBezTo>
                  <a:cubicBezTo>
                    <a:pt x="38" y="343"/>
                    <a:pt x="55" y="358"/>
                    <a:pt x="73" y="374"/>
                  </a:cubicBezTo>
                  <a:cubicBezTo>
                    <a:pt x="157" y="271"/>
                    <a:pt x="240" y="171"/>
                    <a:pt x="323" y="69"/>
                  </a:cubicBezTo>
                  <a:cubicBezTo>
                    <a:pt x="304" y="52"/>
                    <a:pt x="286" y="37"/>
                    <a:pt x="268" y="21"/>
                  </a:cubicBezTo>
                  <a:cubicBezTo>
                    <a:pt x="259" y="32"/>
                    <a:pt x="251" y="42"/>
                    <a:pt x="243" y="51"/>
                  </a:cubicBezTo>
                  <a:cubicBezTo>
                    <a:pt x="251" y="59"/>
                    <a:pt x="257" y="66"/>
                    <a:pt x="264" y="73"/>
                  </a:cubicBezTo>
                  <a:cubicBezTo>
                    <a:pt x="263" y="75"/>
                    <a:pt x="261" y="76"/>
                    <a:pt x="260" y="77"/>
                  </a:cubicBezTo>
                  <a:cubicBezTo>
                    <a:pt x="252" y="72"/>
                    <a:pt x="244" y="67"/>
                    <a:pt x="235" y="61"/>
                  </a:cubicBezTo>
                  <a:cubicBezTo>
                    <a:pt x="230" y="68"/>
                    <a:pt x="225" y="74"/>
                    <a:pt x="219" y="81"/>
                  </a:cubicBezTo>
                  <a:cubicBezTo>
                    <a:pt x="228" y="88"/>
                    <a:pt x="234" y="95"/>
                    <a:pt x="241" y="101"/>
                  </a:cubicBezTo>
                  <a:cubicBezTo>
                    <a:pt x="240" y="103"/>
                    <a:pt x="239" y="105"/>
                    <a:pt x="238" y="106"/>
                  </a:cubicBezTo>
                  <a:cubicBezTo>
                    <a:pt x="229" y="101"/>
                    <a:pt x="221" y="96"/>
                    <a:pt x="211" y="90"/>
                  </a:cubicBezTo>
                  <a:cubicBezTo>
                    <a:pt x="206" y="97"/>
                    <a:pt x="201" y="103"/>
                    <a:pt x="193" y="113"/>
                  </a:cubicBezTo>
                  <a:cubicBezTo>
                    <a:pt x="202" y="119"/>
                    <a:pt x="210" y="124"/>
                    <a:pt x="218" y="130"/>
                  </a:cubicBezTo>
                  <a:cubicBezTo>
                    <a:pt x="217" y="132"/>
                    <a:pt x="215" y="133"/>
                    <a:pt x="214" y="135"/>
                  </a:cubicBezTo>
                  <a:cubicBezTo>
                    <a:pt x="206" y="130"/>
                    <a:pt x="197" y="125"/>
                    <a:pt x="188" y="119"/>
                  </a:cubicBezTo>
                  <a:cubicBezTo>
                    <a:pt x="182" y="126"/>
                    <a:pt x="178" y="132"/>
                    <a:pt x="169" y="143"/>
                  </a:cubicBezTo>
                  <a:cubicBezTo>
                    <a:pt x="178" y="148"/>
                    <a:pt x="186" y="154"/>
                    <a:pt x="194" y="159"/>
                  </a:cubicBezTo>
                  <a:cubicBezTo>
                    <a:pt x="192" y="161"/>
                    <a:pt x="191" y="162"/>
                    <a:pt x="190" y="164"/>
                  </a:cubicBezTo>
                  <a:cubicBezTo>
                    <a:pt x="182" y="159"/>
                    <a:pt x="174" y="154"/>
                    <a:pt x="164" y="149"/>
                  </a:cubicBezTo>
                  <a:cubicBezTo>
                    <a:pt x="159" y="155"/>
                    <a:pt x="154" y="161"/>
                    <a:pt x="144" y="174"/>
                  </a:cubicBezTo>
                  <a:cubicBezTo>
                    <a:pt x="154" y="179"/>
                    <a:pt x="162" y="184"/>
                    <a:pt x="170" y="188"/>
                  </a:cubicBezTo>
                  <a:cubicBezTo>
                    <a:pt x="169" y="190"/>
                    <a:pt x="167" y="192"/>
                    <a:pt x="165" y="193"/>
                  </a:cubicBezTo>
                  <a:cubicBezTo>
                    <a:pt x="158" y="188"/>
                    <a:pt x="151" y="183"/>
                    <a:pt x="141" y="1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2"/>
            <p:cNvSpPr>
              <a:spLocks noEditPoints="1"/>
            </p:cNvSpPr>
            <p:nvPr userDrawn="1"/>
          </p:nvSpPr>
          <p:spPr bwMode="auto">
            <a:xfrm>
              <a:off x="3135313" y="-808038"/>
              <a:ext cx="514350" cy="254000"/>
            </a:xfrm>
            <a:custGeom>
              <a:avLst/>
              <a:gdLst>
                <a:gd name="T0" fmla="*/ 352 w 405"/>
                <a:gd name="T1" fmla="*/ 199 h 199"/>
                <a:gd name="T2" fmla="*/ 258 w 405"/>
                <a:gd name="T3" fmla="*/ 162 h 199"/>
                <a:gd name="T4" fmla="*/ 217 w 405"/>
                <a:gd name="T5" fmla="*/ 165 h 199"/>
                <a:gd name="T6" fmla="*/ 181 w 405"/>
                <a:gd name="T7" fmla="*/ 154 h 199"/>
                <a:gd name="T8" fmla="*/ 163 w 405"/>
                <a:gd name="T9" fmla="*/ 137 h 199"/>
                <a:gd name="T10" fmla="*/ 80 w 405"/>
                <a:gd name="T11" fmla="*/ 109 h 199"/>
                <a:gd name="T12" fmla="*/ 25 w 405"/>
                <a:gd name="T13" fmla="*/ 60 h 199"/>
                <a:gd name="T14" fmla="*/ 8 w 405"/>
                <a:gd name="T15" fmla="*/ 41 h 199"/>
                <a:gd name="T16" fmla="*/ 1 w 405"/>
                <a:gd name="T17" fmla="*/ 22 h 199"/>
                <a:gd name="T18" fmla="*/ 18 w 405"/>
                <a:gd name="T19" fmla="*/ 13 h 199"/>
                <a:gd name="T20" fmla="*/ 61 w 405"/>
                <a:gd name="T21" fmla="*/ 4 h 199"/>
                <a:gd name="T22" fmla="*/ 105 w 405"/>
                <a:gd name="T23" fmla="*/ 5 h 199"/>
                <a:gd name="T24" fmla="*/ 192 w 405"/>
                <a:gd name="T25" fmla="*/ 45 h 199"/>
                <a:gd name="T26" fmla="*/ 219 w 405"/>
                <a:gd name="T27" fmla="*/ 45 h 199"/>
                <a:gd name="T28" fmla="*/ 251 w 405"/>
                <a:gd name="T29" fmla="*/ 63 h 199"/>
                <a:gd name="T30" fmla="*/ 268 w 405"/>
                <a:gd name="T31" fmla="*/ 81 h 199"/>
                <a:gd name="T32" fmla="*/ 358 w 405"/>
                <a:gd name="T33" fmla="*/ 110 h 199"/>
                <a:gd name="T34" fmla="*/ 378 w 405"/>
                <a:gd name="T35" fmla="*/ 120 h 199"/>
                <a:gd name="T36" fmla="*/ 400 w 405"/>
                <a:gd name="T37" fmla="*/ 166 h 199"/>
                <a:gd name="T38" fmla="*/ 354 w 405"/>
                <a:gd name="T39" fmla="*/ 193 h 199"/>
                <a:gd name="T40" fmla="*/ 352 w 405"/>
                <a:gd name="T41" fmla="*/ 199 h 199"/>
                <a:gd name="T42" fmla="*/ 233 w 405"/>
                <a:gd name="T43" fmla="*/ 55 h 199"/>
                <a:gd name="T44" fmla="*/ 224 w 405"/>
                <a:gd name="T45" fmla="*/ 59 h 199"/>
                <a:gd name="T46" fmla="*/ 194 w 405"/>
                <a:gd name="T47" fmla="*/ 146 h 199"/>
                <a:gd name="T48" fmla="*/ 202 w 405"/>
                <a:gd name="T49" fmla="*/ 155 h 199"/>
                <a:gd name="T50" fmla="*/ 212 w 405"/>
                <a:gd name="T51" fmla="*/ 149 h 199"/>
                <a:gd name="T52" fmla="*/ 248 w 405"/>
                <a:gd name="T53" fmla="*/ 141 h 199"/>
                <a:gd name="T54" fmla="*/ 285 w 405"/>
                <a:gd name="T55" fmla="*/ 159 h 199"/>
                <a:gd name="T56" fmla="*/ 356 w 405"/>
                <a:gd name="T57" fmla="*/ 179 h 199"/>
                <a:gd name="T58" fmla="*/ 384 w 405"/>
                <a:gd name="T59" fmla="*/ 163 h 199"/>
                <a:gd name="T60" fmla="*/ 372 w 405"/>
                <a:gd name="T61" fmla="*/ 135 h 199"/>
                <a:gd name="T62" fmla="*/ 354 w 405"/>
                <a:gd name="T63" fmla="*/ 123 h 199"/>
                <a:gd name="T64" fmla="*/ 269 w 405"/>
                <a:gd name="T65" fmla="*/ 96 h 199"/>
                <a:gd name="T66" fmla="*/ 237 w 405"/>
                <a:gd name="T67" fmla="*/ 60 h 199"/>
                <a:gd name="T68" fmla="*/ 233 w 405"/>
                <a:gd name="T69" fmla="*/ 55 h 199"/>
                <a:gd name="T70" fmla="*/ 154 w 405"/>
                <a:gd name="T71" fmla="*/ 91 h 199"/>
                <a:gd name="T72" fmla="*/ 180 w 405"/>
                <a:gd name="T73" fmla="*/ 123 h 199"/>
                <a:gd name="T74" fmla="*/ 199 w 405"/>
                <a:gd name="T75" fmla="*/ 62 h 199"/>
                <a:gd name="T76" fmla="*/ 93 w 405"/>
                <a:gd name="T77" fmla="*/ 17 h 199"/>
                <a:gd name="T78" fmla="*/ 68 w 405"/>
                <a:gd name="T79" fmla="*/ 16 h 199"/>
                <a:gd name="T80" fmla="*/ 21 w 405"/>
                <a:gd name="T81" fmla="*/ 31 h 199"/>
                <a:gd name="T82" fmla="*/ 39 w 405"/>
                <a:gd name="T83" fmla="*/ 60 h 199"/>
                <a:gd name="T84" fmla="*/ 81 w 405"/>
                <a:gd name="T85" fmla="*/ 93 h 199"/>
                <a:gd name="T86" fmla="*/ 92 w 405"/>
                <a:gd name="T87" fmla="*/ 74 h 199"/>
                <a:gd name="T88" fmla="*/ 96 w 405"/>
                <a:gd name="T89" fmla="*/ 76 h 199"/>
                <a:gd name="T90" fmla="*/ 93 w 405"/>
                <a:gd name="T91" fmla="*/ 98 h 199"/>
                <a:gd name="T92" fmla="*/ 111 w 405"/>
                <a:gd name="T93" fmla="*/ 102 h 199"/>
                <a:gd name="T94" fmla="*/ 125 w 405"/>
                <a:gd name="T95" fmla="*/ 82 h 199"/>
                <a:gd name="T96" fmla="*/ 129 w 405"/>
                <a:gd name="T97" fmla="*/ 85 h 199"/>
                <a:gd name="T98" fmla="*/ 123 w 405"/>
                <a:gd name="T99" fmla="*/ 107 h 199"/>
                <a:gd name="T100" fmla="*/ 141 w 405"/>
                <a:gd name="T101" fmla="*/ 112 h 199"/>
                <a:gd name="T102" fmla="*/ 154 w 405"/>
                <a:gd name="T103" fmla="*/ 9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5" h="199">
                  <a:moveTo>
                    <a:pt x="352" y="199"/>
                  </a:moveTo>
                  <a:cubicBezTo>
                    <a:pt x="321" y="187"/>
                    <a:pt x="289" y="175"/>
                    <a:pt x="258" y="162"/>
                  </a:cubicBezTo>
                  <a:cubicBezTo>
                    <a:pt x="244" y="156"/>
                    <a:pt x="232" y="146"/>
                    <a:pt x="217" y="165"/>
                  </a:cubicBezTo>
                  <a:cubicBezTo>
                    <a:pt x="206" y="178"/>
                    <a:pt x="189" y="170"/>
                    <a:pt x="181" y="154"/>
                  </a:cubicBezTo>
                  <a:cubicBezTo>
                    <a:pt x="178" y="147"/>
                    <a:pt x="170" y="139"/>
                    <a:pt x="163" y="137"/>
                  </a:cubicBezTo>
                  <a:cubicBezTo>
                    <a:pt x="135" y="126"/>
                    <a:pt x="107" y="118"/>
                    <a:pt x="80" y="109"/>
                  </a:cubicBezTo>
                  <a:cubicBezTo>
                    <a:pt x="55" y="100"/>
                    <a:pt x="30" y="92"/>
                    <a:pt x="25" y="60"/>
                  </a:cubicBezTo>
                  <a:cubicBezTo>
                    <a:pt x="23" y="53"/>
                    <a:pt x="13" y="48"/>
                    <a:pt x="8" y="41"/>
                  </a:cubicBezTo>
                  <a:cubicBezTo>
                    <a:pt x="4" y="36"/>
                    <a:pt x="0" y="28"/>
                    <a:pt x="1" y="22"/>
                  </a:cubicBezTo>
                  <a:cubicBezTo>
                    <a:pt x="3" y="18"/>
                    <a:pt x="12" y="15"/>
                    <a:pt x="18" y="13"/>
                  </a:cubicBezTo>
                  <a:cubicBezTo>
                    <a:pt x="32" y="9"/>
                    <a:pt x="46" y="6"/>
                    <a:pt x="61" y="4"/>
                  </a:cubicBezTo>
                  <a:cubicBezTo>
                    <a:pt x="75" y="3"/>
                    <a:pt x="92" y="0"/>
                    <a:pt x="105" y="5"/>
                  </a:cubicBezTo>
                  <a:cubicBezTo>
                    <a:pt x="135" y="16"/>
                    <a:pt x="163" y="31"/>
                    <a:pt x="192" y="45"/>
                  </a:cubicBezTo>
                  <a:cubicBezTo>
                    <a:pt x="201" y="50"/>
                    <a:pt x="208" y="52"/>
                    <a:pt x="219" y="45"/>
                  </a:cubicBezTo>
                  <a:cubicBezTo>
                    <a:pt x="236" y="34"/>
                    <a:pt x="250" y="42"/>
                    <a:pt x="251" y="63"/>
                  </a:cubicBezTo>
                  <a:cubicBezTo>
                    <a:pt x="251" y="76"/>
                    <a:pt x="258" y="78"/>
                    <a:pt x="268" y="81"/>
                  </a:cubicBezTo>
                  <a:cubicBezTo>
                    <a:pt x="298" y="90"/>
                    <a:pt x="328" y="100"/>
                    <a:pt x="358" y="110"/>
                  </a:cubicBezTo>
                  <a:cubicBezTo>
                    <a:pt x="365" y="112"/>
                    <a:pt x="372" y="116"/>
                    <a:pt x="378" y="120"/>
                  </a:cubicBezTo>
                  <a:cubicBezTo>
                    <a:pt x="392" y="132"/>
                    <a:pt x="405" y="145"/>
                    <a:pt x="400" y="166"/>
                  </a:cubicBezTo>
                  <a:cubicBezTo>
                    <a:pt x="395" y="184"/>
                    <a:pt x="378" y="194"/>
                    <a:pt x="354" y="193"/>
                  </a:cubicBezTo>
                  <a:cubicBezTo>
                    <a:pt x="353" y="195"/>
                    <a:pt x="353" y="197"/>
                    <a:pt x="352" y="199"/>
                  </a:cubicBezTo>
                  <a:close/>
                  <a:moveTo>
                    <a:pt x="233" y="55"/>
                  </a:moveTo>
                  <a:cubicBezTo>
                    <a:pt x="230" y="57"/>
                    <a:pt x="226" y="57"/>
                    <a:pt x="224" y="59"/>
                  </a:cubicBezTo>
                  <a:cubicBezTo>
                    <a:pt x="203" y="84"/>
                    <a:pt x="194" y="114"/>
                    <a:pt x="194" y="146"/>
                  </a:cubicBezTo>
                  <a:cubicBezTo>
                    <a:pt x="194" y="149"/>
                    <a:pt x="198" y="155"/>
                    <a:pt x="202" y="155"/>
                  </a:cubicBezTo>
                  <a:cubicBezTo>
                    <a:pt x="205" y="156"/>
                    <a:pt x="211" y="152"/>
                    <a:pt x="212" y="149"/>
                  </a:cubicBezTo>
                  <a:cubicBezTo>
                    <a:pt x="221" y="131"/>
                    <a:pt x="234" y="135"/>
                    <a:pt x="248" y="141"/>
                  </a:cubicBezTo>
                  <a:cubicBezTo>
                    <a:pt x="260" y="147"/>
                    <a:pt x="272" y="155"/>
                    <a:pt x="285" y="159"/>
                  </a:cubicBezTo>
                  <a:cubicBezTo>
                    <a:pt x="309" y="167"/>
                    <a:pt x="332" y="175"/>
                    <a:pt x="356" y="179"/>
                  </a:cubicBezTo>
                  <a:cubicBezTo>
                    <a:pt x="365" y="181"/>
                    <a:pt x="380" y="171"/>
                    <a:pt x="384" y="163"/>
                  </a:cubicBezTo>
                  <a:cubicBezTo>
                    <a:pt x="387" y="157"/>
                    <a:pt x="378" y="143"/>
                    <a:pt x="372" y="135"/>
                  </a:cubicBezTo>
                  <a:cubicBezTo>
                    <a:pt x="369" y="129"/>
                    <a:pt x="361" y="126"/>
                    <a:pt x="354" y="123"/>
                  </a:cubicBezTo>
                  <a:cubicBezTo>
                    <a:pt x="326" y="114"/>
                    <a:pt x="298" y="104"/>
                    <a:pt x="269" y="96"/>
                  </a:cubicBezTo>
                  <a:cubicBezTo>
                    <a:pt x="250" y="91"/>
                    <a:pt x="228" y="90"/>
                    <a:pt x="237" y="60"/>
                  </a:cubicBezTo>
                  <a:cubicBezTo>
                    <a:pt x="237" y="60"/>
                    <a:pt x="236" y="58"/>
                    <a:pt x="233" y="55"/>
                  </a:cubicBezTo>
                  <a:close/>
                  <a:moveTo>
                    <a:pt x="154" y="91"/>
                  </a:moveTo>
                  <a:cubicBezTo>
                    <a:pt x="154" y="121"/>
                    <a:pt x="155" y="122"/>
                    <a:pt x="180" y="123"/>
                  </a:cubicBezTo>
                  <a:cubicBezTo>
                    <a:pt x="186" y="104"/>
                    <a:pt x="192" y="85"/>
                    <a:pt x="199" y="62"/>
                  </a:cubicBezTo>
                  <a:cubicBezTo>
                    <a:pt x="164" y="47"/>
                    <a:pt x="129" y="31"/>
                    <a:pt x="93" y="17"/>
                  </a:cubicBezTo>
                  <a:cubicBezTo>
                    <a:pt x="86" y="14"/>
                    <a:pt x="76" y="14"/>
                    <a:pt x="68" y="16"/>
                  </a:cubicBezTo>
                  <a:cubicBezTo>
                    <a:pt x="51" y="20"/>
                    <a:pt x="35" y="26"/>
                    <a:pt x="21" y="31"/>
                  </a:cubicBezTo>
                  <a:cubicBezTo>
                    <a:pt x="26" y="39"/>
                    <a:pt x="35" y="48"/>
                    <a:pt x="39" y="60"/>
                  </a:cubicBezTo>
                  <a:cubicBezTo>
                    <a:pt x="46" y="82"/>
                    <a:pt x="62" y="89"/>
                    <a:pt x="81" y="93"/>
                  </a:cubicBezTo>
                  <a:cubicBezTo>
                    <a:pt x="85" y="86"/>
                    <a:pt x="89" y="80"/>
                    <a:pt x="92" y="74"/>
                  </a:cubicBezTo>
                  <a:cubicBezTo>
                    <a:pt x="93" y="75"/>
                    <a:pt x="95" y="76"/>
                    <a:pt x="96" y="76"/>
                  </a:cubicBezTo>
                  <a:cubicBezTo>
                    <a:pt x="95" y="83"/>
                    <a:pt x="94" y="90"/>
                    <a:pt x="93" y="98"/>
                  </a:cubicBezTo>
                  <a:cubicBezTo>
                    <a:pt x="100" y="100"/>
                    <a:pt x="106" y="101"/>
                    <a:pt x="111" y="102"/>
                  </a:cubicBezTo>
                  <a:cubicBezTo>
                    <a:pt x="116" y="94"/>
                    <a:pt x="120" y="88"/>
                    <a:pt x="125" y="82"/>
                  </a:cubicBezTo>
                  <a:cubicBezTo>
                    <a:pt x="126" y="83"/>
                    <a:pt x="128" y="84"/>
                    <a:pt x="129" y="85"/>
                  </a:cubicBezTo>
                  <a:cubicBezTo>
                    <a:pt x="127" y="92"/>
                    <a:pt x="125" y="99"/>
                    <a:pt x="123" y="107"/>
                  </a:cubicBezTo>
                  <a:cubicBezTo>
                    <a:pt x="130" y="109"/>
                    <a:pt x="136" y="111"/>
                    <a:pt x="141" y="112"/>
                  </a:cubicBezTo>
                  <a:cubicBezTo>
                    <a:pt x="146" y="104"/>
                    <a:pt x="150" y="97"/>
                    <a:pt x="154" y="9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3"/>
            <p:cNvSpPr>
              <a:spLocks noEditPoints="1"/>
            </p:cNvSpPr>
            <p:nvPr userDrawn="1"/>
          </p:nvSpPr>
          <p:spPr bwMode="auto">
            <a:xfrm>
              <a:off x="1238251" y="-1268413"/>
              <a:ext cx="573088" cy="206375"/>
            </a:xfrm>
            <a:custGeom>
              <a:avLst/>
              <a:gdLst>
                <a:gd name="T0" fmla="*/ 68 w 451"/>
                <a:gd name="T1" fmla="*/ 52 h 162"/>
                <a:gd name="T2" fmla="*/ 115 w 451"/>
                <a:gd name="T3" fmla="*/ 29 h 162"/>
                <a:gd name="T4" fmla="*/ 304 w 451"/>
                <a:gd name="T5" fmla="*/ 70 h 162"/>
                <a:gd name="T6" fmla="*/ 335 w 451"/>
                <a:gd name="T7" fmla="*/ 113 h 162"/>
                <a:gd name="T8" fmla="*/ 451 w 451"/>
                <a:gd name="T9" fmla="*/ 142 h 162"/>
                <a:gd name="T10" fmla="*/ 450 w 451"/>
                <a:gd name="T11" fmla="*/ 150 h 162"/>
                <a:gd name="T12" fmla="*/ 433 w 451"/>
                <a:gd name="T13" fmla="*/ 151 h 162"/>
                <a:gd name="T14" fmla="*/ 335 w 451"/>
                <a:gd name="T15" fmla="*/ 129 h 162"/>
                <a:gd name="T16" fmla="*/ 330 w 451"/>
                <a:gd name="T17" fmla="*/ 132 h 162"/>
                <a:gd name="T18" fmla="*/ 286 w 451"/>
                <a:gd name="T19" fmla="*/ 154 h 162"/>
                <a:gd name="T20" fmla="*/ 95 w 451"/>
                <a:gd name="T21" fmla="*/ 110 h 162"/>
                <a:gd name="T22" fmla="*/ 66 w 451"/>
                <a:gd name="T23" fmla="*/ 65 h 162"/>
                <a:gd name="T24" fmla="*/ 25 w 451"/>
                <a:gd name="T25" fmla="*/ 61 h 162"/>
                <a:gd name="T26" fmla="*/ 10 w 451"/>
                <a:gd name="T27" fmla="*/ 99 h 162"/>
                <a:gd name="T28" fmla="*/ 32 w 451"/>
                <a:gd name="T29" fmla="*/ 0 h 162"/>
                <a:gd name="T30" fmla="*/ 29 w 451"/>
                <a:gd name="T31" fmla="*/ 42 h 162"/>
                <a:gd name="T32" fmla="*/ 68 w 451"/>
                <a:gd name="T33" fmla="*/ 52 h 162"/>
                <a:gd name="T34" fmla="*/ 259 w 451"/>
                <a:gd name="T35" fmla="*/ 106 h 162"/>
                <a:gd name="T36" fmla="*/ 242 w 451"/>
                <a:gd name="T37" fmla="*/ 73 h 162"/>
                <a:gd name="T38" fmla="*/ 232 w 451"/>
                <a:gd name="T39" fmla="*/ 99 h 162"/>
                <a:gd name="T40" fmla="*/ 226 w 451"/>
                <a:gd name="T41" fmla="*/ 97 h 162"/>
                <a:gd name="T42" fmla="*/ 230 w 451"/>
                <a:gd name="T43" fmla="*/ 69 h 162"/>
                <a:gd name="T44" fmla="*/ 213 w 451"/>
                <a:gd name="T45" fmla="*/ 66 h 162"/>
                <a:gd name="T46" fmla="*/ 201 w 451"/>
                <a:gd name="T47" fmla="*/ 96 h 162"/>
                <a:gd name="T48" fmla="*/ 183 w 451"/>
                <a:gd name="T49" fmla="*/ 61 h 162"/>
                <a:gd name="T50" fmla="*/ 171 w 451"/>
                <a:gd name="T51" fmla="*/ 88 h 162"/>
                <a:gd name="T52" fmla="*/ 154 w 451"/>
                <a:gd name="T53" fmla="*/ 54 h 162"/>
                <a:gd name="T54" fmla="*/ 144 w 451"/>
                <a:gd name="T55" fmla="*/ 78 h 162"/>
                <a:gd name="T56" fmla="*/ 139 w 451"/>
                <a:gd name="T57" fmla="*/ 77 h 162"/>
                <a:gd name="T58" fmla="*/ 141 w 451"/>
                <a:gd name="T59" fmla="*/ 52 h 162"/>
                <a:gd name="T60" fmla="*/ 110 w 451"/>
                <a:gd name="T61" fmla="*/ 71 h 162"/>
                <a:gd name="T62" fmla="*/ 112 w 451"/>
                <a:gd name="T63" fmla="*/ 43 h 162"/>
                <a:gd name="T64" fmla="*/ 90 w 451"/>
                <a:gd name="T65" fmla="*/ 38 h 162"/>
                <a:gd name="T66" fmla="*/ 77 w 451"/>
                <a:gd name="T67" fmla="*/ 89 h 162"/>
                <a:gd name="T68" fmla="*/ 102 w 451"/>
                <a:gd name="T69" fmla="*/ 97 h 162"/>
                <a:gd name="T70" fmla="*/ 273 w 451"/>
                <a:gd name="T71" fmla="*/ 136 h 162"/>
                <a:gd name="T72" fmla="*/ 320 w 451"/>
                <a:gd name="T73" fmla="*/ 107 h 162"/>
                <a:gd name="T74" fmla="*/ 301 w 451"/>
                <a:gd name="T75" fmla="*/ 87 h 162"/>
                <a:gd name="T76" fmla="*/ 290 w 451"/>
                <a:gd name="T77" fmla="*/ 113 h 162"/>
                <a:gd name="T78" fmla="*/ 286 w 451"/>
                <a:gd name="T79" fmla="*/ 111 h 162"/>
                <a:gd name="T80" fmla="*/ 288 w 451"/>
                <a:gd name="T81" fmla="*/ 83 h 162"/>
                <a:gd name="T82" fmla="*/ 259 w 451"/>
                <a:gd name="T83" fmla="*/ 10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1" h="162">
                  <a:moveTo>
                    <a:pt x="68" y="52"/>
                  </a:moveTo>
                  <a:cubicBezTo>
                    <a:pt x="83" y="21"/>
                    <a:pt x="83" y="21"/>
                    <a:pt x="115" y="29"/>
                  </a:cubicBezTo>
                  <a:cubicBezTo>
                    <a:pt x="178" y="43"/>
                    <a:pt x="241" y="57"/>
                    <a:pt x="304" y="70"/>
                  </a:cubicBezTo>
                  <a:cubicBezTo>
                    <a:pt x="339" y="78"/>
                    <a:pt x="339" y="78"/>
                    <a:pt x="335" y="113"/>
                  </a:cubicBezTo>
                  <a:cubicBezTo>
                    <a:pt x="373" y="123"/>
                    <a:pt x="412" y="132"/>
                    <a:pt x="451" y="142"/>
                  </a:cubicBezTo>
                  <a:cubicBezTo>
                    <a:pt x="451" y="144"/>
                    <a:pt x="450" y="147"/>
                    <a:pt x="450" y="150"/>
                  </a:cubicBezTo>
                  <a:cubicBezTo>
                    <a:pt x="444" y="150"/>
                    <a:pt x="438" y="152"/>
                    <a:pt x="433" y="151"/>
                  </a:cubicBezTo>
                  <a:cubicBezTo>
                    <a:pt x="400" y="144"/>
                    <a:pt x="367" y="136"/>
                    <a:pt x="335" y="129"/>
                  </a:cubicBezTo>
                  <a:cubicBezTo>
                    <a:pt x="332" y="130"/>
                    <a:pt x="331" y="131"/>
                    <a:pt x="330" y="132"/>
                  </a:cubicBezTo>
                  <a:cubicBezTo>
                    <a:pt x="319" y="162"/>
                    <a:pt x="319" y="162"/>
                    <a:pt x="286" y="154"/>
                  </a:cubicBezTo>
                  <a:cubicBezTo>
                    <a:pt x="222" y="139"/>
                    <a:pt x="159" y="124"/>
                    <a:pt x="95" y="110"/>
                  </a:cubicBezTo>
                  <a:cubicBezTo>
                    <a:pt x="61" y="102"/>
                    <a:pt x="61" y="102"/>
                    <a:pt x="66" y="65"/>
                  </a:cubicBezTo>
                  <a:cubicBezTo>
                    <a:pt x="52" y="63"/>
                    <a:pt x="36" y="56"/>
                    <a:pt x="25" y="61"/>
                  </a:cubicBezTo>
                  <a:cubicBezTo>
                    <a:pt x="17" y="65"/>
                    <a:pt x="15" y="84"/>
                    <a:pt x="10" y="99"/>
                  </a:cubicBezTo>
                  <a:cubicBezTo>
                    <a:pt x="0" y="83"/>
                    <a:pt x="14" y="16"/>
                    <a:pt x="32" y="0"/>
                  </a:cubicBezTo>
                  <a:cubicBezTo>
                    <a:pt x="31" y="13"/>
                    <a:pt x="30" y="26"/>
                    <a:pt x="29" y="42"/>
                  </a:cubicBezTo>
                  <a:cubicBezTo>
                    <a:pt x="41" y="45"/>
                    <a:pt x="55" y="49"/>
                    <a:pt x="68" y="52"/>
                  </a:cubicBezTo>
                  <a:close/>
                  <a:moveTo>
                    <a:pt x="259" y="106"/>
                  </a:moveTo>
                  <a:cubicBezTo>
                    <a:pt x="249" y="96"/>
                    <a:pt x="272" y="71"/>
                    <a:pt x="242" y="73"/>
                  </a:cubicBezTo>
                  <a:cubicBezTo>
                    <a:pt x="239" y="82"/>
                    <a:pt x="235" y="90"/>
                    <a:pt x="232" y="99"/>
                  </a:cubicBezTo>
                  <a:cubicBezTo>
                    <a:pt x="230" y="98"/>
                    <a:pt x="228" y="98"/>
                    <a:pt x="226" y="97"/>
                  </a:cubicBezTo>
                  <a:cubicBezTo>
                    <a:pt x="228" y="88"/>
                    <a:pt x="229" y="79"/>
                    <a:pt x="230" y="69"/>
                  </a:cubicBezTo>
                  <a:cubicBezTo>
                    <a:pt x="224" y="68"/>
                    <a:pt x="218" y="67"/>
                    <a:pt x="213" y="66"/>
                  </a:cubicBezTo>
                  <a:cubicBezTo>
                    <a:pt x="209" y="76"/>
                    <a:pt x="206" y="84"/>
                    <a:pt x="201" y="96"/>
                  </a:cubicBezTo>
                  <a:cubicBezTo>
                    <a:pt x="195" y="62"/>
                    <a:pt x="195" y="62"/>
                    <a:pt x="183" y="61"/>
                  </a:cubicBezTo>
                  <a:cubicBezTo>
                    <a:pt x="180" y="69"/>
                    <a:pt x="176" y="77"/>
                    <a:pt x="171" y="88"/>
                  </a:cubicBezTo>
                  <a:cubicBezTo>
                    <a:pt x="164" y="74"/>
                    <a:pt x="183" y="51"/>
                    <a:pt x="154" y="54"/>
                  </a:cubicBezTo>
                  <a:cubicBezTo>
                    <a:pt x="151" y="62"/>
                    <a:pt x="147" y="70"/>
                    <a:pt x="144" y="78"/>
                  </a:cubicBezTo>
                  <a:cubicBezTo>
                    <a:pt x="143" y="78"/>
                    <a:pt x="141" y="78"/>
                    <a:pt x="139" y="77"/>
                  </a:cubicBezTo>
                  <a:cubicBezTo>
                    <a:pt x="140" y="69"/>
                    <a:pt x="141" y="60"/>
                    <a:pt x="141" y="52"/>
                  </a:cubicBezTo>
                  <a:cubicBezTo>
                    <a:pt x="115" y="34"/>
                    <a:pt x="125" y="70"/>
                    <a:pt x="110" y="71"/>
                  </a:cubicBezTo>
                  <a:cubicBezTo>
                    <a:pt x="110" y="61"/>
                    <a:pt x="111" y="53"/>
                    <a:pt x="112" y="43"/>
                  </a:cubicBezTo>
                  <a:cubicBezTo>
                    <a:pt x="104" y="41"/>
                    <a:pt x="98" y="40"/>
                    <a:pt x="90" y="38"/>
                  </a:cubicBezTo>
                  <a:cubicBezTo>
                    <a:pt x="85" y="56"/>
                    <a:pt x="81" y="72"/>
                    <a:pt x="77" y="89"/>
                  </a:cubicBezTo>
                  <a:cubicBezTo>
                    <a:pt x="87" y="92"/>
                    <a:pt x="94" y="95"/>
                    <a:pt x="102" y="97"/>
                  </a:cubicBezTo>
                  <a:cubicBezTo>
                    <a:pt x="159" y="110"/>
                    <a:pt x="216" y="123"/>
                    <a:pt x="273" y="136"/>
                  </a:cubicBezTo>
                  <a:cubicBezTo>
                    <a:pt x="312" y="145"/>
                    <a:pt x="311" y="145"/>
                    <a:pt x="320" y="107"/>
                  </a:cubicBezTo>
                  <a:cubicBezTo>
                    <a:pt x="324" y="88"/>
                    <a:pt x="316" y="85"/>
                    <a:pt x="301" y="87"/>
                  </a:cubicBezTo>
                  <a:cubicBezTo>
                    <a:pt x="297" y="96"/>
                    <a:pt x="294" y="104"/>
                    <a:pt x="290" y="113"/>
                  </a:cubicBezTo>
                  <a:cubicBezTo>
                    <a:pt x="289" y="112"/>
                    <a:pt x="287" y="112"/>
                    <a:pt x="286" y="111"/>
                  </a:cubicBezTo>
                  <a:cubicBezTo>
                    <a:pt x="286" y="102"/>
                    <a:pt x="287" y="92"/>
                    <a:pt x="288" y="83"/>
                  </a:cubicBezTo>
                  <a:cubicBezTo>
                    <a:pt x="261" y="71"/>
                    <a:pt x="271" y="99"/>
                    <a:pt x="259" y="10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4"/>
            <p:cNvSpPr>
              <a:spLocks noEditPoints="1"/>
            </p:cNvSpPr>
            <p:nvPr userDrawn="1"/>
          </p:nvSpPr>
          <p:spPr bwMode="auto">
            <a:xfrm>
              <a:off x="2593976" y="-1236663"/>
              <a:ext cx="207963" cy="287338"/>
            </a:xfrm>
            <a:custGeom>
              <a:avLst/>
              <a:gdLst>
                <a:gd name="T0" fmla="*/ 162 w 164"/>
                <a:gd name="T1" fmla="*/ 43 h 225"/>
                <a:gd name="T2" fmla="*/ 53 w 164"/>
                <a:gd name="T3" fmla="*/ 219 h 225"/>
                <a:gd name="T4" fmla="*/ 30 w 164"/>
                <a:gd name="T5" fmla="*/ 208 h 225"/>
                <a:gd name="T6" fmla="*/ 138 w 164"/>
                <a:gd name="T7" fmla="*/ 4 h 225"/>
                <a:gd name="T8" fmla="*/ 158 w 164"/>
                <a:gd name="T9" fmla="*/ 15 h 225"/>
                <a:gd name="T10" fmla="*/ 162 w 164"/>
                <a:gd name="T11" fmla="*/ 43 h 225"/>
                <a:gd name="T12" fmla="*/ 85 w 164"/>
                <a:gd name="T13" fmla="*/ 136 h 225"/>
                <a:gd name="T14" fmla="*/ 140 w 164"/>
                <a:gd name="T15" fmla="*/ 86 h 225"/>
                <a:gd name="T16" fmla="*/ 85 w 164"/>
                <a:gd name="T17" fmla="*/ 136 h 225"/>
                <a:gd name="T18" fmla="*/ 91 w 164"/>
                <a:gd name="T19" fmla="*/ 45 h 225"/>
                <a:gd name="T20" fmla="*/ 84 w 164"/>
                <a:gd name="T21" fmla="*/ 113 h 225"/>
                <a:gd name="T22" fmla="*/ 91 w 164"/>
                <a:gd name="T23" fmla="*/ 45 h 225"/>
                <a:gd name="T24" fmla="*/ 58 w 164"/>
                <a:gd name="T25" fmla="*/ 162 h 225"/>
                <a:gd name="T26" fmla="*/ 53 w 164"/>
                <a:gd name="T27" fmla="*/ 87 h 225"/>
                <a:gd name="T28" fmla="*/ 58 w 164"/>
                <a:gd name="T29" fmla="*/ 162 h 225"/>
                <a:gd name="T30" fmla="*/ 120 w 164"/>
                <a:gd name="T31" fmla="*/ 148 h 225"/>
                <a:gd name="T32" fmla="*/ 59 w 164"/>
                <a:gd name="T33" fmla="*/ 203 h 225"/>
                <a:gd name="T34" fmla="*/ 120 w 164"/>
                <a:gd name="T35" fmla="*/ 148 h 225"/>
                <a:gd name="T36" fmla="*/ 115 w 164"/>
                <a:gd name="T37" fmla="*/ 79 h 225"/>
                <a:gd name="T38" fmla="*/ 143 w 164"/>
                <a:gd name="T39" fmla="*/ 33 h 225"/>
                <a:gd name="T40" fmla="*/ 115 w 164"/>
                <a:gd name="T41" fmla="*/ 79 h 225"/>
                <a:gd name="T42" fmla="*/ 101 w 164"/>
                <a:gd name="T43" fmla="*/ 36 h 225"/>
                <a:gd name="T44" fmla="*/ 113 w 164"/>
                <a:gd name="T45" fmla="*/ 63 h 225"/>
                <a:gd name="T46" fmla="*/ 136 w 164"/>
                <a:gd name="T47" fmla="*/ 24 h 225"/>
                <a:gd name="T48" fmla="*/ 132 w 164"/>
                <a:gd name="T49" fmla="*/ 21 h 225"/>
                <a:gd name="T50" fmla="*/ 101 w 164"/>
                <a:gd name="T51" fmla="*/ 36 h 225"/>
                <a:gd name="T52" fmla="*/ 35 w 164"/>
                <a:gd name="T53" fmla="*/ 156 h 225"/>
                <a:gd name="T54" fmla="*/ 42 w 164"/>
                <a:gd name="T55" fmla="*/ 197 h 225"/>
                <a:gd name="T56" fmla="*/ 35 w 164"/>
                <a:gd name="T57" fmla="*/ 15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4" h="225">
                  <a:moveTo>
                    <a:pt x="162" y="43"/>
                  </a:moveTo>
                  <a:cubicBezTo>
                    <a:pt x="164" y="117"/>
                    <a:pt x="116" y="192"/>
                    <a:pt x="53" y="219"/>
                  </a:cubicBezTo>
                  <a:cubicBezTo>
                    <a:pt x="39" y="225"/>
                    <a:pt x="34" y="221"/>
                    <a:pt x="30" y="208"/>
                  </a:cubicBezTo>
                  <a:cubicBezTo>
                    <a:pt x="0" y="117"/>
                    <a:pt x="46" y="30"/>
                    <a:pt x="138" y="4"/>
                  </a:cubicBezTo>
                  <a:cubicBezTo>
                    <a:pt x="150" y="0"/>
                    <a:pt x="156" y="3"/>
                    <a:pt x="158" y="15"/>
                  </a:cubicBezTo>
                  <a:cubicBezTo>
                    <a:pt x="160" y="26"/>
                    <a:pt x="161" y="37"/>
                    <a:pt x="162" y="43"/>
                  </a:cubicBezTo>
                  <a:close/>
                  <a:moveTo>
                    <a:pt x="85" y="136"/>
                  </a:moveTo>
                  <a:cubicBezTo>
                    <a:pt x="126" y="139"/>
                    <a:pt x="143" y="124"/>
                    <a:pt x="140" y="86"/>
                  </a:cubicBezTo>
                  <a:cubicBezTo>
                    <a:pt x="107" y="86"/>
                    <a:pt x="94" y="109"/>
                    <a:pt x="85" y="136"/>
                  </a:cubicBezTo>
                  <a:close/>
                  <a:moveTo>
                    <a:pt x="91" y="45"/>
                  </a:moveTo>
                  <a:cubicBezTo>
                    <a:pt x="56" y="67"/>
                    <a:pt x="55" y="82"/>
                    <a:pt x="84" y="113"/>
                  </a:cubicBezTo>
                  <a:cubicBezTo>
                    <a:pt x="96" y="92"/>
                    <a:pt x="116" y="71"/>
                    <a:pt x="91" y="45"/>
                  </a:cubicBezTo>
                  <a:close/>
                  <a:moveTo>
                    <a:pt x="58" y="162"/>
                  </a:moveTo>
                  <a:cubicBezTo>
                    <a:pt x="80" y="132"/>
                    <a:pt x="79" y="118"/>
                    <a:pt x="53" y="87"/>
                  </a:cubicBezTo>
                  <a:cubicBezTo>
                    <a:pt x="32" y="117"/>
                    <a:pt x="33" y="132"/>
                    <a:pt x="58" y="162"/>
                  </a:cubicBezTo>
                  <a:close/>
                  <a:moveTo>
                    <a:pt x="120" y="148"/>
                  </a:moveTo>
                  <a:cubicBezTo>
                    <a:pt x="78" y="145"/>
                    <a:pt x="63" y="159"/>
                    <a:pt x="59" y="203"/>
                  </a:cubicBezTo>
                  <a:cubicBezTo>
                    <a:pt x="80" y="184"/>
                    <a:pt x="98" y="167"/>
                    <a:pt x="120" y="148"/>
                  </a:cubicBezTo>
                  <a:close/>
                  <a:moveTo>
                    <a:pt x="115" y="79"/>
                  </a:moveTo>
                  <a:cubicBezTo>
                    <a:pt x="149" y="75"/>
                    <a:pt x="156" y="65"/>
                    <a:pt x="143" y="33"/>
                  </a:cubicBezTo>
                  <a:cubicBezTo>
                    <a:pt x="133" y="49"/>
                    <a:pt x="125" y="63"/>
                    <a:pt x="115" y="79"/>
                  </a:cubicBezTo>
                  <a:close/>
                  <a:moveTo>
                    <a:pt x="101" y="36"/>
                  </a:moveTo>
                  <a:cubicBezTo>
                    <a:pt x="105" y="46"/>
                    <a:pt x="108" y="53"/>
                    <a:pt x="113" y="63"/>
                  </a:cubicBezTo>
                  <a:cubicBezTo>
                    <a:pt x="122" y="48"/>
                    <a:pt x="129" y="36"/>
                    <a:pt x="136" y="24"/>
                  </a:cubicBezTo>
                  <a:cubicBezTo>
                    <a:pt x="135" y="23"/>
                    <a:pt x="134" y="22"/>
                    <a:pt x="132" y="21"/>
                  </a:cubicBezTo>
                  <a:cubicBezTo>
                    <a:pt x="123" y="26"/>
                    <a:pt x="113" y="30"/>
                    <a:pt x="101" y="36"/>
                  </a:cubicBezTo>
                  <a:close/>
                  <a:moveTo>
                    <a:pt x="35" y="156"/>
                  </a:moveTo>
                  <a:cubicBezTo>
                    <a:pt x="37" y="169"/>
                    <a:pt x="39" y="181"/>
                    <a:pt x="42" y="197"/>
                  </a:cubicBezTo>
                  <a:cubicBezTo>
                    <a:pt x="60" y="178"/>
                    <a:pt x="48" y="167"/>
                    <a:pt x="35" y="1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5"/>
            <p:cNvSpPr>
              <a:spLocks noEditPoints="1"/>
            </p:cNvSpPr>
            <p:nvPr userDrawn="1"/>
          </p:nvSpPr>
          <p:spPr bwMode="auto">
            <a:xfrm>
              <a:off x="2740026" y="-666750"/>
              <a:ext cx="263525" cy="238125"/>
            </a:xfrm>
            <a:custGeom>
              <a:avLst/>
              <a:gdLst>
                <a:gd name="T0" fmla="*/ 104 w 208"/>
                <a:gd name="T1" fmla="*/ 2 h 186"/>
                <a:gd name="T2" fmla="*/ 194 w 208"/>
                <a:gd name="T3" fmla="*/ 110 h 186"/>
                <a:gd name="T4" fmla="*/ 78 w 208"/>
                <a:gd name="T5" fmla="*/ 152 h 186"/>
                <a:gd name="T6" fmla="*/ 35 w 208"/>
                <a:gd name="T7" fmla="*/ 138 h 186"/>
                <a:gd name="T8" fmla="*/ 3 w 208"/>
                <a:gd name="T9" fmla="*/ 101 h 186"/>
                <a:gd name="T10" fmla="*/ 104 w 208"/>
                <a:gd name="T11" fmla="*/ 2 h 186"/>
                <a:gd name="T12" fmla="*/ 95 w 208"/>
                <a:gd name="T13" fmla="*/ 89 h 186"/>
                <a:gd name="T14" fmla="*/ 100 w 208"/>
                <a:gd name="T15" fmla="*/ 102 h 186"/>
                <a:gd name="T16" fmla="*/ 112 w 208"/>
                <a:gd name="T17" fmla="*/ 113 h 186"/>
                <a:gd name="T18" fmla="*/ 128 w 208"/>
                <a:gd name="T19" fmla="*/ 104 h 186"/>
                <a:gd name="T20" fmla="*/ 121 w 208"/>
                <a:gd name="T21" fmla="*/ 68 h 186"/>
                <a:gd name="T22" fmla="*/ 75 w 208"/>
                <a:gd name="T23" fmla="*/ 79 h 186"/>
                <a:gd name="T24" fmla="*/ 108 w 208"/>
                <a:gd name="T25" fmla="*/ 151 h 186"/>
                <a:gd name="T26" fmla="*/ 179 w 208"/>
                <a:gd name="T27" fmla="*/ 111 h 186"/>
                <a:gd name="T28" fmla="*/ 141 w 208"/>
                <a:gd name="T29" fmla="*/ 22 h 186"/>
                <a:gd name="T30" fmla="*/ 20 w 208"/>
                <a:gd name="T31" fmla="*/ 88 h 186"/>
                <a:gd name="T32" fmla="*/ 50 w 208"/>
                <a:gd name="T33" fmla="*/ 123 h 186"/>
                <a:gd name="T34" fmla="*/ 52 w 208"/>
                <a:gd name="T35" fmla="*/ 122 h 186"/>
                <a:gd name="T36" fmla="*/ 58 w 208"/>
                <a:gd name="T37" fmla="*/ 80 h 186"/>
                <a:gd name="T38" fmla="*/ 115 w 208"/>
                <a:gd name="T39" fmla="*/ 50 h 186"/>
                <a:gd name="T40" fmla="*/ 146 w 208"/>
                <a:gd name="T41" fmla="*/ 99 h 186"/>
                <a:gd name="T42" fmla="*/ 107 w 208"/>
                <a:gd name="T43" fmla="*/ 127 h 186"/>
                <a:gd name="T44" fmla="*/ 95 w 208"/>
                <a:gd name="T45" fmla="*/ 89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8" h="186">
                  <a:moveTo>
                    <a:pt x="104" y="2"/>
                  </a:moveTo>
                  <a:cubicBezTo>
                    <a:pt x="169" y="0"/>
                    <a:pt x="208" y="47"/>
                    <a:pt x="194" y="110"/>
                  </a:cubicBezTo>
                  <a:cubicBezTo>
                    <a:pt x="182" y="162"/>
                    <a:pt x="120" y="186"/>
                    <a:pt x="78" y="152"/>
                  </a:cubicBezTo>
                  <a:cubicBezTo>
                    <a:pt x="64" y="141"/>
                    <a:pt x="51" y="138"/>
                    <a:pt x="35" y="138"/>
                  </a:cubicBezTo>
                  <a:cubicBezTo>
                    <a:pt x="2" y="137"/>
                    <a:pt x="0" y="133"/>
                    <a:pt x="3" y="101"/>
                  </a:cubicBezTo>
                  <a:cubicBezTo>
                    <a:pt x="11" y="37"/>
                    <a:pt x="46" y="2"/>
                    <a:pt x="104" y="2"/>
                  </a:cubicBezTo>
                  <a:close/>
                  <a:moveTo>
                    <a:pt x="95" y="89"/>
                  </a:moveTo>
                  <a:cubicBezTo>
                    <a:pt x="97" y="95"/>
                    <a:pt x="98" y="99"/>
                    <a:pt x="100" y="102"/>
                  </a:cubicBezTo>
                  <a:cubicBezTo>
                    <a:pt x="104" y="106"/>
                    <a:pt x="108" y="114"/>
                    <a:pt x="112" y="113"/>
                  </a:cubicBezTo>
                  <a:cubicBezTo>
                    <a:pt x="117" y="113"/>
                    <a:pt x="124" y="109"/>
                    <a:pt x="128" y="104"/>
                  </a:cubicBezTo>
                  <a:cubicBezTo>
                    <a:pt x="137" y="93"/>
                    <a:pt x="133" y="76"/>
                    <a:pt x="121" y="68"/>
                  </a:cubicBezTo>
                  <a:cubicBezTo>
                    <a:pt x="106" y="58"/>
                    <a:pt x="86" y="63"/>
                    <a:pt x="75" y="79"/>
                  </a:cubicBezTo>
                  <a:cubicBezTo>
                    <a:pt x="57" y="107"/>
                    <a:pt x="74" y="144"/>
                    <a:pt x="108" y="151"/>
                  </a:cubicBezTo>
                  <a:cubicBezTo>
                    <a:pt x="142" y="158"/>
                    <a:pt x="170" y="142"/>
                    <a:pt x="179" y="111"/>
                  </a:cubicBezTo>
                  <a:cubicBezTo>
                    <a:pt x="190" y="72"/>
                    <a:pt x="174" y="35"/>
                    <a:pt x="141" y="22"/>
                  </a:cubicBezTo>
                  <a:cubicBezTo>
                    <a:pt x="85" y="0"/>
                    <a:pt x="33" y="28"/>
                    <a:pt x="20" y="88"/>
                  </a:cubicBezTo>
                  <a:cubicBezTo>
                    <a:pt x="12" y="122"/>
                    <a:pt x="15" y="125"/>
                    <a:pt x="50" y="123"/>
                  </a:cubicBezTo>
                  <a:cubicBezTo>
                    <a:pt x="51" y="123"/>
                    <a:pt x="52" y="121"/>
                    <a:pt x="52" y="122"/>
                  </a:cubicBezTo>
                  <a:cubicBezTo>
                    <a:pt x="54" y="107"/>
                    <a:pt x="54" y="92"/>
                    <a:pt x="58" y="80"/>
                  </a:cubicBezTo>
                  <a:cubicBezTo>
                    <a:pt x="66" y="57"/>
                    <a:pt x="93" y="44"/>
                    <a:pt x="115" y="50"/>
                  </a:cubicBezTo>
                  <a:cubicBezTo>
                    <a:pt x="137" y="55"/>
                    <a:pt x="149" y="74"/>
                    <a:pt x="146" y="99"/>
                  </a:cubicBezTo>
                  <a:cubicBezTo>
                    <a:pt x="144" y="118"/>
                    <a:pt x="126" y="131"/>
                    <a:pt x="107" y="127"/>
                  </a:cubicBezTo>
                  <a:cubicBezTo>
                    <a:pt x="89" y="124"/>
                    <a:pt x="81" y="105"/>
                    <a:pt x="95" y="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6"/>
            <p:cNvSpPr>
              <a:spLocks noEditPoints="1"/>
            </p:cNvSpPr>
            <p:nvPr userDrawn="1"/>
          </p:nvSpPr>
          <p:spPr bwMode="auto">
            <a:xfrm>
              <a:off x="1868488" y="-1236663"/>
              <a:ext cx="260350" cy="273050"/>
            </a:xfrm>
            <a:custGeom>
              <a:avLst/>
              <a:gdLst>
                <a:gd name="T0" fmla="*/ 103 w 205"/>
                <a:gd name="T1" fmla="*/ 0 h 214"/>
                <a:gd name="T2" fmla="*/ 139 w 205"/>
                <a:gd name="T3" fmla="*/ 52 h 214"/>
                <a:gd name="T4" fmla="*/ 142 w 205"/>
                <a:gd name="T5" fmla="*/ 84 h 214"/>
                <a:gd name="T6" fmla="*/ 189 w 205"/>
                <a:gd name="T7" fmla="*/ 142 h 214"/>
                <a:gd name="T8" fmla="*/ 201 w 205"/>
                <a:gd name="T9" fmla="*/ 183 h 214"/>
                <a:gd name="T10" fmla="*/ 170 w 205"/>
                <a:gd name="T11" fmla="*/ 211 h 214"/>
                <a:gd name="T12" fmla="*/ 131 w 205"/>
                <a:gd name="T13" fmla="*/ 193 h 214"/>
                <a:gd name="T14" fmla="*/ 74 w 205"/>
                <a:gd name="T15" fmla="*/ 194 h 214"/>
                <a:gd name="T16" fmla="*/ 35 w 205"/>
                <a:gd name="T17" fmla="*/ 211 h 214"/>
                <a:gd name="T18" fmla="*/ 3 w 205"/>
                <a:gd name="T19" fmla="*/ 179 h 214"/>
                <a:gd name="T20" fmla="*/ 22 w 205"/>
                <a:gd name="T21" fmla="*/ 139 h 214"/>
                <a:gd name="T22" fmla="*/ 70 w 205"/>
                <a:gd name="T23" fmla="*/ 69 h 214"/>
                <a:gd name="T24" fmla="*/ 66 w 205"/>
                <a:gd name="T25" fmla="*/ 53 h 214"/>
                <a:gd name="T26" fmla="*/ 103 w 205"/>
                <a:gd name="T27" fmla="*/ 0 h 214"/>
                <a:gd name="T28" fmla="*/ 152 w 205"/>
                <a:gd name="T29" fmla="*/ 133 h 214"/>
                <a:gd name="T30" fmla="*/ 126 w 205"/>
                <a:gd name="T31" fmla="*/ 84 h 214"/>
                <a:gd name="T32" fmla="*/ 80 w 205"/>
                <a:gd name="T33" fmla="*/ 85 h 214"/>
                <a:gd name="T34" fmla="*/ 54 w 205"/>
                <a:gd name="T35" fmla="*/ 135 h 214"/>
                <a:gd name="T36" fmla="*/ 104 w 205"/>
                <a:gd name="T37" fmla="*/ 167 h 214"/>
                <a:gd name="T38" fmla="*/ 152 w 205"/>
                <a:gd name="T39" fmla="*/ 133 h 214"/>
                <a:gd name="T40" fmla="*/ 42 w 205"/>
                <a:gd name="T41" fmla="*/ 145 h 214"/>
                <a:gd name="T42" fmla="*/ 16 w 205"/>
                <a:gd name="T43" fmla="*/ 174 h 214"/>
                <a:gd name="T44" fmla="*/ 42 w 205"/>
                <a:gd name="T45" fmla="*/ 199 h 214"/>
                <a:gd name="T46" fmla="*/ 69 w 205"/>
                <a:gd name="T47" fmla="*/ 172 h 214"/>
                <a:gd name="T48" fmla="*/ 42 w 205"/>
                <a:gd name="T49" fmla="*/ 145 h 214"/>
                <a:gd name="T50" fmla="*/ 165 w 205"/>
                <a:gd name="T51" fmla="*/ 199 h 214"/>
                <a:gd name="T52" fmla="*/ 191 w 205"/>
                <a:gd name="T53" fmla="*/ 171 h 214"/>
                <a:gd name="T54" fmla="*/ 164 w 205"/>
                <a:gd name="T55" fmla="*/ 145 h 214"/>
                <a:gd name="T56" fmla="*/ 138 w 205"/>
                <a:gd name="T57" fmla="*/ 172 h 214"/>
                <a:gd name="T58" fmla="*/ 165 w 205"/>
                <a:gd name="T59" fmla="*/ 199 h 214"/>
                <a:gd name="T60" fmla="*/ 129 w 205"/>
                <a:gd name="T61" fmla="*/ 36 h 214"/>
                <a:gd name="T62" fmla="*/ 104 w 205"/>
                <a:gd name="T63" fmla="*/ 13 h 214"/>
                <a:gd name="T64" fmla="*/ 77 w 205"/>
                <a:gd name="T65" fmla="*/ 40 h 214"/>
                <a:gd name="T66" fmla="*/ 103 w 205"/>
                <a:gd name="T67" fmla="*/ 66 h 214"/>
                <a:gd name="T68" fmla="*/ 129 w 205"/>
                <a:gd name="T69" fmla="*/ 36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5" h="214">
                  <a:moveTo>
                    <a:pt x="103" y="0"/>
                  </a:moveTo>
                  <a:cubicBezTo>
                    <a:pt x="130" y="1"/>
                    <a:pt x="149" y="26"/>
                    <a:pt x="139" y="52"/>
                  </a:cubicBezTo>
                  <a:cubicBezTo>
                    <a:pt x="135" y="64"/>
                    <a:pt x="136" y="74"/>
                    <a:pt x="142" y="84"/>
                  </a:cubicBezTo>
                  <a:cubicBezTo>
                    <a:pt x="155" y="105"/>
                    <a:pt x="161" y="131"/>
                    <a:pt x="189" y="142"/>
                  </a:cubicBezTo>
                  <a:cubicBezTo>
                    <a:pt x="204" y="149"/>
                    <a:pt x="205" y="167"/>
                    <a:pt x="201" y="183"/>
                  </a:cubicBezTo>
                  <a:cubicBezTo>
                    <a:pt x="197" y="199"/>
                    <a:pt x="186" y="209"/>
                    <a:pt x="170" y="211"/>
                  </a:cubicBezTo>
                  <a:cubicBezTo>
                    <a:pt x="154" y="213"/>
                    <a:pt x="140" y="207"/>
                    <a:pt x="131" y="193"/>
                  </a:cubicBezTo>
                  <a:cubicBezTo>
                    <a:pt x="117" y="173"/>
                    <a:pt x="88" y="173"/>
                    <a:pt x="74" y="194"/>
                  </a:cubicBezTo>
                  <a:cubicBezTo>
                    <a:pt x="65" y="208"/>
                    <a:pt x="51" y="214"/>
                    <a:pt x="35" y="211"/>
                  </a:cubicBezTo>
                  <a:cubicBezTo>
                    <a:pt x="17" y="207"/>
                    <a:pt x="6" y="197"/>
                    <a:pt x="3" y="179"/>
                  </a:cubicBezTo>
                  <a:cubicBezTo>
                    <a:pt x="0" y="162"/>
                    <a:pt x="5" y="145"/>
                    <a:pt x="22" y="139"/>
                  </a:cubicBezTo>
                  <a:cubicBezTo>
                    <a:pt x="54" y="126"/>
                    <a:pt x="55" y="93"/>
                    <a:pt x="70" y="69"/>
                  </a:cubicBezTo>
                  <a:cubicBezTo>
                    <a:pt x="72" y="66"/>
                    <a:pt x="68" y="59"/>
                    <a:pt x="66" y="53"/>
                  </a:cubicBezTo>
                  <a:cubicBezTo>
                    <a:pt x="57" y="27"/>
                    <a:pt x="76" y="0"/>
                    <a:pt x="103" y="0"/>
                  </a:cubicBezTo>
                  <a:close/>
                  <a:moveTo>
                    <a:pt x="152" y="133"/>
                  </a:moveTo>
                  <a:cubicBezTo>
                    <a:pt x="143" y="116"/>
                    <a:pt x="135" y="100"/>
                    <a:pt x="126" y="84"/>
                  </a:cubicBezTo>
                  <a:cubicBezTo>
                    <a:pt x="121" y="75"/>
                    <a:pt x="85" y="75"/>
                    <a:pt x="80" y="85"/>
                  </a:cubicBezTo>
                  <a:cubicBezTo>
                    <a:pt x="71" y="100"/>
                    <a:pt x="64" y="116"/>
                    <a:pt x="54" y="135"/>
                  </a:cubicBezTo>
                  <a:cubicBezTo>
                    <a:pt x="76" y="139"/>
                    <a:pt x="75" y="168"/>
                    <a:pt x="104" y="167"/>
                  </a:cubicBezTo>
                  <a:cubicBezTo>
                    <a:pt x="131" y="166"/>
                    <a:pt x="131" y="139"/>
                    <a:pt x="152" y="133"/>
                  </a:cubicBezTo>
                  <a:close/>
                  <a:moveTo>
                    <a:pt x="42" y="145"/>
                  </a:moveTo>
                  <a:cubicBezTo>
                    <a:pt x="26" y="146"/>
                    <a:pt x="14" y="159"/>
                    <a:pt x="16" y="174"/>
                  </a:cubicBezTo>
                  <a:cubicBezTo>
                    <a:pt x="17" y="189"/>
                    <a:pt x="26" y="198"/>
                    <a:pt x="42" y="199"/>
                  </a:cubicBezTo>
                  <a:cubicBezTo>
                    <a:pt x="56" y="199"/>
                    <a:pt x="69" y="186"/>
                    <a:pt x="69" y="172"/>
                  </a:cubicBezTo>
                  <a:cubicBezTo>
                    <a:pt x="69" y="156"/>
                    <a:pt x="57" y="145"/>
                    <a:pt x="42" y="145"/>
                  </a:cubicBezTo>
                  <a:close/>
                  <a:moveTo>
                    <a:pt x="165" y="199"/>
                  </a:moveTo>
                  <a:cubicBezTo>
                    <a:pt x="179" y="198"/>
                    <a:pt x="191" y="187"/>
                    <a:pt x="191" y="171"/>
                  </a:cubicBezTo>
                  <a:cubicBezTo>
                    <a:pt x="190" y="156"/>
                    <a:pt x="179" y="145"/>
                    <a:pt x="164" y="145"/>
                  </a:cubicBezTo>
                  <a:cubicBezTo>
                    <a:pt x="149" y="146"/>
                    <a:pt x="138" y="157"/>
                    <a:pt x="138" y="172"/>
                  </a:cubicBezTo>
                  <a:cubicBezTo>
                    <a:pt x="138" y="187"/>
                    <a:pt x="150" y="199"/>
                    <a:pt x="165" y="199"/>
                  </a:cubicBezTo>
                  <a:close/>
                  <a:moveTo>
                    <a:pt x="129" y="36"/>
                  </a:moveTo>
                  <a:cubicBezTo>
                    <a:pt x="128" y="22"/>
                    <a:pt x="120" y="13"/>
                    <a:pt x="104" y="13"/>
                  </a:cubicBezTo>
                  <a:cubicBezTo>
                    <a:pt x="89" y="13"/>
                    <a:pt x="77" y="25"/>
                    <a:pt x="77" y="40"/>
                  </a:cubicBezTo>
                  <a:cubicBezTo>
                    <a:pt x="77" y="54"/>
                    <a:pt x="88" y="66"/>
                    <a:pt x="103" y="66"/>
                  </a:cubicBezTo>
                  <a:cubicBezTo>
                    <a:pt x="119" y="66"/>
                    <a:pt x="130" y="54"/>
                    <a:pt x="129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3113088" y="-992188"/>
              <a:ext cx="93663" cy="109538"/>
            </a:xfrm>
            <a:custGeom>
              <a:avLst/>
              <a:gdLst>
                <a:gd name="T0" fmla="*/ 41 w 74"/>
                <a:gd name="T1" fmla="*/ 0 h 87"/>
                <a:gd name="T2" fmla="*/ 73 w 74"/>
                <a:gd name="T3" fmla="*/ 77 h 87"/>
                <a:gd name="T4" fmla="*/ 70 w 74"/>
                <a:gd name="T5" fmla="*/ 85 h 87"/>
                <a:gd name="T6" fmla="*/ 62 w 74"/>
                <a:gd name="T7" fmla="*/ 83 h 87"/>
                <a:gd name="T8" fmla="*/ 10 w 74"/>
                <a:gd name="T9" fmla="*/ 87 h 87"/>
                <a:gd name="T10" fmla="*/ 41 w 74"/>
                <a:gd name="T1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7">
                  <a:moveTo>
                    <a:pt x="41" y="0"/>
                  </a:moveTo>
                  <a:cubicBezTo>
                    <a:pt x="53" y="28"/>
                    <a:pt x="63" y="52"/>
                    <a:pt x="73" y="77"/>
                  </a:cubicBezTo>
                  <a:cubicBezTo>
                    <a:pt x="74" y="79"/>
                    <a:pt x="72" y="84"/>
                    <a:pt x="70" y="85"/>
                  </a:cubicBezTo>
                  <a:cubicBezTo>
                    <a:pt x="68" y="86"/>
                    <a:pt x="64" y="85"/>
                    <a:pt x="62" y="83"/>
                  </a:cubicBezTo>
                  <a:cubicBezTo>
                    <a:pt x="38" y="60"/>
                    <a:pt x="30" y="61"/>
                    <a:pt x="10" y="87"/>
                  </a:cubicBezTo>
                  <a:cubicBezTo>
                    <a:pt x="0" y="78"/>
                    <a:pt x="15" y="31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1697038" y="-592138"/>
              <a:ext cx="79375" cy="82550"/>
            </a:xfrm>
            <a:custGeom>
              <a:avLst/>
              <a:gdLst>
                <a:gd name="T0" fmla="*/ 21 w 63"/>
                <a:gd name="T1" fmla="*/ 31 h 65"/>
                <a:gd name="T2" fmla="*/ 4 w 63"/>
                <a:gd name="T3" fmla="*/ 5 h 65"/>
                <a:gd name="T4" fmla="*/ 10 w 63"/>
                <a:gd name="T5" fmla="*/ 0 h 65"/>
                <a:gd name="T6" fmla="*/ 32 w 63"/>
                <a:gd name="T7" fmla="*/ 19 h 65"/>
                <a:gd name="T8" fmla="*/ 58 w 63"/>
                <a:gd name="T9" fmla="*/ 3 h 65"/>
                <a:gd name="T10" fmla="*/ 62 w 63"/>
                <a:gd name="T11" fmla="*/ 9 h 65"/>
                <a:gd name="T12" fmla="*/ 44 w 63"/>
                <a:gd name="T13" fmla="*/ 33 h 65"/>
                <a:gd name="T14" fmla="*/ 61 w 63"/>
                <a:gd name="T15" fmla="*/ 54 h 65"/>
                <a:gd name="T16" fmla="*/ 61 w 63"/>
                <a:gd name="T17" fmla="*/ 65 h 65"/>
                <a:gd name="T18" fmla="*/ 51 w 63"/>
                <a:gd name="T19" fmla="*/ 63 h 65"/>
                <a:gd name="T20" fmla="*/ 33 w 63"/>
                <a:gd name="T21" fmla="*/ 44 h 65"/>
                <a:gd name="T22" fmla="*/ 7 w 63"/>
                <a:gd name="T23" fmla="*/ 64 h 65"/>
                <a:gd name="T24" fmla="*/ 0 w 63"/>
                <a:gd name="T25" fmla="*/ 59 h 65"/>
                <a:gd name="T26" fmla="*/ 21 w 63"/>
                <a:gd name="T27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65">
                  <a:moveTo>
                    <a:pt x="21" y="31"/>
                  </a:moveTo>
                  <a:cubicBezTo>
                    <a:pt x="15" y="22"/>
                    <a:pt x="9" y="13"/>
                    <a:pt x="4" y="5"/>
                  </a:cubicBezTo>
                  <a:cubicBezTo>
                    <a:pt x="6" y="3"/>
                    <a:pt x="8" y="1"/>
                    <a:pt x="10" y="0"/>
                  </a:cubicBezTo>
                  <a:cubicBezTo>
                    <a:pt x="17" y="6"/>
                    <a:pt x="25" y="12"/>
                    <a:pt x="32" y="19"/>
                  </a:cubicBezTo>
                  <a:cubicBezTo>
                    <a:pt x="41" y="14"/>
                    <a:pt x="49" y="8"/>
                    <a:pt x="58" y="3"/>
                  </a:cubicBezTo>
                  <a:cubicBezTo>
                    <a:pt x="59" y="5"/>
                    <a:pt x="61" y="7"/>
                    <a:pt x="62" y="9"/>
                  </a:cubicBezTo>
                  <a:cubicBezTo>
                    <a:pt x="57" y="17"/>
                    <a:pt x="51" y="24"/>
                    <a:pt x="44" y="33"/>
                  </a:cubicBezTo>
                  <a:cubicBezTo>
                    <a:pt x="50" y="40"/>
                    <a:pt x="56" y="47"/>
                    <a:pt x="61" y="54"/>
                  </a:cubicBezTo>
                  <a:cubicBezTo>
                    <a:pt x="63" y="57"/>
                    <a:pt x="61" y="61"/>
                    <a:pt x="61" y="65"/>
                  </a:cubicBezTo>
                  <a:cubicBezTo>
                    <a:pt x="58" y="64"/>
                    <a:pt x="53" y="65"/>
                    <a:pt x="51" y="63"/>
                  </a:cubicBezTo>
                  <a:cubicBezTo>
                    <a:pt x="45" y="57"/>
                    <a:pt x="39" y="51"/>
                    <a:pt x="33" y="44"/>
                  </a:cubicBezTo>
                  <a:cubicBezTo>
                    <a:pt x="24" y="51"/>
                    <a:pt x="15" y="58"/>
                    <a:pt x="7" y="64"/>
                  </a:cubicBezTo>
                  <a:cubicBezTo>
                    <a:pt x="5" y="63"/>
                    <a:pt x="2" y="61"/>
                    <a:pt x="0" y="59"/>
                  </a:cubicBezTo>
                  <a:cubicBezTo>
                    <a:pt x="7" y="50"/>
                    <a:pt x="13" y="41"/>
                    <a:pt x="21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9"/>
            <p:cNvSpPr>
              <a:spLocks/>
            </p:cNvSpPr>
            <p:nvPr userDrawn="1"/>
          </p:nvSpPr>
          <p:spPr bwMode="auto">
            <a:xfrm>
              <a:off x="1093788" y="-1193800"/>
              <a:ext cx="49213" cy="123825"/>
            </a:xfrm>
            <a:custGeom>
              <a:avLst/>
              <a:gdLst>
                <a:gd name="T0" fmla="*/ 24 w 38"/>
                <a:gd name="T1" fmla="*/ 37 h 96"/>
                <a:gd name="T2" fmla="*/ 0 w 38"/>
                <a:gd name="T3" fmla="*/ 48 h 96"/>
                <a:gd name="T4" fmla="*/ 10 w 38"/>
                <a:gd name="T5" fmla="*/ 25 h 96"/>
                <a:gd name="T6" fmla="*/ 30 w 38"/>
                <a:gd name="T7" fmla="*/ 0 h 96"/>
                <a:gd name="T8" fmla="*/ 38 w 38"/>
                <a:gd name="T9" fmla="*/ 2 h 96"/>
                <a:gd name="T10" fmla="*/ 38 w 38"/>
                <a:gd name="T11" fmla="*/ 40 h 96"/>
                <a:gd name="T12" fmla="*/ 37 w 38"/>
                <a:gd name="T13" fmla="*/ 78 h 96"/>
                <a:gd name="T14" fmla="*/ 31 w 38"/>
                <a:gd name="T15" fmla="*/ 96 h 96"/>
                <a:gd name="T16" fmla="*/ 24 w 38"/>
                <a:gd name="T17" fmla="*/ 77 h 96"/>
                <a:gd name="T18" fmla="*/ 24 w 38"/>
                <a:gd name="T19" fmla="*/ 3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96">
                  <a:moveTo>
                    <a:pt x="24" y="37"/>
                  </a:moveTo>
                  <a:cubicBezTo>
                    <a:pt x="15" y="41"/>
                    <a:pt x="7" y="45"/>
                    <a:pt x="0" y="48"/>
                  </a:cubicBezTo>
                  <a:cubicBezTo>
                    <a:pt x="3" y="40"/>
                    <a:pt x="5" y="32"/>
                    <a:pt x="10" y="25"/>
                  </a:cubicBezTo>
                  <a:cubicBezTo>
                    <a:pt x="15" y="16"/>
                    <a:pt x="23" y="8"/>
                    <a:pt x="30" y="0"/>
                  </a:cubicBezTo>
                  <a:cubicBezTo>
                    <a:pt x="32" y="1"/>
                    <a:pt x="35" y="1"/>
                    <a:pt x="38" y="2"/>
                  </a:cubicBezTo>
                  <a:cubicBezTo>
                    <a:pt x="38" y="15"/>
                    <a:pt x="38" y="27"/>
                    <a:pt x="38" y="40"/>
                  </a:cubicBezTo>
                  <a:cubicBezTo>
                    <a:pt x="38" y="53"/>
                    <a:pt x="38" y="65"/>
                    <a:pt x="37" y="78"/>
                  </a:cubicBezTo>
                  <a:cubicBezTo>
                    <a:pt x="37" y="84"/>
                    <a:pt x="33" y="90"/>
                    <a:pt x="31" y="96"/>
                  </a:cubicBezTo>
                  <a:cubicBezTo>
                    <a:pt x="29" y="90"/>
                    <a:pt x="25" y="84"/>
                    <a:pt x="24" y="77"/>
                  </a:cubicBezTo>
                  <a:cubicBezTo>
                    <a:pt x="23" y="64"/>
                    <a:pt x="24" y="50"/>
                    <a:pt x="24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0"/>
            <p:cNvSpPr>
              <a:spLocks/>
            </p:cNvSpPr>
            <p:nvPr userDrawn="1"/>
          </p:nvSpPr>
          <p:spPr bwMode="auto">
            <a:xfrm>
              <a:off x="2598738" y="-836613"/>
              <a:ext cx="63500" cy="61913"/>
            </a:xfrm>
            <a:custGeom>
              <a:avLst/>
              <a:gdLst>
                <a:gd name="T0" fmla="*/ 21 w 50"/>
                <a:gd name="T1" fmla="*/ 48 h 48"/>
                <a:gd name="T2" fmla="*/ 2 w 50"/>
                <a:gd name="T3" fmla="*/ 24 h 48"/>
                <a:gd name="T4" fmla="*/ 25 w 50"/>
                <a:gd name="T5" fmla="*/ 0 h 48"/>
                <a:gd name="T6" fmla="*/ 48 w 50"/>
                <a:gd name="T7" fmla="*/ 22 h 48"/>
                <a:gd name="T8" fmla="*/ 30 w 50"/>
                <a:gd name="T9" fmla="*/ 48 h 48"/>
                <a:gd name="T10" fmla="*/ 21 w 50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48">
                  <a:moveTo>
                    <a:pt x="21" y="48"/>
                  </a:moveTo>
                  <a:cubicBezTo>
                    <a:pt x="15" y="40"/>
                    <a:pt x="4" y="33"/>
                    <a:pt x="2" y="24"/>
                  </a:cubicBezTo>
                  <a:cubicBezTo>
                    <a:pt x="0" y="10"/>
                    <a:pt x="11" y="1"/>
                    <a:pt x="25" y="0"/>
                  </a:cubicBezTo>
                  <a:cubicBezTo>
                    <a:pt x="39" y="0"/>
                    <a:pt x="50" y="8"/>
                    <a:pt x="48" y="22"/>
                  </a:cubicBezTo>
                  <a:cubicBezTo>
                    <a:pt x="46" y="31"/>
                    <a:pt x="36" y="39"/>
                    <a:pt x="30" y="48"/>
                  </a:cubicBezTo>
                  <a:cubicBezTo>
                    <a:pt x="27" y="48"/>
                    <a:pt x="24" y="48"/>
                    <a:pt x="21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1"/>
            <p:cNvSpPr>
              <a:spLocks/>
            </p:cNvSpPr>
            <p:nvPr userDrawn="1"/>
          </p:nvSpPr>
          <p:spPr bwMode="auto">
            <a:xfrm>
              <a:off x="1487488" y="-981075"/>
              <a:ext cx="60325" cy="60325"/>
            </a:xfrm>
            <a:custGeom>
              <a:avLst/>
              <a:gdLst>
                <a:gd name="T0" fmla="*/ 20 w 48"/>
                <a:gd name="T1" fmla="*/ 0 h 48"/>
                <a:gd name="T2" fmla="*/ 48 w 48"/>
                <a:gd name="T3" fmla="*/ 25 h 48"/>
                <a:gd name="T4" fmla="*/ 26 w 48"/>
                <a:gd name="T5" fmla="*/ 48 h 48"/>
                <a:gd name="T6" fmla="*/ 2 w 48"/>
                <a:gd name="T7" fmla="*/ 26 h 48"/>
                <a:gd name="T8" fmla="*/ 20 w 48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20" y="0"/>
                  </a:moveTo>
                  <a:cubicBezTo>
                    <a:pt x="38" y="4"/>
                    <a:pt x="48" y="10"/>
                    <a:pt x="48" y="25"/>
                  </a:cubicBezTo>
                  <a:cubicBezTo>
                    <a:pt x="48" y="39"/>
                    <a:pt x="39" y="47"/>
                    <a:pt x="26" y="48"/>
                  </a:cubicBezTo>
                  <a:cubicBezTo>
                    <a:pt x="12" y="48"/>
                    <a:pt x="0" y="41"/>
                    <a:pt x="2" y="26"/>
                  </a:cubicBezTo>
                  <a:cubicBezTo>
                    <a:pt x="4" y="16"/>
                    <a:pt x="14" y="8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2"/>
            <p:cNvSpPr>
              <a:spLocks noEditPoints="1"/>
            </p:cNvSpPr>
            <p:nvPr userDrawn="1"/>
          </p:nvSpPr>
          <p:spPr bwMode="auto">
            <a:xfrm>
              <a:off x="1236663" y="-781050"/>
              <a:ext cx="320675" cy="249238"/>
            </a:xfrm>
            <a:custGeom>
              <a:avLst/>
              <a:gdLst>
                <a:gd name="T0" fmla="*/ 14 w 252"/>
                <a:gd name="T1" fmla="*/ 196 h 196"/>
                <a:gd name="T2" fmla="*/ 2 w 252"/>
                <a:gd name="T3" fmla="*/ 177 h 196"/>
                <a:gd name="T4" fmla="*/ 5 w 252"/>
                <a:gd name="T5" fmla="*/ 160 h 196"/>
                <a:gd name="T6" fmla="*/ 37 w 252"/>
                <a:gd name="T7" fmla="*/ 49 h 196"/>
                <a:gd name="T8" fmla="*/ 55 w 252"/>
                <a:gd name="T9" fmla="*/ 28 h 196"/>
                <a:gd name="T10" fmla="*/ 185 w 252"/>
                <a:gd name="T11" fmla="*/ 52 h 196"/>
                <a:gd name="T12" fmla="*/ 232 w 252"/>
                <a:gd name="T13" fmla="*/ 89 h 196"/>
                <a:gd name="T14" fmla="*/ 224 w 252"/>
                <a:gd name="T15" fmla="*/ 130 h 196"/>
                <a:gd name="T16" fmla="*/ 120 w 252"/>
                <a:gd name="T17" fmla="*/ 164 h 196"/>
                <a:gd name="T18" fmla="*/ 42 w 252"/>
                <a:gd name="T19" fmla="*/ 188 h 196"/>
                <a:gd name="T20" fmla="*/ 14 w 252"/>
                <a:gd name="T21" fmla="*/ 196 h 196"/>
                <a:gd name="T22" fmla="*/ 11 w 252"/>
                <a:gd name="T23" fmla="*/ 179 h 196"/>
                <a:gd name="T24" fmla="*/ 19 w 252"/>
                <a:gd name="T25" fmla="*/ 181 h 196"/>
                <a:gd name="T26" fmla="*/ 225 w 252"/>
                <a:gd name="T27" fmla="*/ 119 h 196"/>
                <a:gd name="T28" fmla="*/ 225 w 252"/>
                <a:gd name="T29" fmla="*/ 97 h 196"/>
                <a:gd name="T30" fmla="*/ 172 w 252"/>
                <a:gd name="T31" fmla="*/ 55 h 196"/>
                <a:gd name="T32" fmla="*/ 62 w 252"/>
                <a:gd name="T33" fmla="*/ 35 h 196"/>
                <a:gd name="T34" fmla="*/ 44 w 252"/>
                <a:gd name="T35" fmla="*/ 56 h 196"/>
                <a:gd name="T36" fmla="*/ 17 w 252"/>
                <a:gd name="T37" fmla="*/ 154 h 196"/>
                <a:gd name="T38" fmla="*/ 11 w 252"/>
                <a:gd name="T39" fmla="*/ 17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2" h="196">
                  <a:moveTo>
                    <a:pt x="14" y="196"/>
                  </a:moveTo>
                  <a:cubicBezTo>
                    <a:pt x="10" y="190"/>
                    <a:pt x="4" y="184"/>
                    <a:pt x="2" y="177"/>
                  </a:cubicBezTo>
                  <a:cubicBezTo>
                    <a:pt x="0" y="172"/>
                    <a:pt x="3" y="165"/>
                    <a:pt x="5" y="160"/>
                  </a:cubicBezTo>
                  <a:cubicBezTo>
                    <a:pt x="15" y="123"/>
                    <a:pt x="25" y="85"/>
                    <a:pt x="37" y="49"/>
                  </a:cubicBezTo>
                  <a:cubicBezTo>
                    <a:pt x="39" y="41"/>
                    <a:pt x="47" y="33"/>
                    <a:pt x="55" y="28"/>
                  </a:cubicBezTo>
                  <a:cubicBezTo>
                    <a:pt x="104" y="0"/>
                    <a:pt x="148" y="5"/>
                    <a:pt x="185" y="52"/>
                  </a:cubicBezTo>
                  <a:cubicBezTo>
                    <a:pt x="197" y="67"/>
                    <a:pt x="216" y="77"/>
                    <a:pt x="232" y="89"/>
                  </a:cubicBezTo>
                  <a:cubicBezTo>
                    <a:pt x="252" y="107"/>
                    <a:pt x="249" y="122"/>
                    <a:pt x="224" y="130"/>
                  </a:cubicBezTo>
                  <a:cubicBezTo>
                    <a:pt x="190" y="143"/>
                    <a:pt x="155" y="153"/>
                    <a:pt x="120" y="164"/>
                  </a:cubicBezTo>
                  <a:cubicBezTo>
                    <a:pt x="94" y="172"/>
                    <a:pt x="68" y="180"/>
                    <a:pt x="42" y="188"/>
                  </a:cubicBezTo>
                  <a:cubicBezTo>
                    <a:pt x="34" y="191"/>
                    <a:pt x="26" y="193"/>
                    <a:pt x="14" y="196"/>
                  </a:cubicBezTo>
                  <a:close/>
                  <a:moveTo>
                    <a:pt x="11" y="179"/>
                  </a:moveTo>
                  <a:cubicBezTo>
                    <a:pt x="16" y="180"/>
                    <a:pt x="18" y="181"/>
                    <a:pt x="19" y="181"/>
                  </a:cubicBezTo>
                  <a:cubicBezTo>
                    <a:pt x="88" y="161"/>
                    <a:pt x="157" y="141"/>
                    <a:pt x="225" y="119"/>
                  </a:cubicBezTo>
                  <a:cubicBezTo>
                    <a:pt x="240" y="115"/>
                    <a:pt x="235" y="104"/>
                    <a:pt x="225" y="97"/>
                  </a:cubicBezTo>
                  <a:cubicBezTo>
                    <a:pt x="208" y="83"/>
                    <a:pt x="189" y="69"/>
                    <a:pt x="172" y="55"/>
                  </a:cubicBezTo>
                  <a:cubicBezTo>
                    <a:pt x="117" y="6"/>
                    <a:pt x="139" y="11"/>
                    <a:pt x="62" y="35"/>
                  </a:cubicBezTo>
                  <a:cubicBezTo>
                    <a:pt x="51" y="39"/>
                    <a:pt x="47" y="45"/>
                    <a:pt x="44" y="56"/>
                  </a:cubicBezTo>
                  <a:cubicBezTo>
                    <a:pt x="36" y="89"/>
                    <a:pt x="26" y="121"/>
                    <a:pt x="17" y="154"/>
                  </a:cubicBezTo>
                  <a:cubicBezTo>
                    <a:pt x="15" y="162"/>
                    <a:pt x="13" y="170"/>
                    <a:pt x="11" y="1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23"/>
            <p:cNvSpPr>
              <a:spLocks noEditPoints="1"/>
            </p:cNvSpPr>
            <p:nvPr userDrawn="1"/>
          </p:nvSpPr>
          <p:spPr bwMode="auto">
            <a:xfrm>
              <a:off x="1938338" y="-752475"/>
              <a:ext cx="228600" cy="227013"/>
            </a:xfrm>
            <a:custGeom>
              <a:avLst/>
              <a:gdLst>
                <a:gd name="T0" fmla="*/ 92 w 180"/>
                <a:gd name="T1" fmla="*/ 179 h 179"/>
                <a:gd name="T2" fmla="*/ 0 w 180"/>
                <a:gd name="T3" fmla="*/ 87 h 179"/>
                <a:gd name="T4" fmla="*/ 82 w 180"/>
                <a:gd name="T5" fmla="*/ 0 h 179"/>
                <a:gd name="T6" fmla="*/ 180 w 180"/>
                <a:gd name="T7" fmla="*/ 90 h 179"/>
                <a:gd name="T8" fmla="*/ 92 w 180"/>
                <a:gd name="T9" fmla="*/ 179 h 179"/>
                <a:gd name="T10" fmla="*/ 169 w 180"/>
                <a:gd name="T11" fmla="*/ 90 h 179"/>
                <a:gd name="T12" fmla="*/ 86 w 180"/>
                <a:gd name="T13" fmla="*/ 10 h 179"/>
                <a:gd name="T14" fmla="*/ 10 w 180"/>
                <a:gd name="T15" fmla="*/ 87 h 179"/>
                <a:gd name="T16" fmla="*/ 91 w 180"/>
                <a:gd name="T17" fmla="*/ 170 h 179"/>
                <a:gd name="T18" fmla="*/ 169 w 180"/>
                <a:gd name="T19" fmla="*/ 9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0" h="179">
                  <a:moveTo>
                    <a:pt x="92" y="179"/>
                  </a:moveTo>
                  <a:cubicBezTo>
                    <a:pt x="38" y="179"/>
                    <a:pt x="0" y="142"/>
                    <a:pt x="0" y="87"/>
                  </a:cubicBezTo>
                  <a:cubicBezTo>
                    <a:pt x="0" y="39"/>
                    <a:pt x="37" y="0"/>
                    <a:pt x="82" y="0"/>
                  </a:cubicBezTo>
                  <a:cubicBezTo>
                    <a:pt x="137" y="0"/>
                    <a:pt x="180" y="40"/>
                    <a:pt x="180" y="90"/>
                  </a:cubicBezTo>
                  <a:cubicBezTo>
                    <a:pt x="180" y="140"/>
                    <a:pt x="141" y="179"/>
                    <a:pt x="92" y="179"/>
                  </a:cubicBezTo>
                  <a:close/>
                  <a:moveTo>
                    <a:pt x="169" y="90"/>
                  </a:moveTo>
                  <a:cubicBezTo>
                    <a:pt x="170" y="46"/>
                    <a:pt x="134" y="12"/>
                    <a:pt x="86" y="10"/>
                  </a:cubicBezTo>
                  <a:cubicBezTo>
                    <a:pt x="42" y="9"/>
                    <a:pt x="11" y="40"/>
                    <a:pt x="10" y="87"/>
                  </a:cubicBezTo>
                  <a:cubicBezTo>
                    <a:pt x="9" y="135"/>
                    <a:pt x="42" y="169"/>
                    <a:pt x="91" y="170"/>
                  </a:cubicBezTo>
                  <a:cubicBezTo>
                    <a:pt x="137" y="170"/>
                    <a:pt x="168" y="139"/>
                    <a:pt x="169" y="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24"/>
            <p:cNvSpPr>
              <a:spLocks noEditPoints="1"/>
            </p:cNvSpPr>
            <p:nvPr userDrawn="1"/>
          </p:nvSpPr>
          <p:spPr bwMode="auto">
            <a:xfrm>
              <a:off x="1352551" y="-727075"/>
              <a:ext cx="68263" cy="69850"/>
            </a:xfrm>
            <a:custGeom>
              <a:avLst/>
              <a:gdLst>
                <a:gd name="T0" fmla="*/ 52 w 53"/>
                <a:gd name="T1" fmla="*/ 27 h 54"/>
                <a:gd name="T2" fmla="*/ 25 w 53"/>
                <a:gd name="T3" fmla="*/ 52 h 54"/>
                <a:gd name="T4" fmla="*/ 1 w 53"/>
                <a:gd name="T5" fmla="*/ 26 h 54"/>
                <a:gd name="T6" fmla="*/ 26 w 53"/>
                <a:gd name="T7" fmla="*/ 1 h 54"/>
                <a:gd name="T8" fmla="*/ 52 w 53"/>
                <a:gd name="T9" fmla="*/ 27 h 54"/>
                <a:gd name="T10" fmla="*/ 27 w 53"/>
                <a:gd name="T11" fmla="*/ 50 h 54"/>
                <a:gd name="T12" fmla="*/ 41 w 53"/>
                <a:gd name="T13" fmla="*/ 26 h 54"/>
                <a:gd name="T14" fmla="*/ 28 w 53"/>
                <a:gd name="T15" fmla="*/ 12 h 54"/>
                <a:gd name="T16" fmla="*/ 12 w 53"/>
                <a:gd name="T17" fmla="*/ 26 h 54"/>
                <a:gd name="T18" fmla="*/ 27 w 53"/>
                <a:gd name="T19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54">
                  <a:moveTo>
                    <a:pt x="52" y="27"/>
                  </a:moveTo>
                  <a:cubicBezTo>
                    <a:pt x="52" y="41"/>
                    <a:pt x="38" y="54"/>
                    <a:pt x="25" y="52"/>
                  </a:cubicBezTo>
                  <a:cubicBezTo>
                    <a:pt x="10" y="50"/>
                    <a:pt x="0" y="41"/>
                    <a:pt x="1" y="26"/>
                  </a:cubicBezTo>
                  <a:cubicBezTo>
                    <a:pt x="2" y="11"/>
                    <a:pt x="10" y="1"/>
                    <a:pt x="26" y="1"/>
                  </a:cubicBezTo>
                  <a:cubicBezTo>
                    <a:pt x="41" y="0"/>
                    <a:pt x="53" y="13"/>
                    <a:pt x="52" y="27"/>
                  </a:cubicBezTo>
                  <a:close/>
                  <a:moveTo>
                    <a:pt x="27" y="50"/>
                  </a:moveTo>
                  <a:cubicBezTo>
                    <a:pt x="34" y="38"/>
                    <a:pt x="42" y="32"/>
                    <a:pt x="41" y="26"/>
                  </a:cubicBezTo>
                  <a:cubicBezTo>
                    <a:pt x="41" y="21"/>
                    <a:pt x="32" y="11"/>
                    <a:pt x="28" y="12"/>
                  </a:cubicBezTo>
                  <a:cubicBezTo>
                    <a:pt x="21" y="12"/>
                    <a:pt x="12" y="20"/>
                    <a:pt x="12" y="26"/>
                  </a:cubicBezTo>
                  <a:cubicBezTo>
                    <a:pt x="11" y="31"/>
                    <a:pt x="19" y="38"/>
                    <a:pt x="27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25"/>
            <p:cNvSpPr>
              <a:spLocks/>
            </p:cNvSpPr>
            <p:nvPr userDrawn="1"/>
          </p:nvSpPr>
          <p:spPr bwMode="auto">
            <a:xfrm>
              <a:off x="1441451" y="-684213"/>
              <a:ext cx="42863" cy="55563"/>
            </a:xfrm>
            <a:custGeom>
              <a:avLst/>
              <a:gdLst>
                <a:gd name="T0" fmla="*/ 17 w 34"/>
                <a:gd name="T1" fmla="*/ 0 h 43"/>
                <a:gd name="T2" fmla="*/ 34 w 34"/>
                <a:gd name="T3" fmla="*/ 25 h 43"/>
                <a:gd name="T4" fmla="*/ 17 w 34"/>
                <a:gd name="T5" fmla="*/ 43 h 43"/>
                <a:gd name="T6" fmla="*/ 1 w 34"/>
                <a:gd name="T7" fmla="*/ 25 h 43"/>
                <a:gd name="T8" fmla="*/ 17 w 34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3">
                  <a:moveTo>
                    <a:pt x="17" y="0"/>
                  </a:moveTo>
                  <a:cubicBezTo>
                    <a:pt x="26" y="12"/>
                    <a:pt x="34" y="19"/>
                    <a:pt x="34" y="25"/>
                  </a:cubicBezTo>
                  <a:cubicBezTo>
                    <a:pt x="33" y="32"/>
                    <a:pt x="23" y="37"/>
                    <a:pt x="17" y="43"/>
                  </a:cubicBezTo>
                  <a:cubicBezTo>
                    <a:pt x="11" y="37"/>
                    <a:pt x="2" y="32"/>
                    <a:pt x="1" y="25"/>
                  </a:cubicBezTo>
                  <a:cubicBezTo>
                    <a:pt x="0" y="19"/>
                    <a:pt x="9" y="12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26"/>
            <p:cNvSpPr>
              <a:spLocks noEditPoints="1"/>
            </p:cNvSpPr>
            <p:nvPr userDrawn="1"/>
          </p:nvSpPr>
          <p:spPr bwMode="auto">
            <a:xfrm>
              <a:off x="1303338" y="-647700"/>
              <a:ext cx="49213" cy="55563"/>
            </a:xfrm>
            <a:custGeom>
              <a:avLst/>
              <a:gdLst>
                <a:gd name="T0" fmla="*/ 25 w 39"/>
                <a:gd name="T1" fmla="*/ 1 h 44"/>
                <a:gd name="T2" fmla="*/ 38 w 39"/>
                <a:gd name="T3" fmla="*/ 26 h 44"/>
                <a:gd name="T4" fmla="*/ 18 w 39"/>
                <a:gd name="T5" fmla="*/ 43 h 44"/>
                <a:gd name="T6" fmla="*/ 0 w 39"/>
                <a:gd name="T7" fmla="*/ 24 h 44"/>
                <a:gd name="T8" fmla="*/ 15 w 39"/>
                <a:gd name="T9" fmla="*/ 0 h 44"/>
                <a:gd name="T10" fmla="*/ 25 w 39"/>
                <a:gd name="T11" fmla="*/ 1 h 44"/>
                <a:gd name="T12" fmla="*/ 18 w 39"/>
                <a:gd name="T13" fmla="*/ 40 h 44"/>
                <a:gd name="T14" fmla="*/ 29 w 39"/>
                <a:gd name="T15" fmla="*/ 24 h 44"/>
                <a:gd name="T16" fmla="*/ 21 w 39"/>
                <a:gd name="T17" fmla="*/ 14 h 44"/>
                <a:gd name="T18" fmla="*/ 9 w 39"/>
                <a:gd name="T19" fmla="*/ 23 h 44"/>
                <a:gd name="T20" fmla="*/ 18 w 39"/>
                <a:gd name="T21" fmla="*/ 4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44">
                  <a:moveTo>
                    <a:pt x="25" y="1"/>
                  </a:moveTo>
                  <a:cubicBezTo>
                    <a:pt x="30" y="9"/>
                    <a:pt x="39" y="18"/>
                    <a:pt x="38" y="26"/>
                  </a:cubicBezTo>
                  <a:cubicBezTo>
                    <a:pt x="38" y="33"/>
                    <a:pt x="25" y="44"/>
                    <a:pt x="18" y="43"/>
                  </a:cubicBezTo>
                  <a:cubicBezTo>
                    <a:pt x="12" y="43"/>
                    <a:pt x="0" y="31"/>
                    <a:pt x="0" y="24"/>
                  </a:cubicBezTo>
                  <a:cubicBezTo>
                    <a:pt x="0" y="17"/>
                    <a:pt x="10" y="8"/>
                    <a:pt x="15" y="0"/>
                  </a:cubicBezTo>
                  <a:cubicBezTo>
                    <a:pt x="19" y="0"/>
                    <a:pt x="22" y="1"/>
                    <a:pt x="25" y="1"/>
                  </a:cubicBezTo>
                  <a:close/>
                  <a:moveTo>
                    <a:pt x="18" y="40"/>
                  </a:moveTo>
                  <a:cubicBezTo>
                    <a:pt x="24" y="33"/>
                    <a:pt x="29" y="29"/>
                    <a:pt x="29" y="24"/>
                  </a:cubicBezTo>
                  <a:cubicBezTo>
                    <a:pt x="30" y="21"/>
                    <a:pt x="23" y="14"/>
                    <a:pt x="21" y="14"/>
                  </a:cubicBezTo>
                  <a:cubicBezTo>
                    <a:pt x="16" y="15"/>
                    <a:pt x="10" y="19"/>
                    <a:pt x="9" y="23"/>
                  </a:cubicBezTo>
                  <a:cubicBezTo>
                    <a:pt x="8" y="27"/>
                    <a:pt x="14" y="32"/>
                    <a:pt x="18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7" name="Grupo 36"/>
          <p:cNvGrpSpPr/>
          <p:nvPr/>
        </p:nvGrpSpPr>
        <p:grpSpPr>
          <a:xfrm>
            <a:off x="6325474" y="174002"/>
            <a:ext cx="2649228" cy="741564"/>
            <a:chOff x="608013" y="-1282701"/>
            <a:chExt cx="3051175" cy="854076"/>
          </a:xfrm>
          <a:solidFill>
            <a:srgbClr val="FFC000"/>
          </a:solidFill>
        </p:grpSpPr>
        <p:sp>
          <p:nvSpPr>
            <p:cNvPr id="38" name="Freeform 5"/>
            <p:cNvSpPr>
              <a:spLocks noEditPoints="1"/>
            </p:cNvSpPr>
            <p:nvPr userDrawn="1"/>
          </p:nvSpPr>
          <p:spPr bwMode="auto">
            <a:xfrm>
              <a:off x="2220913" y="-1250950"/>
              <a:ext cx="338138" cy="620713"/>
            </a:xfrm>
            <a:custGeom>
              <a:avLst/>
              <a:gdLst>
                <a:gd name="T0" fmla="*/ 258 w 266"/>
                <a:gd name="T1" fmla="*/ 459 h 486"/>
                <a:gd name="T2" fmla="*/ 241 w 266"/>
                <a:gd name="T3" fmla="*/ 435 h 486"/>
                <a:gd name="T4" fmla="*/ 118 w 266"/>
                <a:gd name="T5" fmla="*/ 464 h 486"/>
                <a:gd name="T6" fmla="*/ 102 w 266"/>
                <a:gd name="T7" fmla="*/ 486 h 486"/>
                <a:gd name="T8" fmla="*/ 126 w 266"/>
                <a:gd name="T9" fmla="*/ 326 h 486"/>
                <a:gd name="T10" fmla="*/ 92 w 266"/>
                <a:gd name="T11" fmla="*/ 162 h 486"/>
                <a:gd name="T12" fmla="*/ 90 w 266"/>
                <a:gd name="T13" fmla="*/ 159 h 486"/>
                <a:gd name="T14" fmla="*/ 1 w 266"/>
                <a:gd name="T15" fmla="*/ 55 h 486"/>
                <a:gd name="T16" fmla="*/ 3 w 266"/>
                <a:gd name="T17" fmla="*/ 33 h 486"/>
                <a:gd name="T18" fmla="*/ 24 w 266"/>
                <a:gd name="T19" fmla="*/ 48 h 486"/>
                <a:gd name="T20" fmla="*/ 152 w 266"/>
                <a:gd name="T21" fmla="*/ 20 h 486"/>
                <a:gd name="T22" fmla="*/ 153 w 266"/>
                <a:gd name="T23" fmla="*/ 12 h 486"/>
                <a:gd name="T24" fmla="*/ 158 w 266"/>
                <a:gd name="T25" fmla="*/ 0 h 486"/>
                <a:gd name="T26" fmla="*/ 166 w 266"/>
                <a:gd name="T27" fmla="*/ 11 h 486"/>
                <a:gd name="T28" fmla="*/ 136 w 266"/>
                <a:gd name="T29" fmla="*/ 144 h 486"/>
                <a:gd name="T30" fmla="*/ 129 w 266"/>
                <a:gd name="T31" fmla="*/ 153 h 486"/>
                <a:gd name="T32" fmla="*/ 220 w 266"/>
                <a:gd name="T33" fmla="*/ 220 h 486"/>
                <a:gd name="T34" fmla="*/ 166 w 266"/>
                <a:gd name="T35" fmla="*/ 317 h 486"/>
                <a:gd name="T36" fmla="*/ 258 w 266"/>
                <a:gd name="T37" fmla="*/ 459 h 486"/>
                <a:gd name="T38" fmla="*/ 54 w 266"/>
                <a:gd name="T39" fmla="*/ 255 h 486"/>
                <a:gd name="T40" fmla="*/ 204 w 266"/>
                <a:gd name="T41" fmla="*/ 222 h 486"/>
                <a:gd name="T42" fmla="*/ 167 w 266"/>
                <a:gd name="T43" fmla="*/ 197 h 486"/>
                <a:gd name="T44" fmla="*/ 77 w 266"/>
                <a:gd name="T45" fmla="*/ 217 h 486"/>
                <a:gd name="T46" fmla="*/ 54 w 266"/>
                <a:gd name="T47" fmla="*/ 255 h 486"/>
                <a:gd name="T48" fmla="*/ 57 w 266"/>
                <a:gd name="T49" fmla="*/ 264 h 486"/>
                <a:gd name="T50" fmla="*/ 93 w 266"/>
                <a:gd name="T51" fmla="*/ 287 h 486"/>
                <a:gd name="T52" fmla="*/ 186 w 266"/>
                <a:gd name="T53" fmla="*/ 266 h 486"/>
                <a:gd name="T54" fmla="*/ 202 w 266"/>
                <a:gd name="T55" fmla="*/ 232 h 486"/>
                <a:gd name="T56" fmla="*/ 57 w 266"/>
                <a:gd name="T57" fmla="*/ 264 h 486"/>
                <a:gd name="T58" fmla="*/ 105 w 266"/>
                <a:gd name="T59" fmla="*/ 418 h 486"/>
                <a:gd name="T60" fmla="*/ 225 w 266"/>
                <a:gd name="T61" fmla="*/ 392 h 486"/>
                <a:gd name="T62" fmla="*/ 189 w 266"/>
                <a:gd name="T63" fmla="*/ 367 h 486"/>
                <a:gd name="T64" fmla="*/ 132 w 266"/>
                <a:gd name="T65" fmla="*/ 379 h 486"/>
                <a:gd name="T66" fmla="*/ 105 w 266"/>
                <a:gd name="T67" fmla="*/ 418 h 486"/>
                <a:gd name="T68" fmla="*/ 154 w 266"/>
                <a:gd name="T69" fmla="*/ 30 h 486"/>
                <a:gd name="T70" fmla="*/ 19 w 266"/>
                <a:gd name="T71" fmla="*/ 60 h 486"/>
                <a:gd name="T72" fmla="*/ 46 w 266"/>
                <a:gd name="T73" fmla="*/ 82 h 486"/>
                <a:gd name="T74" fmla="*/ 140 w 266"/>
                <a:gd name="T75" fmla="*/ 62 h 486"/>
                <a:gd name="T76" fmla="*/ 154 w 266"/>
                <a:gd name="T77" fmla="*/ 30 h 486"/>
                <a:gd name="T78" fmla="*/ 107 w 266"/>
                <a:gd name="T79" fmla="*/ 455 h 486"/>
                <a:gd name="T80" fmla="*/ 241 w 266"/>
                <a:gd name="T81" fmla="*/ 426 h 486"/>
                <a:gd name="T82" fmla="*/ 212 w 266"/>
                <a:gd name="T83" fmla="*/ 405 h 486"/>
                <a:gd name="T84" fmla="*/ 123 w 266"/>
                <a:gd name="T85" fmla="*/ 424 h 486"/>
                <a:gd name="T86" fmla="*/ 107 w 266"/>
                <a:gd name="T87" fmla="*/ 455 h 486"/>
                <a:gd name="T88" fmla="*/ 156 w 266"/>
                <a:gd name="T89" fmla="*/ 67 h 486"/>
                <a:gd name="T90" fmla="*/ 32 w 266"/>
                <a:gd name="T91" fmla="*/ 95 h 486"/>
                <a:gd name="T92" fmla="*/ 70 w 266"/>
                <a:gd name="T93" fmla="*/ 117 h 486"/>
                <a:gd name="T94" fmla="*/ 134 w 266"/>
                <a:gd name="T95" fmla="*/ 102 h 486"/>
                <a:gd name="T96" fmla="*/ 156 w 266"/>
                <a:gd name="T97" fmla="*/ 67 h 486"/>
                <a:gd name="T98" fmla="*/ 70 w 266"/>
                <a:gd name="T99" fmla="*/ 208 h 486"/>
                <a:gd name="T100" fmla="*/ 169 w 266"/>
                <a:gd name="T101" fmla="*/ 186 h 486"/>
                <a:gd name="T102" fmla="*/ 70 w 266"/>
                <a:gd name="T103" fmla="*/ 208 h 486"/>
                <a:gd name="T104" fmla="*/ 199 w 266"/>
                <a:gd name="T105" fmla="*/ 354 h 486"/>
                <a:gd name="T106" fmla="*/ 116 w 266"/>
                <a:gd name="T107" fmla="*/ 373 h 486"/>
                <a:gd name="T108" fmla="*/ 199 w 266"/>
                <a:gd name="T109" fmla="*/ 354 h 486"/>
                <a:gd name="T110" fmla="*/ 190 w 266"/>
                <a:gd name="T111" fmla="*/ 275 h 486"/>
                <a:gd name="T112" fmla="*/ 90 w 266"/>
                <a:gd name="T113" fmla="*/ 298 h 486"/>
                <a:gd name="T114" fmla="*/ 190 w 266"/>
                <a:gd name="T115" fmla="*/ 275 h 486"/>
                <a:gd name="T116" fmla="*/ 64 w 266"/>
                <a:gd name="T117" fmla="*/ 128 h 486"/>
                <a:gd name="T118" fmla="*/ 143 w 266"/>
                <a:gd name="T119" fmla="*/ 110 h 486"/>
                <a:gd name="T120" fmla="*/ 64 w 266"/>
                <a:gd name="T121" fmla="*/ 12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6" h="486">
                  <a:moveTo>
                    <a:pt x="258" y="459"/>
                  </a:moveTo>
                  <a:cubicBezTo>
                    <a:pt x="251" y="449"/>
                    <a:pt x="246" y="443"/>
                    <a:pt x="241" y="435"/>
                  </a:cubicBezTo>
                  <a:cubicBezTo>
                    <a:pt x="201" y="445"/>
                    <a:pt x="159" y="453"/>
                    <a:pt x="118" y="464"/>
                  </a:cubicBezTo>
                  <a:cubicBezTo>
                    <a:pt x="111" y="466"/>
                    <a:pt x="107" y="479"/>
                    <a:pt x="102" y="486"/>
                  </a:cubicBezTo>
                  <a:cubicBezTo>
                    <a:pt x="75" y="462"/>
                    <a:pt x="86" y="383"/>
                    <a:pt x="126" y="326"/>
                  </a:cubicBezTo>
                  <a:cubicBezTo>
                    <a:pt x="16" y="285"/>
                    <a:pt x="9" y="251"/>
                    <a:pt x="92" y="162"/>
                  </a:cubicBezTo>
                  <a:cubicBezTo>
                    <a:pt x="91" y="161"/>
                    <a:pt x="91" y="159"/>
                    <a:pt x="90" y="159"/>
                  </a:cubicBezTo>
                  <a:cubicBezTo>
                    <a:pt x="39" y="142"/>
                    <a:pt x="13" y="104"/>
                    <a:pt x="1" y="55"/>
                  </a:cubicBezTo>
                  <a:cubicBezTo>
                    <a:pt x="0" y="48"/>
                    <a:pt x="3" y="40"/>
                    <a:pt x="3" y="33"/>
                  </a:cubicBezTo>
                  <a:cubicBezTo>
                    <a:pt x="9" y="37"/>
                    <a:pt x="14" y="41"/>
                    <a:pt x="24" y="48"/>
                  </a:cubicBezTo>
                  <a:cubicBezTo>
                    <a:pt x="62" y="40"/>
                    <a:pt x="107" y="30"/>
                    <a:pt x="152" y="20"/>
                  </a:cubicBezTo>
                  <a:cubicBezTo>
                    <a:pt x="152" y="17"/>
                    <a:pt x="152" y="14"/>
                    <a:pt x="153" y="12"/>
                  </a:cubicBezTo>
                  <a:cubicBezTo>
                    <a:pt x="154" y="8"/>
                    <a:pt x="156" y="4"/>
                    <a:pt x="158" y="0"/>
                  </a:cubicBezTo>
                  <a:cubicBezTo>
                    <a:pt x="161" y="3"/>
                    <a:pt x="165" y="7"/>
                    <a:pt x="166" y="11"/>
                  </a:cubicBezTo>
                  <a:cubicBezTo>
                    <a:pt x="178" y="60"/>
                    <a:pt x="174" y="106"/>
                    <a:pt x="136" y="144"/>
                  </a:cubicBezTo>
                  <a:cubicBezTo>
                    <a:pt x="134" y="146"/>
                    <a:pt x="132" y="149"/>
                    <a:pt x="129" y="153"/>
                  </a:cubicBezTo>
                  <a:cubicBezTo>
                    <a:pt x="165" y="169"/>
                    <a:pt x="210" y="174"/>
                    <a:pt x="220" y="220"/>
                  </a:cubicBezTo>
                  <a:cubicBezTo>
                    <a:pt x="230" y="265"/>
                    <a:pt x="198" y="292"/>
                    <a:pt x="166" y="317"/>
                  </a:cubicBezTo>
                  <a:cubicBezTo>
                    <a:pt x="226" y="348"/>
                    <a:pt x="266" y="407"/>
                    <a:pt x="258" y="459"/>
                  </a:cubicBezTo>
                  <a:close/>
                  <a:moveTo>
                    <a:pt x="54" y="255"/>
                  </a:moveTo>
                  <a:cubicBezTo>
                    <a:pt x="105" y="244"/>
                    <a:pt x="154" y="233"/>
                    <a:pt x="204" y="222"/>
                  </a:cubicBezTo>
                  <a:cubicBezTo>
                    <a:pt x="195" y="195"/>
                    <a:pt x="191" y="192"/>
                    <a:pt x="167" y="197"/>
                  </a:cubicBezTo>
                  <a:cubicBezTo>
                    <a:pt x="137" y="204"/>
                    <a:pt x="107" y="210"/>
                    <a:pt x="77" y="217"/>
                  </a:cubicBezTo>
                  <a:cubicBezTo>
                    <a:pt x="53" y="222"/>
                    <a:pt x="51" y="225"/>
                    <a:pt x="54" y="255"/>
                  </a:cubicBezTo>
                  <a:close/>
                  <a:moveTo>
                    <a:pt x="57" y="264"/>
                  </a:moveTo>
                  <a:cubicBezTo>
                    <a:pt x="67" y="289"/>
                    <a:pt x="71" y="292"/>
                    <a:pt x="93" y="287"/>
                  </a:cubicBezTo>
                  <a:cubicBezTo>
                    <a:pt x="124" y="280"/>
                    <a:pt x="155" y="274"/>
                    <a:pt x="186" y="266"/>
                  </a:cubicBezTo>
                  <a:cubicBezTo>
                    <a:pt x="206" y="262"/>
                    <a:pt x="209" y="255"/>
                    <a:pt x="202" y="232"/>
                  </a:cubicBezTo>
                  <a:cubicBezTo>
                    <a:pt x="155" y="243"/>
                    <a:pt x="107" y="253"/>
                    <a:pt x="57" y="264"/>
                  </a:cubicBezTo>
                  <a:close/>
                  <a:moveTo>
                    <a:pt x="105" y="418"/>
                  </a:moveTo>
                  <a:cubicBezTo>
                    <a:pt x="146" y="409"/>
                    <a:pt x="185" y="401"/>
                    <a:pt x="225" y="392"/>
                  </a:cubicBezTo>
                  <a:cubicBezTo>
                    <a:pt x="217" y="365"/>
                    <a:pt x="212" y="362"/>
                    <a:pt x="189" y="367"/>
                  </a:cubicBezTo>
                  <a:cubicBezTo>
                    <a:pt x="170" y="371"/>
                    <a:pt x="151" y="375"/>
                    <a:pt x="132" y="379"/>
                  </a:cubicBezTo>
                  <a:cubicBezTo>
                    <a:pt x="104" y="385"/>
                    <a:pt x="104" y="385"/>
                    <a:pt x="105" y="418"/>
                  </a:cubicBezTo>
                  <a:close/>
                  <a:moveTo>
                    <a:pt x="154" y="30"/>
                  </a:moveTo>
                  <a:cubicBezTo>
                    <a:pt x="108" y="40"/>
                    <a:pt x="63" y="50"/>
                    <a:pt x="19" y="60"/>
                  </a:cubicBezTo>
                  <a:cubicBezTo>
                    <a:pt x="20" y="81"/>
                    <a:pt x="28" y="87"/>
                    <a:pt x="46" y="82"/>
                  </a:cubicBezTo>
                  <a:cubicBezTo>
                    <a:pt x="77" y="74"/>
                    <a:pt x="108" y="67"/>
                    <a:pt x="140" y="62"/>
                  </a:cubicBezTo>
                  <a:cubicBezTo>
                    <a:pt x="160" y="58"/>
                    <a:pt x="161" y="48"/>
                    <a:pt x="154" y="30"/>
                  </a:cubicBezTo>
                  <a:close/>
                  <a:moveTo>
                    <a:pt x="107" y="455"/>
                  </a:moveTo>
                  <a:cubicBezTo>
                    <a:pt x="152" y="445"/>
                    <a:pt x="196" y="435"/>
                    <a:pt x="241" y="426"/>
                  </a:cubicBezTo>
                  <a:cubicBezTo>
                    <a:pt x="234" y="400"/>
                    <a:pt x="234" y="400"/>
                    <a:pt x="212" y="405"/>
                  </a:cubicBezTo>
                  <a:cubicBezTo>
                    <a:pt x="182" y="411"/>
                    <a:pt x="153" y="419"/>
                    <a:pt x="123" y="424"/>
                  </a:cubicBezTo>
                  <a:cubicBezTo>
                    <a:pt x="104" y="427"/>
                    <a:pt x="98" y="435"/>
                    <a:pt x="107" y="455"/>
                  </a:cubicBezTo>
                  <a:close/>
                  <a:moveTo>
                    <a:pt x="156" y="67"/>
                  </a:moveTo>
                  <a:cubicBezTo>
                    <a:pt x="114" y="77"/>
                    <a:pt x="73" y="86"/>
                    <a:pt x="32" y="95"/>
                  </a:cubicBezTo>
                  <a:cubicBezTo>
                    <a:pt x="40" y="115"/>
                    <a:pt x="50" y="123"/>
                    <a:pt x="70" y="117"/>
                  </a:cubicBezTo>
                  <a:cubicBezTo>
                    <a:pt x="91" y="110"/>
                    <a:pt x="112" y="106"/>
                    <a:pt x="134" y="102"/>
                  </a:cubicBezTo>
                  <a:cubicBezTo>
                    <a:pt x="154" y="99"/>
                    <a:pt x="158" y="88"/>
                    <a:pt x="156" y="67"/>
                  </a:cubicBezTo>
                  <a:close/>
                  <a:moveTo>
                    <a:pt x="70" y="208"/>
                  </a:moveTo>
                  <a:cubicBezTo>
                    <a:pt x="104" y="201"/>
                    <a:pt x="136" y="194"/>
                    <a:pt x="169" y="186"/>
                  </a:cubicBezTo>
                  <a:cubicBezTo>
                    <a:pt x="127" y="158"/>
                    <a:pt x="101" y="164"/>
                    <a:pt x="70" y="208"/>
                  </a:cubicBezTo>
                  <a:close/>
                  <a:moveTo>
                    <a:pt x="199" y="354"/>
                  </a:moveTo>
                  <a:cubicBezTo>
                    <a:pt x="156" y="320"/>
                    <a:pt x="138" y="323"/>
                    <a:pt x="116" y="373"/>
                  </a:cubicBezTo>
                  <a:cubicBezTo>
                    <a:pt x="143" y="367"/>
                    <a:pt x="169" y="361"/>
                    <a:pt x="199" y="354"/>
                  </a:cubicBezTo>
                  <a:close/>
                  <a:moveTo>
                    <a:pt x="190" y="275"/>
                  </a:moveTo>
                  <a:cubicBezTo>
                    <a:pt x="155" y="283"/>
                    <a:pt x="124" y="290"/>
                    <a:pt x="90" y="298"/>
                  </a:cubicBezTo>
                  <a:cubicBezTo>
                    <a:pt x="145" y="320"/>
                    <a:pt x="151" y="318"/>
                    <a:pt x="190" y="275"/>
                  </a:cubicBezTo>
                  <a:close/>
                  <a:moveTo>
                    <a:pt x="64" y="128"/>
                  </a:moveTo>
                  <a:cubicBezTo>
                    <a:pt x="108" y="157"/>
                    <a:pt x="115" y="153"/>
                    <a:pt x="143" y="110"/>
                  </a:cubicBezTo>
                  <a:cubicBezTo>
                    <a:pt x="115" y="116"/>
                    <a:pt x="91" y="122"/>
                    <a:pt x="64" y="1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6"/>
            <p:cNvSpPr>
              <a:spLocks noEditPoints="1"/>
            </p:cNvSpPr>
            <p:nvPr userDrawn="1"/>
          </p:nvSpPr>
          <p:spPr bwMode="auto">
            <a:xfrm>
              <a:off x="3249613" y="-1282701"/>
              <a:ext cx="409575" cy="406400"/>
            </a:xfrm>
            <a:custGeom>
              <a:avLst/>
              <a:gdLst>
                <a:gd name="T0" fmla="*/ 316 w 322"/>
                <a:gd name="T1" fmla="*/ 161 h 318"/>
                <a:gd name="T2" fmla="*/ 2 w 322"/>
                <a:gd name="T3" fmla="*/ 148 h 318"/>
                <a:gd name="T4" fmla="*/ 183 w 322"/>
                <a:gd name="T5" fmla="*/ 300 h 318"/>
                <a:gd name="T6" fmla="*/ 164 w 322"/>
                <a:gd name="T7" fmla="*/ 237 h 318"/>
                <a:gd name="T8" fmla="*/ 137 w 322"/>
                <a:gd name="T9" fmla="*/ 187 h 318"/>
                <a:gd name="T10" fmla="*/ 249 w 322"/>
                <a:gd name="T11" fmla="*/ 160 h 318"/>
                <a:gd name="T12" fmla="*/ 275 w 322"/>
                <a:gd name="T13" fmla="*/ 129 h 318"/>
                <a:gd name="T14" fmla="*/ 255 w 322"/>
                <a:gd name="T15" fmla="*/ 111 h 318"/>
                <a:gd name="T16" fmla="*/ 190 w 322"/>
                <a:gd name="T17" fmla="*/ 138 h 318"/>
                <a:gd name="T18" fmla="*/ 134 w 322"/>
                <a:gd name="T19" fmla="*/ 101 h 318"/>
                <a:gd name="T20" fmla="*/ 170 w 322"/>
                <a:gd name="T21" fmla="*/ 63 h 318"/>
                <a:gd name="T22" fmla="*/ 203 w 322"/>
                <a:gd name="T23" fmla="*/ 35 h 318"/>
                <a:gd name="T24" fmla="*/ 165 w 322"/>
                <a:gd name="T25" fmla="*/ 16 h 318"/>
                <a:gd name="T26" fmla="*/ 78 w 322"/>
                <a:gd name="T27" fmla="*/ 32 h 318"/>
                <a:gd name="T28" fmla="*/ 61 w 322"/>
                <a:gd name="T29" fmla="*/ 52 h 318"/>
                <a:gd name="T30" fmla="*/ 90 w 322"/>
                <a:gd name="T31" fmla="*/ 125 h 318"/>
                <a:gd name="T32" fmla="*/ 99 w 322"/>
                <a:gd name="T33" fmla="*/ 193 h 318"/>
                <a:gd name="T34" fmla="*/ 134 w 322"/>
                <a:gd name="T35" fmla="*/ 278 h 318"/>
                <a:gd name="T36" fmla="*/ 183 w 322"/>
                <a:gd name="T37" fmla="*/ 300 h 318"/>
                <a:gd name="T38" fmla="*/ 212 w 322"/>
                <a:gd name="T39" fmla="*/ 45 h 318"/>
                <a:gd name="T40" fmla="*/ 142 w 322"/>
                <a:gd name="T41" fmla="*/ 114 h 318"/>
                <a:gd name="T42" fmla="*/ 183 w 322"/>
                <a:gd name="T43" fmla="*/ 128 h 318"/>
                <a:gd name="T44" fmla="*/ 241 w 322"/>
                <a:gd name="T45" fmla="*/ 105 h 318"/>
                <a:gd name="T46" fmla="*/ 286 w 322"/>
                <a:gd name="T47" fmla="*/ 136 h 318"/>
                <a:gd name="T48" fmla="*/ 258 w 322"/>
                <a:gd name="T49" fmla="*/ 166 h 318"/>
                <a:gd name="T50" fmla="*/ 184 w 322"/>
                <a:gd name="T51" fmla="*/ 185 h 318"/>
                <a:gd name="T52" fmla="*/ 138 w 322"/>
                <a:gd name="T53" fmla="*/ 212 h 318"/>
                <a:gd name="T54" fmla="*/ 193 w 322"/>
                <a:gd name="T55" fmla="*/ 258 h 318"/>
                <a:gd name="T56" fmla="*/ 221 w 322"/>
                <a:gd name="T57" fmla="*/ 292 h 318"/>
                <a:gd name="T58" fmla="*/ 251 w 322"/>
                <a:gd name="T59" fmla="*/ 222 h 318"/>
                <a:gd name="T60" fmla="*/ 292 w 322"/>
                <a:gd name="T61" fmla="*/ 207 h 318"/>
                <a:gd name="T62" fmla="*/ 117 w 322"/>
                <a:gd name="T63" fmla="*/ 294 h 318"/>
                <a:gd name="T64" fmla="*/ 100 w 322"/>
                <a:gd name="T65" fmla="*/ 223 h 318"/>
                <a:gd name="T66" fmla="*/ 89 w 322"/>
                <a:gd name="T67" fmla="*/ 161 h 318"/>
                <a:gd name="T68" fmla="*/ 62 w 322"/>
                <a:gd name="T69" fmla="*/ 95 h 318"/>
                <a:gd name="T70" fmla="*/ 49 w 322"/>
                <a:gd name="T71" fmla="*/ 66 h 318"/>
                <a:gd name="T72" fmla="*/ 17 w 322"/>
                <a:gd name="T73" fmla="*/ 150 h 318"/>
                <a:gd name="T74" fmla="*/ 66 w 322"/>
                <a:gd name="T75" fmla="*/ 203 h 318"/>
                <a:gd name="T76" fmla="*/ 63 w 322"/>
                <a:gd name="T77" fmla="*/ 229 h 318"/>
                <a:gd name="T78" fmla="*/ 117 w 322"/>
                <a:gd name="T79" fmla="*/ 294 h 318"/>
                <a:gd name="T80" fmla="*/ 125 w 322"/>
                <a:gd name="T81" fmla="*/ 47 h 318"/>
                <a:gd name="T82" fmla="*/ 154 w 322"/>
                <a:gd name="T83" fmla="*/ 23 h 318"/>
                <a:gd name="T84" fmla="*/ 94 w 322"/>
                <a:gd name="T85" fmla="*/ 22 h 318"/>
                <a:gd name="T86" fmla="*/ 267 w 322"/>
                <a:gd name="T87" fmla="*/ 216 h 318"/>
                <a:gd name="T88" fmla="*/ 266 w 322"/>
                <a:gd name="T89" fmla="*/ 260 h 318"/>
                <a:gd name="T90" fmla="*/ 21 w 322"/>
                <a:gd name="T91" fmla="*/ 198 h 318"/>
                <a:gd name="T92" fmla="*/ 70 w 322"/>
                <a:gd name="T93" fmla="*/ 215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22" h="318">
                  <a:moveTo>
                    <a:pt x="151" y="1"/>
                  </a:moveTo>
                  <a:cubicBezTo>
                    <a:pt x="255" y="3"/>
                    <a:pt x="317" y="64"/>
                    <a:pt x="316" y="161"/>
                  </a:cubicBezTo>
                  <a:cubicBezTo>
                    <a:pt x="314" y="252"/>
                    <a:pt x="250" y="318"/>
                    <a:pt x="164" y="316"/>
                  </a:cubicBezTo>
                  <a:cubicBezTo>
                    <a:pt x="67" y="314"/>
                    <a:pt x="0" y="245"/>
                    <a:pt x="2" y="148"/>
                  </a:cubicBezTo>
                  <a:cubicBezTo>
                    <a:pt x="4" y="60"/>
                    <a:pt x="65" y="0"/>
                    <a:pt x="151" y="1"/>
                  </a:cubicBezTo>
                  <a:close/>
                  <a:moveTo>
                    <a:pt x="183" y="300"/>
                  </a:moveTo>
                  <a:cubicBezTo>
                    <a:pt x="183" y="285"/>
                    <a:pt x="181" y="272"/>
                    <a:pt x="183" y="259"/>
                  </a:cubicBezTo>
                  <a:cubicBezTo>
                    <a:pt x="186" y="242"/>
                    <a:pt x="182" y="235"/>
                    <a:pt x="164" y="237"/>
                  </a:cubicBezTo>
                  <a:cubicBezTo>
                    <a:pt x="145" y="238"/>
                    <a:pt x="133" y="227"/>
                    <a:pt x="126" y="210"/>
                  </a:cubicBezTo>
                  <a:cubicBezTo>
                    <a:pt x="121" y="199"/>
                    <a:pt x="126" y="189"/>
                    <a:pt x="137" y="187"/>
                  </a:cubicBezTo>
                  <a:cubicBezTo>
                    <a:pt x="166" y="181"/>
                    <a:pt x="196" y="178"/>
                    <a:pt x="226" y="175"/>
                  </a:cubicBezTo>
                  <a:cubicBezTo>
                    <a:pt x="238" y="174"/>
                    <a:pt x="246" y="174"/>
                    <a:pt x="249" y="160"/>
                  </a:cubicBezTo>
                  <a:cubicBezTo>
                    <a:pt x="250" y="154"/>
                    <a:pt x="261" y="151"/>
                    <a:pt x="265" y="146"/>
                  </a:cubicBezTo>
                  <a:cubicBezTo>
                    <a:pt x="270" y="141"/>
                    <a:pt x="276" y="133"/>
                    <a:pt x="275" y="129"/>
                  </a:cubicBezTo>
                  <a:cubicBezTo>
                    <a:pt x="271" y="120"/>
                    <a:pt x="263" y="112"/>
                    <a:pt x="256" y="103"/>
                  </a:cubicBezTo>
                  <a:cubicBezTo>
                    <a:pt x="256" y="106"/>
                    <a:pt x="255" y="108"/>
                    <a:pt x="255" y="111"/>
                  </a:cubicBezTo>
                  <a:cubicBezTo>
                    <a:pt x="241" y="116"/>
                    <a:pt x="226" y="128"/>
                    <a:pt x="214" y="125"/>
                  </a:cubicBezTo>
                  <a:cubicBezTo>
                    <a:pt x="197" y="121"/>
                    <a:pt x="194" y="123"/>
                    <a:pt x="190" y="138"/>
                  </a:cubicBezTo>
                  <a:cubicBezTo>
                    <a:pt x="186" y="158"/>
                    <a:pt x="171" y="166"/>
                    <a:pt x="155" y="157"/>
                  </a:cubicBezTo>
                  <a:cubicBezTo>
                    <a:pt x="140" y="150"/>
                    <a:pt x="127" y="116"/>
                    <a:pt x="134" y="101"/>
                  </a:cubicBezTo>
                  <a:cubicBezTo>
                    <a:pt x="135" y="97"/>
                    <a:pt x="139" y="91"/>
                    <a:pt x="142" y="90"/>
                  </a:cubicBezTo>
                  <a:cubicBezTo>
                    <a:pt x="157" y="86"/>
                    <a:pt x="170" y="82"/>
                    <a:pt x="170" y="63"/>
                  </a:cubicBezTo>
                  <a:cubicBezTo>
                    <a:pt x="170" y="59"/>
                    <a:pt x="184" y="58"/>
                    <a:pt x="190" y="53"/>
                  </a:cubicBezTo>
                  <a:cubicBezTo>
                    <a:pt x="196" y="48"/>
                    <a:pt x="202" y="41"/>
                    <a:pt x="203" y="35"/>
                  </a:cubicBezTo>
                  <a:cubicBezTo>
                    <a:pt x="203" y="30"/>
                    <a:pt x="196" y="22"/>
                    <a:pt x="190" y="20"/>
                  </a:cubicBezTo>
                  <a:cubicBezTo>
                    <a:pt x="183" y="17"/>
                    <a:pt x="175" y="17"/>
                    <a:pt x="165" y="16"/>
                  </a:cubicBezTo>
                  <a:cubicBezTo>
                    <a:pt x="169" y="54"/>
                    <a:pt x="133" y="45"/>
                    <a:pt x="119" y="60"/>
                  </a:cubicBezTo>
                  <a:cubicBezTo>
                    <a:pt x="106" y="52"/>
                    <a:pt x="93" y="43"/>
                    <a:pt x="78" y="32"/>
                  </a:cubicBezTo>
                  <a:cubicBezTo>
                    <a:pt x="72" y="36"/>
                    <a:pt x="63" y="44"/>
                    <a:pt x="54" y="51"/>
                  </a:cubicBezTo>
                  <a:cubicBezTo>
                    <a:pt x="57" y="51"/>
                    <a:pt x="59" y="51"/>
                    <a:pt x="61" y="52"/>
                  </a:cubicBezTo>
                  <a:cubicBezTo>
                    <a:pt x="64" y="64"/>
                    <a:pt x="70" y="77"/>
                    <a:pt x="70" y="89"/>
                  </a:cubicBezTo>
                  <a:cubicBezTo>
                    <a:pt x="70" y="106"/>
                    <a:pt x="75" y="116"/>
                    <a:pt x="90" y="125"/>
                  </a:cubicBezTo>
                  <a:cubicBezTo>
                    <a:pt x="109" y="135"/>
                    <a:pt x="111" y="146"/>
                    <a:pt x="98" y="163"/>
                  </a:cubicBezTo>
                  <a:cubicBezTo>
                    <a:pt x="90" y="174"/>
                    <a:pt x="91" y="182"/>
                    <a:pt x="99" y="193"/>
                  </a:cubicBezTo>
                  <a:cubicBezTo>
                    <a:pt x="113" y="213"/>
                    <a:pt x="114" y="240"/>
                    <a:pt x="134" y="257"/>
                  </a:cubicBezTo>
                  <a:cubicBezTo>
                    <a:pt x="138" y="260"/>
                    <a:pt x="135" y="271"/>
                    <a:pt x="134" y="278"/>
                  </a:cubicBezTo>
                  <a:cubicBezTo>
                    <a:pt x="134" y="284"/>
                    <a:pt x="132" y="290"/>
                    <a:pt x="130" y="300"/>
                  </a:cubicBezTo>
                  <a:cubicBezTo>
                    <a:pt x="151" y="300"/>
                    <a:pt x="169" y="300"/>
                    <a:pt x="183" y="300"/>
                  </a:cubicBezTo>
                  <a:close/>
                  <a:moveTo>
                    <a:pt x="216" y="28"/>
                  </a:moveTo>
                  <a:cubicBezTo>
                    <a:pt x="215" y="34"/>
                    <a:pt x="216" y="42"/>
                    <a:pt x="212" y="45"/>
                  </a:cubicBezTo>
                  <a:cubicBezTo>
                    <a:pt x="194" y="61"/>
                    <a:pt x="178" y="80"/>
                    <a:pt x="159" y="95"/>
                  </a:cubicBezTo>
                  <a:cubicBezTo>
                    <a:pt x="151" y="100"/>
                    <a:pt x="138" y="99"/>
                    <a:pt x="142" y="114"/>
                  </a:cubicBezTo>
                  <a:cubicBezTo>
                    <a:pt x="147" y="128"/>
                    <a:pt x="146" y="146"/>
                    <a:pt x="165" y="149"/>
                  </a:cubicBezTo>
                  <a:cubicBezTo>
                    <a:pt x="181" y="152"/>
                    <a:pt x="181" y="137"/>
                    <a:pt x="183" y="128"/>
                  </a:cubicBezTo>
                  <a:cubicBezTo>
                    <a:pt x="186" y="115"/>
                    <a:pt x="194" y="105"/>
                    <a:pt x="207" y="112"/>
                  </a:cubicBezTo>
                  <a:cubicBezTo>
                    <a:pt x="223" y="121"/>
                    <a:pt x="231" y="115"/>
                    <a:pt x="241" y="105"/>
                  </a:cubicBezTo>
                  <a:cubicBezTo>
                    <a:pt x="246" y="100"/>
                    <a:pt x="260" y="96"/>
                    <a:pt x="263" y="99"/>
                  </a:cubicBezTo>
                  <a:cubicBezTo>
                    <a:pt x="272" y="110"/>
                    <a:pt x="281" y="123"/>
                    <a:pt x="286" y="136"/>
                  </a:cubicBezTo>
                  <a:cubicBezTo>
                    <a:pt x="287" y="140"/>
                    <a:pt x="278" y="149"/>
                    <a:pt x="272" y="154"/>
                  </a:cubicBezTo>
                  <a:cubicBezTo>
                    <a:pt x="268" y="159"/>
                    <a:pt x="259" y="161"/>
                    <a:pt x="258" y="166"/>
                  </a:cubicBezTo>
                  <a:cubicBezTo>
                    <a:pt x="253" y="188"/>
                    <a:pt x="237" y="185"/>
                    <a:pt x="222" y="184"/>
                  </a:cubicBezTo>
                  <a:cubicBezTo>
                    <a:pt x="209" y="184"/>
                    <a:pt x="197" y="183"/>
                    <a:pt x="184" y="185"/>
                  </a:cubicBezTo>
                  <a:cubicBezTo>
                    <a:pt x="172" y="187"/>
                    <a:pt x="159" y="192"/>
                    <a:pt x="146" y="195"/>
                  </a:cubicBezTo>
                  <a:cubicBezTo>
                    <a:pt x="135" y="197"/>
                    <a:pt x="134" y="202"/>
                    <a:pt x="138" y="212"/>
                  </a:cubicBezTo>
                  <a:cubicBezTo>
                    <a:pt x="144" y="224"/>
                    <a:pt x="154" y="228"/>
                    <a:pt x="167" y="228"/>
                  </a:cubicBezTo>
                  <a:cubicBezTo>
                    <a:pt x="191" y="227"/>
                    <a:pt x="197" y="235"/>
                    <a:pt x="193" y="258"/>
                  </a:cubicBezTo>
                  <a:cubicBezTo>
                    <a:pt x="192" y="262"/>
                    <a:pt x="191" y="266"/>
                    <a:pt x="191" y="270"/>
                  </a:cubicBezTo>
                  <a:cubicBezTo>
                    <a:pt x="190" y="289"/>
                    <a:pt x="203" y="298"/>
                    <a:pt x="221" y="292"/>
                  </a:cubicBezTo>
                  <a:cubicBezTo>
                    <a:pt x="244" y="283"/>
                    <a:pt x="250" y="274"/>
                    <a:pt x="251" y="248"/>
                  </a:cubicBezTo>
                  <a:cubicBezTo>
                    <a:pt x="251" y="240"/>
                    <a:pt x="250" y="231"/>
                    <a:pt x="251" y="222"/>
                  </a:cubicBezTo>
                  <a:cubicBezTo>
                    <a:pt x="254" y="205"/>
                    <a:pt x="263" y="200"/>
                    <a:pt x="279" y="204"/>
                  </a:cubicBezTo>
                  <a:cubicBezTo>
                    <a:pt x="284" y="205"/>
                    <a:pt x="288" y="206"/>
                    <a:pt x="292" y="207"/>
                  </a:cubicBezTo>
                  <a:cubicBezTo>
                    <a:pt x="322" y="140"/>
                    <a:pt x="281" y="42"/>
                    <a:pt x="216" y="28"/>
                  </a:cubicBezTo>
                  <a:close/>
                  <a:moveTo>
                    <a:pt x="117" y="294"/>
                  </a:moveTo>
                  <a:cubicBezTo>
                    <a:pt x="133" y="266"/>
                    <a:pt x="131" y="261"/>
                    <a:pt x="110" y="243"/>
                  </a:cubicBezTo>
                  <a:cubicBezTo>
                    <a:pt x="105" y="238"/>
                    <a:pt x="102" y="230"/>
                    <a:pt x="100" y="223"/>
                  </a:cubicBezTo>
                  <a:cubicBezTo>
                    <a:pt x="96" y="214"/>
                    <a:pt x="94" y="204"/>
                    <a:pt x="89" y="197"/>
                  </a:cubicBezTo>
                  <a:cubicBezTo>
                    <a:pt x="81" y="184"/>
                    <a:pt x="77" y="173"/>
                    <a:pt x="89" y="161"/>
                  </a:cubicBezTo>
                  <a:cubicBezTo>
                    <a:pt x="100" y="148"/>
                    <a:pt x="96" y="138"/>
                    <a:pt x="82" y="131"/>
                  </a:cubicBezTo>
                  <a:cubicBezTo>
                    <a:pt x="67" y="123"/>
                    <a:pt x="61" y="112"/>
                    <a:pt x="62" y="95"/>
                  </a:cubicBezTo>
                  <a:cubicBezTo>
                    <a:pt x="62" y="89"/>
                    <a:pt x="62" y="83"/>
                    <a:pt x="60" y="78"/>
                  </a:cubicBezTo>
                  <a:cubicBezTo>
                    <a:pt x="58" y="73"/>
                    <a:pt x="53" y="67"/>
                    <a:pt x="49" y="66"/>
                  </a:cubicBezTo>
                  <a:cubicBezTo>
                    <a:pt x="46" y="65"/>
                    <a:pt x="39" y="70"/>
                    <a:pt x="37" y="74"/>
                  </a:cubicBezTo>
                  <a:cubicBezTo>
                    <a:pt x="30" y="99"/>
                    <a:pt x="20" y="124"/>
                    <a:pt x="17" y="150"/>
                  </a:cubicBezTo>
                  <a:cubicBezTo>
                    <a:pt x="13" y="183"/>
                    <a:pt x="19" y="189"/>
                    <a:pt x="51" y="198"/>
                  </a:cubicBezTo>
                  <a:cubicBezTo>
                    <a:pt x="56" y="199"/>
                    <a:pt x="62" y="200"/>
                    <a:pt x="66" y="203"/>
                  </a:cubicBezTo>
                  <a:cubicBezTo>
                    <a:pt x="70" y="207"/>
                    <a:pt x="75" y="213"/>
                    <a:pt x="75" y="219"/>
                  </a:cubicBezTo>
                  <a:cubicBezTo>
                    <a:pt x="75" y="222"/>
                    <a:pt x="68" y="227"/>
                    <a:pt x="63" y="229"/>
                  </a:cubicBezTo>
                  <a:cubicBezTo>
                    <a:pt x="57" y="232"/>
                    <a:pt x="50" y="234"/>
                    <a:pt x="41" y="237"/>
                  </a:cubicBezTo>
                  <a:cubicBezTo>
                    <a:pt x="61" y="267"/>
                    <a:pt x="86" y="284"/>
                    <a:pt x="117" y="294"/>
                  </a:cubicBezTo>
                  <a:close/>
                  <a:moveTo>
                    <a:pt x="94" y="22"/>
                  </a:moveTo>
                  <a:cubicBezTo>
                    <a:pt x="105" y="49"/>
                    <a:pt x="113" y="54"/>
                    <a:pt x="125" y="47"/>
                  </a:cubicBezTo>
                  <a:cubicBezTo>
                    <a:pt x="132" y="43"/>
                    <a:pt x="141" y="40"/>
                    <a:pt x="147" y="35"/>
                  </a:cubicBezTo>
                  <a:cubicBezTo>
                    <a:pt x="151" y="32"/>
                    <a:pt x="155" y="26"/>
                    <a:pt x="154" y="23"/>
                  </a:cubicBezTo>
                  <a:cubicBezTo>
                    <a:pt x="154" y="20"/>
                    <a:pt x="147" y="15"/>
                    <a:pt x="143" y="15"/>
                  </a:cubicBezTo>
                  <a:cubicBezTo>
                    <a:pt x="127" y="17"/>
                    <a:pt x="112" y="19"/>
                    <a:pt x="94" y="22"/>
                  </a:cubicBezTo>
                  <a:close/>
                  <a:moveTo>
                    <a:pt x="292" y="217"/>
                  </a:moveTo>
                  <a:cubicBezTo>
                    <a:pt x="280" y="217"/>
                    <a:pt x="267" y="214"/>
                    <a:pt x="267" y="216"/>
                  </a:cubicBezTo>
                  <a:cubicBezTo>
                    <a:pt x="263" y="229"/>
                    <a:pt x="261" y="243"/>
                    <a:pt x="258" y="257"/>
                  </a:cubicBezTo>
                  <a:cubicBezTo>
                    <a:pt x="261" y="258"/>
                    <a:pt x="263" y="259"/>
                    <a:pt x="266" y="260"/>
                  </a:cubicBezTo>
                  <a:cubicBezTo>
                    <a:pt x="274" y="247"/>
                    <a:pt x="281" y="235"/>
                    <a:pt x="292" y="217"/>
                  </a:cubicBezTo>
                  <a:close/>
                  <a:moveTo>
                    <a:pt x="21" y="198"/>
                  </a:moveTo>
                  <a:cubicBezTo>
                    <a:pt x="27" y="211"/>
                    <a:pt x="31" y="219"/>
                    <a:pt x="34" y="228"/>
                  </a:cubicBezTo>
                  <a:cubicBezTo>
                    <a:pt x="46" y="224"/>
                    <a:pt x="55" y="220"/>
                    <a:pt x="70" y="215"/>
                  </a:cubicBezTo>
                  <a:cubicBezTo>
                    <a:pt x="52" y="209"/>
                    <a:pt x="39" y="205"/>
                    <a:pt x="21" y="1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7"/>
            <p:cNvSpPr>
              <a:spLocks noEditPoints="1"/>
            </p:cNvSpPr>
            <p:nvPr userDrawn="1"/>
          </p:nvSpPr>
          <p:spPr bwMode="auto">
            <a:xfrm>
              <a:off x="650876" y="-1277938"/>
              <a:ext cx="355600" cy="484188"/>
            </a:xfrm>
            <a:custGeom>
              <a:avLst/>
              <a:gdLst>
                <a:gd name="T0" fmla="*/ 280 w 280"/>
                <a:gd name="T1" fmla="*/ 145 h 379"/>
                <a:gd name="T2" fmla="*/ 260 w 280"/>
                <a:gd name="T3" fmla="*/ 204 h 379"/>
                <a:gd name="T4" fmla="*/ 191 w 280"/>
                <a:gd name="T5" fmla="*/ 240 h 379"/>
                <a:gd name="T6" fmla="*/ 170 w 280"/>
                <a:gd name="T7" fmla="*/ 243 h 379"/>
                <a:gd name="T8" fmla="*/ 160 w 280"/>
                <a:gd name="T9" fmla="*/ 259 h 379"/>
                <a:gd name="T10" fmla="*/ 163 w 280"/>
                <a:gd name="T11" fmla="*/ 301 h 379"/>
                <a:gd name="T12" fmla="*/ 122 w 280"/>
                <a:gd name="T13" fmla="*/ 365 h 379"/>
                <a:gd name="T14" fmla="*/ 57 w 280"/>
                <a:gd name="T15" fmla="*/ 366 h 379"/>
                <a:gd name="T16" fmla="*/ 27 w 280"/>
                <a:gd name="T17" fmla="*/ 323 h 379"/>
                <a:gd name="T18" fmla="*/ 37 w 280"/>
                <a:gd name="T19" fmla="*/ 244 h 379"/>
                <a:gd name="T20" fmla="*/ 50 w 280"/>
                <a:gd name="T21" fmla="*/ 231 h 379"/>
                <a:gd name="T22" fmla="*/ 57 w 280"/>
                <a:gd name="T23" fmla="*/ 203 h 379"/>
                <a:gd name="T24" fmla="*/ 50 w 280"/>
                <a:gd name="T25" fmla="*/ 195 h 379"/>
                <a:gd name="T26" fmla="*/ 64 w 280"/>
                <a:gd name="T27" fmla="*/ 34 h 379"/>
                <a:gd name="T28" fmla="*/ 209 w 280"/>
                <a:gd name="T29" fmla="*/ 26 h 379"/>
                <a:gd name="T30" fmla="*/ 280 w 280"/>
                <a:gd name="T31" fmla="*/ 145 h 379"/>
                <a:gd name="T32" fmla="*/ 131 w 280"/>
                <a:gd name="T33" fmla="*/ 254 h 379"/>
                <a:gd name="T34" fmla="*/ 143 w 280"/>
                <a:gd name="T35" fmla="*/ 252 h 379"/>
                <a:gd name="T36" fmla="*/ 196 w 280"/>
                <a:gd name="T37" fmla="*/ 224 h 379"/>
                <a:gd name="T38" fmla="*/ 244 w 280"/>
                <a:gd name="T39" fmla="*/ 200 h 379"/>
                <a:gd name="T40" fmla="*/ 227 w 280"/>
                <a:gd name="T41" fmla="*/ 53 h 379"/>
                <a:gd name="T42" fmla="*/ 114 w 280"/>
                <a:gd name="T43" fmla="*/ 25 h 379"/>
                <a:gd name="T44" fmla="*/ 34 w 280"/>
                <a:gd name="T45" fmla="*/ 100 h 379"/>
                <a:gd name="T46" fmla="*/ 62 w 280"/>
                <a:gd name="T47" fmla="*/ 188 h 379"/>
                <a:gd name="T48" fmla="*/ 76 w 280"/>
                <a:gd name="T49" fmla="*/ 223 h 379"/>
                <a:gd name="T50" fmla="*/ 78 w 280"/>
                <a:gd name="T51" fmla="*/ 236 h 379"/>
                <a:gd name="T52" fmla="*/ 85 w 280"/>
                <a:gd name="T53" fmla="*/ 236 h 379"/>
                <a:gd name="T54" fmla="*/ 85 w 280"/>
                <a:gd name="T55" fmla="*/ 128 h 379"/>
                <a:gd name="T56" fmla="*/ 100 w 280"/>
                <a:gd name="T57" fmla="*/ 149 h 379"/>
                <a:gd name="T58" fmla="*/ 129 w 280"/>
                <a:gd name="T59" fmla="*/ 129 h 379"/>
                <a:gd name="T60" fmla="*/ 125 w 280"/>
                <a:gd name="T61" fmla="*/ 165 h 379"/>
                <a:gd name="T62" fmla="*/ 137 w 280"/>
                <a:gd name="T63" fmla="*/ 158 h 379"/>
                <a:gd name="T64" fmla="*/ 163 w 280"/>
                <a:gd name="T65" fmla="*/ 138 h 379"/>
                <a:gd name="T66" fmla="*/ 163 w 280"/>
                <a:gd name="T67" fmla="*/ 172 h 379"/>
                <a:gd name="T68" fmla="*/ 196 w 280"/>
                <a:gd name="T69" fmla="*/ 163 h 379"/>
                <a:gd name="T70" fmla="*/ 131 w 280"/>
                <a:gd name="T71" fmla="*/ 254 h 379"/>
                <a:gd name="T72" fmla="*/ 94 w 280"/>
                <a:gd name="T73" fmla="*/ 160 h 379"/>
                <a:gd name="T74" fmla="*/ 95 w 280"/>
                <a:gd name="T75" fmla="*/ 231 h 379"/>
                <a:gd name="T76" fmla="*/ 106 w 280"/>
                <a:gd name="T77" fmla="*/ 244 h 379"/>
                <a:gd name="T78" fmla="*/ 125 w 280"/>
                <a:gd name="T79" fmla="*/ 244 h 379"/>
                <a:gd name="T80" fmla="*/ 170 w 280"/>
                <a:gd name="T81" fmla="*/ 184 h 379"/>
                <a:gd name="T82" fmla="*/ 94 w 280"/>
                <a:gd name="T83" fmla="*/ 160 h 379"/>
                <a:gd name="T84" fmla="*/ 147 w 280"/>
                <a:gd name="T85" fmla="*/ 330 h 379"/>
                <a:gd name="T86" fmla="*/ 134 w 280"/>
                <a:gd name="T87" fmla="*/ 321 h 379"/>
                <a:gd name="T88" fmla="*/ 43 w 280"/>
                <a:gd name="T89" fmla="*/ 292 h 379"/>
                <a:gd name="T90" fmla="*/ 31 w 280"/>
                <a:gd name="T91" fmla="*/ 295 h 379"/>
                <a:gd name="T92" fmla="*/ 36 w 280"/>
                <a:gd name="T93" fmla="*/ 306 h 379"/>
                <a:gd name="T94" fmla="*/ 133 w 280"/>
                <a:gd name="T95" fmla="*/ 336 h 379"/>
                <a:gd name="T96" fmla="*/ 147 w 280"/>
                <a:gd name="T97" fmla="*/ 330 h 379"/>
                <a:gd name="T98" fmla="*/ 56 w 280"/>
                <a:gd name="T99" fmla="*/ 239 h 379"/>
                <a:gd name="T100" fmla="*/ 46 w 280"/>
                <a:gd name="T101" fmla="*/ 246 h 379"/>
                <a:gd name="T102" fmla="*/ 56 w 280"/>
                <a:gd name="T103" fmla="*/ 256 h 379"/>
                <a:gd name="T104" fmla="*/ 146 w 280"/>
                <a:gd name="T105" fmla="*/ 283 h 379"/>
                <a:gd name="T106" fmla="*/ 158 w 280"/>
                <a:gd name="T107" fmla="*/ 281 h 379"/>
                <a:gd name="T108" fmla="*/ 151 w 280"/>
                <a:gd name="T109" fmla="*/ 269 h 379"/>
                <a:gd name="T110" fmla="*/ 56 w 280"/>
                <a:gd name="T111" fmla="*/ 239 h 379"/>
                <a:gd name="T112" fmla="*/ 152 w 280"/>
                <a:gd name="T113" fmla="*/ 299 h 379"/>
                <a:gd name="T114" fmla="*/ 40 w 280"/>
                <a:gd name="T115" fmla="*/ 263 h 379"/>
                <a:gd name="T116" fmla="*/ 152 w 280"/>
                <a:gd name="T117" fmla="*/ 299 h 379"/>
                <a:gd name="T118" fmla="*/ 122 w 280"/>
                <a:gd name="T119" fmla="*/ 344 h 379"/>
                <a:gd name="T120" fmla="*/ 47 w 280"/>
                <a:gd name="T121" fmla="*/ 321 h 379"/>
                <a:gd name="T122" fmla="*/ 68 w 280"/>
                <a:gd name="T123" fmla="*/ 352 h 379"/>
                <a:gd name="T124" fmla="*/ 122 w 280"/>
                <a:gd name="T125" fmla="*/ 344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0" h="379">
                  <a:moveTo>
                    <a:pt x="280" y="145"/>
                  </a:moveTo>
                  <a:cubicBezTo>
                    <a:pt x="276" y="158"/>
                    <a:pt x="271" y="182"/>
                    <a:pt x="260" y="204"/>
                  </a:cubicBezTo>
                  <a:cubicBezTo>
                    <a:pt x="246" y="230"/>
                    <a:pt x="221" y="240"/>
                    <a:pt x="191" y="240"/>
                  </a:cubicBezTo>
                  <a:cubicBezTo>
                    <a:pt x="184" y="240"/>
                    <a:pt x="176" y="240"/>
                    <a:pt x="170" y="243"/>
                  </a:cubicBezTo>
                  <a:cubicBezTo>
                    <a:pt x="165" y="246"/>
                    <a:pt x="159" y="258"/>
                    <a:pt x="160" y="259"/>
                  </a:cubicBezTo>
                  <a:cubicBezTo>
                    <a:pt x="175" y="273"/>
                    <a:pt x="165" y="286"/>
                    <a:pt x="163" y="301"/>
                  </a:cubicBezTo>
                  <a:cubicBezTo>
                    <a:pt x="159" y="329"/>
                    <a:pt x="144" y="349"/>
                    <a:pt x="122" y="365"/>
                  </a:cubicBezTo>
                  <a:cubicBezTo>
                    <a:pt x="101" y="379"/>
                    <a:pt x="78" y="375"/>
                    <a:pt x="57" y="366"/>
                  </a:cubicBezTo>
                  <a:cubicBezTo>
                    <a:pt x="39" y="358"/>
                    <a:pt x="34" y="342"/>
                    <a:pt x="27" y="323"/>
                  </a:cubicBezTo>
                  <a:cubicBezTo>
                    <a:pt x="16" y="293"/>
                    <a:pt x="34" y="270"/>
                    <a:pt x="37" y="244"/>
                  </a:cubicBezTo>
                  <a:cubicBezTo>
                    <a:pt x="38" y="239"/>
                    <a:pt x="44" y="232"/>
                    <a:pt x="50" y="231"/>
                  </a:cubicBezTo>
                  <a:cubicBezTo>
                    <a:pt x="69" y="225"/>
                    <a:pt x="62" y="214"/>
                    <a:pt x="57" y="203"/>
                  </a:cubicBezTo>
                  <a:cubicBezTo>
                    <a:pt x="56" y="200"/>
                    <a:pt x="53" y="198"/>
                    <a:pt x="50" y="195"/>
                  </a:cubicBezTo>
                  <a:cubicBezTo>
                    <a:pt x="0" y="146"/>
                    <a:pt x="5" y="77"/>
                    <a:pt x="64" y="34"/>
                  </a:cubicBezTo>
                  <a:cubicBezTo>
                    <a:pt x="110" y="0"/>
                    <a:pt x="160" y="2"/>
                    <a:pt x="209" y="26"/>
                  </a:cubicBezTo>
                  <a:cubicBezTo>
                    <a:pt x="253" y="47"/>
                    <a:pt x="278" y="83"/>
                    <a:pt x="280" y="145"/>
                  </a:cubicBezTo>
                  <a:close/>
                  <a:moveTo>
                    <a:pt x="131" y="254"/>
                  </a:moveTo>
                  <a:cubicBezTo>
                    <a:pt x="139" y="253"/>
                    <a:pt x="143" y="253"/>
                    <a:pt x="143" y="252"/>
                  </a:cubicBezTo>
                  <a:cubicBezTo>
                    <a:pt x="153" y="227"/>
                    <a:pt x="174" y="228"/>
                    <a:pt x="196" y="224"/>
                  </a:cubicBezTo>
                  <a:cubicBezTo>
                    <a:pt x="213" y="222"/>
                    <a:pt x="233" y="213"/>
                    <a:pt x="244" y="200"/>
                  </a:cubicBezTo>
                  <a:cubicBezTo>
                    <a:pt x="280" y="159"/>
                    <a:pt x="270" y="86"/>
                    <a:pt x="227" y="53"/>
                  </a:cubicBezTo>
                  <a:cubicBezTo>
                    <a:pt x="194" y="27"/>
                    <a:pt x="156" y="18"/>
                    <a:pt x="114" y="25"/>
                  </a:cubicBezTo>
                  <a:cubicBezTo>
                    <a:pt x="72" y="33"/>
                    <a:pt x="47" y="61"/>
                    <a:pt x="34" y="100"/>
                  </a:cubicBezTo>
                  <a:cubicBezTo>
                    <a:pt x="21" y="137"/>
                    <a:pt x="33" y="164"/>
                    <a:pt x="62" y="188"/>
                  </a:cubicBezTo>
                  <a:cubicBezTo>
                    <a:pt x="71" y="195"/>
                    <a:pt x="72" y="211"/>
                    <a:pt x="76" y="223"/>
                  </a:cubicBezTo>
                  <a:cubicBezTo>
                    <a:pt x="78" y="227"/>
                    <a:pt x="78" y="232"/>
                    <a:pt x="78" y="236"/>
                  </a:cubicBezTo>
                  <a:cubicBezTo>
                    <a:pt x="81" y="236"/>
                    <a:pt x="83" y="236"/>
                    <a:pt x="85" y="236"/>
                  </a:cubicBezTo>
                  <a:cubicBezTo>
                    <a:pt x="85" y="201"/>
                    <a:pt x="85" y="167"/>
                    <a:pt x="85" y="128"/>
                  </a:cubicBezTo>
                  <a:cubicBezTo>
                    <a:pt x="93" y="140"/>
                    <a:pt x="98" y="147"/>
                    <a:pt x="100" y="149"/>
                  </a:cubicBezTo>
                  <a:cubicBezTo>
                    <a:pt x="112" y="140"/>
                    <a:pt x="125" y="126"/>
                    <a:pt x="129" y="129"/>
                  </a:cubicBezTo>
                  <a:cubicBezTo>
                    <a:pt x="148" y="138"/>
                    <a:pt x="130" y="150"/>
                    <a:pt x="125" y="165"/>
                  </a:cubicBezTo>
                  <a:cubicBezTo>
                    <a:pt x="131" y="162"/>
                    <a:pt x="136" y="161"/>
                    <a:pt x="137" y="158"/>
                  </a:cubicBezTo>
                  <a:cubicBezTo>
                    <a:pt x="142" y="146"/>
                    <a:pt x="145" y="130"/>
                    <a:pt x="163" y="138"/>
                  </a:cubicBezTo>
                  <a:cubicBezTo>
                    <a:pt x="167" y="139"/>
                    <a:pt x="163" y="158"/>
                    <a:pt x="163" y="172"/>
                  </a:cubicBezTo>
                  <a:cubicBezTo>
                    <a:pt x="171" y="170"/>
                    <a:pt x="181" y="167"/>
                    <a:pt x="196" y="163"/>
                  </a:cubicBezTo>
                  <a:cubicBezTo>
                    <a:pt x="174" y="194"/>
                    <a:pt x="154" y="222"/>
                    <a:pt x="131" y="254"/>
                  </a:cubicBezTo>
                  <a:close/>
                  <a:moveTo>
                    <a:pt x="94" y="160"/>
                  </a:moveTo>
                  <a:cubicBezTo>
                    <a:pt x="94" y="186"/>
                    <a:pt x="94" y="208"/>
                    <a:pt x="95" y="231"/>
                  </a:cubicBezTo>
                  <a:cubicBezTo>
                    <a:pt x="95" y="235"/>
                    <a:pt x="101" y="242"/>
                    <a:pt x="106" y="244"/>
                  </a:cubicBezTo>
                  <a:cubicBezTo>
                    <a:pt x="112" y="246"/>
                    <a:pt x="122" y="247"/>
                    <a:pt x="125" y="244"/>
                  </a:cubicBezTo>
                  <a:cubicBezTo>
                    <a:pt x="141" y="225"/>
                    <a:pt x="155" y="205"/>
                    <a:pt x="170" y="184"/>
                  </a:cubicBezTo>
                  <a:cubicBezTo>
                    <a:pt x="143" y="175"/>
                    <a:pt x="120" y="168"/>
                    <a:pt x="94" y="160"/>
                  </a:cubicBezTo>
                  <a:close/>
                  <a:moveTo>
                    <a:pt x="147" y="330"/>
                  </a:moveTo>
                  <a:cubicBezTo>
                    <a:pt x="141" y="326"/>
                    <a:pt x="138" y="322"/>
                    <a:pt x="134" y="321"/>
                  </a:cubicBezTo>
                  <a:cubicBezTo>
                    <a:pt x="104" y="311"/>
                    <a:pt x="74" y="301"/>
                    <a:pt x="43" y="292"/>
                  </a:cubicBezTo>
                  <a:cubicBezTo>
                    <a:pt x="40" y="291"/>
                    <a:pt x="35" y="294"/>
                    <a:pt x="31" y="295"/>
                  </a:cubicBezTo>
                  <a:cubicBezTo>
                    <a:pt x="33" y="299"/>
                    <a:pt x="34" y="305"/>
                    <a:pt x="36" y="306"/>
                  </a:cubicBezTo>
                  <a:cubicBezTo>
                    <a:pt x="69" y="317"/>
                    <a:pt x="101" y="327"/>
                    <a:pt x="133" y="336"/>
                  </a:cubicBezTo>
                  <a:cubicBezTo>
                    <a:pt x="136" y="337"/>
                    <a:pt x="141" y="333"/>
                    <a:pt x="147" y="330"/>
                  </a:cubicBezTo>
                  <a:close/>
                  <a:moveTo>
                    <a:pt x="56" y="239"/>
                  </a:moveTo>
                  <a:cubicBezTo>
                    <a:pt x="54" y="241"/>
                    <a:pt x="50" y="243"/>
                    <a:pt x="46" y="246"/>
                  </a:cubicBezTo>
                  <a:cubicBezTo>
                    <a:pt x="49" y="249"/>
                    <a:pt x="52" y="255"/>
                    <a:pt x="56" y="256"/>
                  </a:cubicBezTo>
                  <a:cubicBezTo>
                    <a:pt x="86" y="266"/>
                    <a:pt x="116" y="275"/>
                    <a:pt x="146" y="283"/>
                  </a:cubicBezTo>
                  <a:cubicBezTo>
                    <a:pt x="149" y="284"/>
                    <a:pt x="154" y="282"/>
                    <a:pt x="158" y="281"/>
                  </a:cubicBezTo>
                  <a:cubicBezTo>
                    <a:pt x="156" y="277"/>
                    <a:pt x="154" y="270"/>
                    <a:pt x="151" y="269"/>
                  </a:cubicBezTo>
                  <a:cubicBezTo>
                    <a:pt x="120" y="259"/>
                    <a:pt x="90" y="250"/>
                    <a:pt x="56" y="239"/>
                  </a:cubicBezTo>
                  <a:close/>
                  <a:moveTo>
                    <a:pt x="152" y="299"/>
                  </a:moveTo>
                  <a:cubicBezTo>
                    <a:pt x="115" y="287"/>
                    <a:pt x="79" y="275"/>
                    <a:pt x="40" y="263"/>
                  </a:cubicBezTo>
                  <a:cubicBezTo>
                    <a:pt x="43" y="285"/>
                    <a:pt x="134" y="314"/>
                    <a:pt x="152" y="299"/>
                  </a:cubicBezTo>
                  <a:close/>
                  <a:moveTo>
                    <a:pt x="122" y="344"/>
                  </a:moveTo>
                  <a:cubicBezTo>
                    <a:pt x="93" y="335"/>
                    <a:pt x="71" y="328"/>
                    <a:pt x="47" y="321"/>
                  </a:cubicBezTo>
                  <a:cubicBezTo>
                    <a:pt x="43" y="341"/>
                    <a:pt x="56" y="348"/>
                    <a:pt x="68" y="352"/>
                  </a:cubicBezTo>
                  <a:cubicBezTo>
                    <a:pt x="84" y="359"/>
                    <a:pt x="102" y="363"/>
                    <a:pt x="122" y="3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8"/>
            <p:cNvSpPr>
              <a:spLocks noEditPoints="1"/>
            </p:cNvSpPr>
            <p:nvPr userDrawn="1"/>
          </p:nvSpPr>
          <p:spPr bwMode="auto">
            <a:xfrm>
              <a:off x="608013" y="-847725"/>
              <a:ext cx="504825" cy="295275"/>
            </a:xfrm>
            <a:custGeom>
              <a:avLst/>
              <a:gdLst>
                <a:gd name="T0" fmla="*/ 80 w 398"/>
                <a:gd name="T1" fmla="*/ 224 h 231"/>
                <a:gd name="T2" fmla="*/ 15 w 398"/>
                <a:gd name="T3" fmla="*/ 224 h 231"/>
                <a:gd name="T4" fmla="*/ 8 w 398"/>
                <a:gd name="T5" fmla="*/ 209 h 231"/>
                <a:gd name="T6" fmla="*/ 134 w 398"/>
                <a:gd name="T7" fmla="*/ 94 h 231"/>
                <a:gd name="T8" fmla="*/ 317 w 398"/>
                <a:gd name="T9" fmla="*/ 9 h 231"/>
                <a:gd name="T10" fmla="*/ 362 w 398"/>
                <a:gd name="T11" fmla="*/ 20 h 231"/>
                <a:gd name="T12" fmla="*/ 380 w 398"/>
                <a:gd name="T13" fmla="*/ 49 h 231"/>
                <a:gd name="T14" fmla="*/ 354 w 398"/>
                <a:gd name="T15" fmla="*/ 121 h 231"/>
                <a:gd name="T16" fmla="*/ 190 w 398"/>
                <a:gd name="T17" fmla="*/ 198 h 231"/>
                <a:gd name="T18" fmla="*/ 80 w 398"/>
                <a:gd name="T19" fmla="*/ 224 h 231"/>
                <a:gd name="T20" fmla="*/ 139 w 398"/>
                <a:gd name="T21" fmla="*/ 205 h 231"/>
                <a:gd name="T22" fmla="*/ 357 w 398"/>
                <a:gd name="T23" fmla="*/ 104 h 231"/>
                <a:gd name="T24" fmla="*/ 367 w 398"/>
                <a:gd name="T25" fmla="*/ 65 h 231"/>
                <a:gd name="T26" fmla="*/ 126 w 398"/>
                <a:gd name="T27" fmla="*/ 177 h 231"/>
                <a:gd name="T28" fmla="*/ 139 w 398"/>
                <a:gd name="T29" fmla="*/ 205 h 231"/>
                <a:gd name="T30" fmla="*/ 356 w 398"/>
                <a:gd name="T31" fmla="*/ 38 h 231"/>
                <a:gd name="T32" fmla="*/ 319 w 398"/>
                <a:gd name="T33" fmla="*/ 24 h 231"/>
                <a:gd name="T34" fmla="*/ 234 w 398"/>
                <a:gd name="T35" fmla="*/ 64 h 231"/>
                <a:gd name="T36" fmla="*/ 102 w 398"/>
                <a:gd name="T37" fmla="*/ 126 h 231"/>
                <a:gd name="T38" fmla="*/ 114 w 398"/>
                <a:gd name="T39" fmla="*/ 151 h 231"/>
                <a:gd name="T40" fmla="*/ 356 w 398"/>
                <a:gd name="T41" fmla="*/ 38 h 231"/>
                <a:gd name="T42" fmla="*/ 90 w 398"/>
                <a:gd name="T43" fmla="*/ 135 h 231"/>
                <a:gd name="T44" fmla="*/ 57 w 398"/>
                <a:gd name="T45" fmla="*/ 174 h 231"/>
                <a:gd name="T46" fmla="*/ 71 w 398"/>
                <a:gd name="T47" fmla="*/ 209 h 231"/>
                <a:gd name="T48" fmla="*/ 125 w 398"/>
                <a:gd name="T49" fmla="*/ 209 h 231"/>
                <a:gd name="T50" fmla="*/ 90 w 398"/>
                <a:gd name="T51" fmla="*/ 135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8" h="231">
                  <a:moveTo>
                    <a:pt x="80" y="224"/>
                  </a:moveTo>
                  <a:cubicBezTo>
                    <a:pt x="52" y="224"/>
                    <a:pt x="34" y="224"/>
                    <a:pt x="15" y="224"/>
                  </a:cubicBezTo>
                  <a:cubicBezTo>
                    <a:pt x="4" y="224"/>
                    <a:pt x="0" y="218"/>
                    <a:pt x="8" y="209"/>
                  </a:cubicBezTo>
                  <a:cubicBezTo>
                    <a:pt x="46" y="167"/>
                    <a:pt x="75" y="116"/>
                    <a:pt x="134" y="94"/>
                  </a:cubicBezTo>
                  <a:cubicBezTo>
                    <a:pt x="197" y="70"/>
                    <a:pt x="256" y="39"/>
                    <a:pt x="317" y="9"/>
                  </a:cubicBezTo>
                  <a:cubicBezTo>
                    <a:pt x="336" y="0"/>
                    <a:pt x="350" y="4"/>
                    <a:pt x="362" y="20"/>
                  </a:cubicBezTo>
                  <a:cubicBezTo>
                    <a:pt x="368" y="29"/>
                    <a:pt x="375" y="39"/>
                    <a:pt x="380" y="49"/>
                  </a:cubicBezTo>
                  <a:cubicBezTo>
                    <a:pt x="398" y="88"/>
                    <a:pt x="392" y="103"/>
                    <a:pt x="354" y="121"/>
                  </a:cubicBezTo>
                  <a:cubicBezTo>
                    <a:pt x="299" y="146"/>
                    <a:pt x="244" y="170"/>
                    <a:pt x="190" y="198"/>
                  </a:cubicBezTo>
                  <a:cubicBezTo>
                    <a:pt x="152" y="217"/>
                    <a:pt x="114" y="231"/>
                    <a:pt x="80" y="224"/>
                  </a:cubicBezTo>
                  <a:close/>
                  <a:moveTo>
                    <a:pt x="139" y="205"/>
                  </a:moveTo>
                  <a:cubicBezTo>
                    <a:pt x="213" y="170"/>
                    <a:pt x="285" y="137"/>
                    <a:pt x="357" y="104"/>
                  </a:cubicBezTo>
                  <a:cubicBezTo>
                    <a:pt x="379" y="93"/>
                    <a:pt x="380" y="88"/>
                    <a:pt x="367" y="65"/>
                  </a:cubicBezTo>
                  <a:cubicBezTo>
                    <a:pt x="287" y="102"/>
                    <a:pt x="207" y="139"/>
                    <a:pt x="126" y="177"/>
                  </a:cubicBezTo>
                  <a:cubicBezTo>
                    <a:pt x="131" y="187"/>
                    <a:pt x="134" y="195"/>
                    <a:pt x="139" y="205"/>
                  </a:cubicBezTo>
                  <a:close/>
                  <a:moveTo>
                    <a:pt x="356" y="38"/>
                  </a:moveTo>
                  <a:cubicBezTo>
                    <a:pt x="346" y="20"/>
                    <a:pt x="336" y="15"/>
                    <a:pt x="319" y="24"/>
                  </a:cubicBezTo>
                  <a:cubicBezTo>
                    <a:pt x="291" y="39"/>
                    <a:pt x="262" y="51"/>
                    <a:pt x="234" y="64"/>
                  </a:cubicBezTo>
                  <a:cubicBezTo>
                    <a:pt x="190" y="84"/>
                    <a:pt x="147" y="105"/>
                    <a:pt x="102" y="126"/>
                  </a:cubicBezTo>
                  <a:cubicBezTo>
                    <a:pt x="106" y="135"/>
                    <a:pt x="110" y="142"/>
                    <a:pt x="114" y="151"/>
                  </a:cubicBezTo>
                  <a:cubicBezTo>
                    <a:pt x="196" y="113"/>
                    <a:pt x="275" y="76"/>
                    <a:pt x="356" y="38"/>
                  </a:cubicBezTo>
                  <a:close/>
                  <a:moveTo>
                    <a:pt x="90" y="135"/>
                  </a:moveTo>
                  <a:cubicBezTo>
                    <a:pt x="77" y="149"/>
                    <a:pt x="66" y="161"/>
                    <a:pt x="57" y="174"/>
                  </a:cubicBezTo>
                  <a:cubicBezTo>
                    <a:pt x="50" y="183"/>
                    <a:pt x="60" y="208"/>
                    <a:pt x="71" y="209"/>
                  </a:cubicBezTo>
                  <a:cubicBezTo>
                    <a:pt x="88" y="210"/>
                    <a:pt x="105" y="209"/>
                    <a:pt x="125" y="209"/>
                  </a:cubicBezTo>
                  <a:cubicBezTo>
                    <a:pt x="112" y="182"/>
                    <a:pt x="102" y="160"/>
                    <a:pt x="90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9"/>
            <p:cNvSpPr>
              <a:spLocks noEditPoints="1"/>
            </p:cNvSpPr>
            <p:nvPr userDrawn="1"/>
          </p:nvSpPr>
          <p:spPr bwMode="auto">
            <a:xfrm>
              <a:off x="1171576" y="-1033463"/>
              <a:ext cx="446088" cy="546100"/>
            </a:xfrm>
            <a:custGeom>
              <a:avLst/>
              <a:gdLst>
                <a:gd name="T0" fmla="*/ 49 w 351"/>
                <a:gd name="T1" fmla="*/ 428 h 428"/>
                <a:gd name="T2" fmla="*/ 10 w 351"/>
                <a:gd name="T3" fmla="*/ 381 h 428"/>
                <a:gd name="T4" fmla="*/ 57 w 351"/>
                <a:gd name="T5" fmla="*/ 227 h 428"/>
                <a:gd name="T6" fmla="*/ 56 w 351"/>
                <a:gd name="T7" fmla="*/ 195 h 428"/>
                <a:gd name="T8" fmla="*/ 7 w 351"/>
                <a:gd name="T9" fmla="*/ 64 h 428"/>
                <a:gd name="T10" fmla="*/ 22 w 351"/>
                <a:gd name="T11" fmla="*/ 34 h 428"/>
                <a:gd name="T12" fmla="*/ 120 w 351"/>
                <a:gd name="T13" fmla="*/ 6 h 428"/>
                <a:gd name="T14" fmla="*/ 148 w 351"/>
                <a:gd name="T15" fmla="*/ 23 h 428"/>
                <a:gd name="T16" fmla="*/ 179 w 351"/>
                <a:gd name="T17" fmla="*/ 145 h 428"/>
                <a:gd name="T18" fmla="*/ 200 w 351"/>
                <a:gd name="T19" fmla="*/ 178 h 428"/>
                <a:gd name="T20" fmla="*/ 326 w 351"/>
                <a:gd name="T21" fmla="*/ 281 h 428"/>
                <a:gd name="T22" fmla="*/ 348 w 351"/>
                <a:gd name="T23" fmla="*/ 315 h 428"/>
                <a:gd name="T24" fmla="*/ 315 w 351"/>
                <a:gd name="T25" fmla="*/ 345 h 428"/>
                <a:gd name="T26" fmla="*/ 102 w 351"/>
                <a:gd name="T27" fmla="*/ 414 h 428"/>
                <a:gd name="T28" fmla="*/ 49 w 351"/>
                <a:gd name="T29" fmla="*/ 428 h 428"/>
                <a:gd name="T30" fmla="*/ 108 w 351"/>
                <a:gd name="T31" fmla="*/ 93 h 428"/>
                <a:gd name="T32" fmla="*/ 105 w 351"/>
                <a:gd name="T33" fmla="*/ 86 h 428"/>
                <a:gd name="T34" fmla="*/ 128 w 351"/>
                <a:gd name="T35" fmla="*/ 79 h 428"/>
                <a:gd name="T36" fmla="*/ 138 w 351"/>
                <a:gd name="T37" fmla="*/ 52 h 428"/>
                <a:gd name="T38" fmla="*/ 98 w 351"/>
                <a:gd name="T39" fmla="*/ 60 h 428"/>
                <a:gd name="T40" fmla="*/ 96 w 351"/>
                <a:gd name="T41" fmla="*/ 55 h 428"/>
                <a:gd name="T42" fmla="*/ 137 w 351"/>
                <a:gd name="T43" fmla="*/ 39 h 428"/>
                <a:gd name="T44" fmla="*/ 129 w 351"/>
                <a:gd name="T45" fmla="*/ 18 h 428"/>
                <a:gd name="T46" fmla="*/ 18 w 351"/>
                <a:gd name="T47" fmla="*/ 51 h 428"/>
                <a:gd name="T48" fmla="*/ 68 w 351"/>
                <a:gd name="T49" fmla="*/ 185 h 428"/>
                <a:gd name="T50" fmla="*/ 71 w 351"/>
                <a:gd name="T51" fmla="*/ 231 h 428"/>
                <a:gd name="T52" fmla="*/ 24 w 351"/>
                <a:gd name="T53" fmla="*/ 386 h 428"/>
                <a:gd name="T54" fmla="*/ 47 w 351"/>
                <a:gd name="T55" fmla="*/ 413 h 428"/>
                <a:gd name="T56" fmla="*/ 316 w 351"/>
                <a:gd name="T57" fmla="*/ 330 h 428"/>
                <a:gd name="T58" fmla="*/ 319 w 351"/>
                <a:gd name="T59" fmla="*/ 293 h 428"/>
                <a:gd name="T60" fmla="*/ 207 w 351"/>
                <a:gd name="T61" fmla="*/ 203 h 428"/>
                <a:gd name="T62" fmla="*/ 165 w 351"/>
                <a:gd name="T63" fmla="*/ 148 h 428"/>
                <a:gd name="T64" fmla="*/ 125 w 351"/>
                <a:gd name="T65" fmla="*/ 157 h 428"/>
                <a:gd name="T66" fmla="*/ 124 w 351"/>
                <a:gd name="T67" fmla="*/ 150 h 428"/>
                <a:gd name="T68" fmla="*/ 162 w 351"/>
                <a:gd name="T69" fmla="*/ 136 h 428"/>
                <a:gd name="T70" fmla="*/ 155 w 351"/>
                <a:gd name="T71" fmla="*/ 116 h 428"/>
                <a:gd name="T72" fmla="*/ 116 w 351"/>
                <a:gd name="T73" fmla="*/ 125 h 428"/>
                <a:gd name="T74" fmla="*/ 115 w 351"/>
                <a:gd name="T75" fmla="*/ 118 h 428"/>
                <a:gd name="T76" fmla="*/ 154 w 351"/>
                <a:gd name="T77" fmla="*/ 104 h 428"/>
                <a:gd name="T78" fmla="*/ 148 w 351"/>
                <a:gd name="T79" fmla="*/ 84 h 428"/>
                <a:gd name="T80" fmla="*/ 108 w 351"/>
                <a:gd name="T81" fmla="*/ 93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1" h="428">
                  <a:moveTo>
                    <a:pt x="49" y="428"/>
                  </a:moveTo>
                  <a:cubicBezTo>
                    <a:pt x="10" y="428"/>
                    <a:pt x="0" y="412"/>
                    <a:pt x="10" y="381"/>
                  </a:cubicBezTo>
                  <a:cubicBezTo>
                    <a:pt x="26" y="330"/>
                    <a:pt x="42" y="279"/>
                    <a:pt x="57" y="227"/>
                  </a:cubicBezTo>
                  <a:cubicBezTo>
                    <a:pt x="60" y="217"/>
                    <a:pt x="59" y="204"/>
                    <a:pt x="56" y="195"/>
                  </a:cubicBezTo>
                  <a:cubicBezTo>
                    <a:pt x="41" y="151"/>
                    <a:pt x="24" y="107"/>
                    <a:pt x="7" y="64"/>
                  </a:cubicBezTo>
                  <a:cubicBezTo>
                    <a:pt x="0" y="46"/>
                    <a:pt x="4" y="39"/>
                    <a:pt x="22" y="34"/>
                  </a:cubicBezTo>
                  <a:cubicBezTo>
                    <a:pt x="55" y="26"/>
                    <a:pt x="87" y="17"/>
                    <a:pt x="120" y="6"/>
                  </a:cubicBezTo>
                  <a:cubicBezTo>
                    <a:pt x="138" y="0"/>
                    <a:pt x="144" y="6"/>
                    <a:pt x="148" y="23"/>
                  </a:cubicBezTo>
                  <a:cubicBezTo>
                    <a:pt x="157" y="64"/>
                    <a:pt x="168" y="105"/>
                    <a:pt x="179" y="145"/>
                  </a:cubicBezTo>
                  <a:cubicBezTo>
                    <a:pt x="183" y="157"/>
                    <a:pt x="190" y="170"/>
                    <a:pt x="200" y="178"/>
                  </a:cubicBezTo>
                  <a:cubicBezTo>
                    <a:pt x="241" y="213"/>
                    <a:pt x="285" y="246"/>
                    <a:pt x="326" y="281"/>
                  </a:cubicBezTo>
                  <a:cubicBezTo>
                    <a:pt x="337" y="290"/>
                    <a:pt x="351" y="307"/>
                    <a:pt x="348" y="315"/>
                  </a:cubicBezTo>
                  <a:cubicBezTo>
                    <a:pt x="344" y="328"/>
                    <a:pt x="328" y="340"/>
                    <a:pt x="315" y="345"/>
                  </a:cubicBezTo>
                  <a:cubicBezTo>
                    <a:pt x="244" y="369"/>
                    <a:pt x="173" y="391"/>
                    <a:pt x="102" y="414"/>
                  </a:cubicBezTo>
                  <a:cubicBezTo>
                    <a:pt x="82" y="420"/>
                    <a:pt x="61" y="425"/>
                    <a:pt x="49" y="428"/>
                  </a:cubicBezTo>
                  <a:close/>
                  <a:moveTo>
                    <a:pt x="108" y="93"/>
                  </a:moveTo>
                  <a:cubicBezTo>
                    <a:pt x="107" y="91"/>
                    <a:pt x="106" y="89"/>
                    <a:pt x="105" y="86"/>
                  </a:cubicBezTo>
                  <a:cubicBezTo>
                    <a:pt x="113" y="84"/>
                    <a:pt x="120" y="80"/>
                    <a:pt x="128" y="79"/>
                  </a:cubicBezTo>
                  <a:cubicBezTo>
                    <a:pt x="146" y="75"/>
                    <a:pt x="148" y="66"/>
                    <a:pt x="138" y="52"/>
                  </a:cubicBezTo>
                  <a:cubicBezTo>
                    <a:pt x="124" y="55"/>
                    <a:pt x="111" y="58"/>
                    <a:pt x="98" y="60"/>
                  </a:cubicBezTo>
                  <a:cubicBezTo>
                    <a:pt x="98" y="58"/>
                    <a:pt x="97" y="56"/>
                    <a:pt x="96" y="55"/>
                  </a:cubicBezTo>
                  <a:cubicBezTo>
                    <a:pt x="109" y="50"/>
                    <a:pt x="122" y="45"/>
                    <a:pt x="137" y="39"/>
                  </a:cubicBezTo>
                  <a:cubicBezTo>
                    <a:pt x="134" y="32"/>
                    <a:pt x="132" y="25"/>
                    <a:pt x="129" y="18"/>
                  </a:cubicBezTo>
                  <a:cubicBezTo>
                    <a:pt x="91" y="29"/>
                    <a:pt x="55" y="40"/>
                    <a:pt x="18" y="51"/>
                  </a:cubicBezTo>
                  <a:cubicBezTo>
                    <a:pt x="35" y="98"/>
                    <a:pt x="53" y="141"/>
                    <a:pt x="68" y="185"/>
                  </a:cubicBezTo>
                  <a:cubicBezTo>
                    <a:pt x="72" y="199"/>
                    <a:pt x="75" y="217"/>
                    <a:pt x="71" y="231"/>
                  </a:cubicBezTo>
                  <a:cubicBezTo>
                    <a:pt x="57" y="283"/>
                    <a:pt x="40" y="334"/>
                    <a:pt x="24" y="386"/>
                  </a:cubicBezTo>
                  <a:cubicBezTo>
                    <a:pt x="17" y="409"/>
                    <a:pt x="24" y="420"/>
                    <a:pt x="47" y="413"/>
                  </a:cubicBezTo>
                  <a:cubicBezTo>
                    <a:pt x="137" y="386"/>
                    <a:pt x="226" y="359"/>
                    <a:pt x="316" y="330"/>
                  </a:cubicBezTo>
                  <a:cubicBezTo>
                    <a:pt x="340" y="322"/>
                    <a:pt x="340" y="309"/>
                    <a:pt x="319" y="293"/>
                  </a:cubicBezTo>
                  <a:cubicBezTo>
                    <a:pt x="282" y="263"/>
                    <a:pt x="244" y="234"/>
                    <a:pt x="207" y="203"/>
                  </a:cubicBezTo>
                  <a:cubicBezTo>
                    <a:pt x="189" y="189"/>
                    <a:pt x="167" y="176"/>
                    <a:pt x="165" y="148"/>
                  </a:cubicBezTo>
                  <a:cubicBezTo>
                    <a:pt x="150" y="151"/>
                    <a:pt x="138" y="154"/>
                    <a:pt x="125" y="157"/>
                  </a:cubicBezTo>
                  <a:cubicBezTo>
                    <a:pt x="125" y="154"/>
                    <a:pt x="125" y="152"/>
                    <a:pt x="124" y="150"/>
                  </a:cubicBezTo>
                  <a:cubicBezTo>
                    <a:pt x="136" y="146"/>
                    <a:pt x="149" y="141"/>
                    <a:pt x="162" y="136"/>
                  </a:cubicBezTo>
                  <a:cubicBezTo>
                    <a:pt x="160" y="129"/>
                    <a:pt x="158" y="123"/>
                    <a:pt x="155" y="116"/>
                  </a:cubicBezTo>
                  <a:cubicBezTo>
                    <a:pt x="141" y="119"/>
                    <a:pt x="129" y="122"/>
                    <a:pt x="116" y="125"/>
                  </a:cubicBezTo>
                  <a:cubicBezTo>
                    <a:pt x="116" y="122"/>
                    <a:pt x="115" y="120"/>
                    <a:pt x="115" y="118"/>
                  </a:cubicBezTo>
                  <a:cubicBezTo>
                    <a:pt x="128" y="113"/>
                    <a:pt x="140" y="109"/>
                    <a:pt x="154" y="104"/>
                  </a:cubicBezTo>
                  <a:cubicBezTo>
                    <a:pt x="151" y="96"/>
                    <a:pt x="150" y="90"/>
                    <a:pt x="148" y="84"/>
                  </a:cubicBezTo>
                  <a:cubicBezTo>
                    <a:pt x="133" y="87"/>
                    <a:pt x="121" y="90"/>
                    <a:pt x="108" y="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10"/>
            <p:cNvSpPr>
              <a:spLocks noEditPoints="1"/>
            </p:cNvSpPr>
            <p:nvPr userDrawn="1"/>
          </p:nvSpPr>
          <p:spPr bwMode="auto">
            <a:xfrm>
              <a:off x="1616076" y="-906463"/>
              <a:ext cx="611188" cy="438150"/>
            </a:xfrm>
            <a:custGeom>
              <a:avLst/>
              <a:gdLst>
                <a:gd name="T0" fmla="*/ 239 w 481"/>
                <a:gd name="T1" fmla="*/ 129 h 343"/>
                <a:gd name="T2" fmla="*/ 394 w 481"/>
                <a:gd name="T3" fmla="*/ 96 h 343"/>
                <a:gd name="T4" fmla="*/ 465 w 481"/>
                <a:gd name="T5" fmla="*/ 244 h 343"/>
                <a:gd name="T6" fmla="*/ 335 w 481"/>
                <a:gd name="T7" fmla="*/ 337 h 343"/>
                <a:gd name="T8" fmla="*/ 218 w 481"/>
                <a:gd name="T9" fmla="*/ 218 h 343"/>
                <a:gd name="T10" fmla="*/ 177 w 481"/>
                <a:gd name="T11" fmla="*/ 151 h 343"/>
                <a:gd name="T12" fmla="*/ 65 w 481"/>
                <a:gd name="T13" fmla="*/ 104 h 343"/>
                <a:gd name="T14" fmla="*/ 35 w 481"/>
                <a:gd name="T15" fmla="*/ 94 h 343"/>
                <a:gd name="T16" fmla="*/ 10 w 481"/>
                <a:gd name="T17" fmla="*/ 35 h 343"/>
                <a:gd name="T18" fmla="*/ 70 w 481"/>
                <a:gd name="T19" fmla="*/ 10 h 343"/>
                <a:gd name="T20" fmla="*/ 102 w 481"/>
                <a:gd name="T21" fmla="*/ 35 h 343"/>
                <a:gd name="T22" fmla="*/ 198 w 481"/>
                <a:gd name="T23" fmla="*/ 110 h 343"/>
                <a:gd name="T24" fmla="*/ 239 w 481"/>
                <a:gd name="T25" fmla="*/ 129 h 343"/>
                <a:gd name="T26" fmla="*/ 346 w 481"/>
                <a:gd name="T27" fmla="*/ 322 h 343"/>
                <a:gd name="T28" fmla="*/ 456 w 481"/>
                <a:gd name="T29" fmla="*/ 210 h 343"/>
                <a:gd name="T30" fmla="*/ 332 w 481"/>
                <a:gd name="T31" fmla="*/ 96 h 343"/>
                <a:gd name="T32" fmla="*/ 230 w 481"/>
                <a:gd name="T33" fmla="*/ 207 h 343"/>
                <a:gd name="T34" fmla="*/ 346 w 481"/>
                <a:gd name="T35" fmla="*/ 322 h 343"/>
                <a:gd name="T36" fmla="*/ 222 w 481"/>
                <a:gd name="T37" fmla="*/ 160 h 343"/>
                <a:gd name="T38" fmla="*/ 217 w 481"/>
                <a:gd name="T39" fmla="*/ 134 h 343"/>
                <a:gd name="T40" fmla="*/ 189 w 481"/>
                <a:gd name="T41" fmla="*/ 122 h 343"/>
                <a:gd name="T42" fmla="*/ 94 w 481"/>
                <a:gd name="T43" fmla="*/ 47 h 343"/>
                <a:gd name="T44" fmla="*/ 61 w 481"/>
                <a:gd name="T45" fmla="*/ 23 h 343"/>
                <a:gd name="T46" fmla="*/ 24 w 481"/>
                <a:gd name="T47" fmla="*/ 40 h 343"/>
                <a:gd name="T48" fmla="*/ 40 w 481"/>
                <a:gd name="T49" fmla="*/ 80 h 343"/>
                <a:gd name="T50" fmla="*/ 76 w 481"/>
                <a:gd name="T51" fmla="*/ 92 h 343"/>
                <a:gd name="T52" fmla="*/ 146 w 481"/>
                <a:gd name="T53" fmla="*/ 118 h 343"/>
                <a:gd name="T54" fmla="*/ 222 w 481"/>
                <a:gd name="T55" fmla="*/ 16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81" h="343">
                  <a:moveTo>
                    <a:pt x="239" y="129"/>
                  </a:moveTo>
                  <a:cubicBezTo>
                    <a:pt x="289" y="79"/>
                    <a:pt x="333" y="70"/>
                    <a:pt x="394" y="96"/>
                  </a:cubicBezTo>
                  <a:cubicBezTo>
                    <a:pt x="452" y="122"/>
                    <a:pt x="481" y="182"/>
                    <a:pt x="465" y="244"/>
                  </a:cubicBezTo>
                  <a:cubicBezTo>
                    <a:pt x="449" y="304"/>
                    <a:pt x="395" y="343"/>
                    <a:pt x="335" y="337"/>
                  </a:cubicBezTo>
                  <a:cubicBezTo>
                    <a:pt x="267" y="330"/>
                    <a:pt x="217" y="283"/>
                    <a:pt x="218" y="218"/>
                  </a:cubicBezTo>
                  <a:cubicBezTo>
                    <a:pt x="219" y="182"/>
                    <a:pt x="207" y="163"/>
                    <a:pt x="177" y="151"/>
                  </a:cubicBezTo>
                  <a:cubicBezTo>
                    <a:pt x="139" y="136"/>
                    <a:pt x="102" y="120"/>
                    <a:pt x="65" y="104"/>
                  </a:cubicBezTo>
                  <a:cubicBezTo>
                    <a:pt x="55" y="100"/>
                    <a:pt x="44" y="99"/>
                    <a:pt x="35" y="94"/>
                  </a:cubicBezTo>
                  <a:cubicBezTo>
                    <a:pt x="10" y="83"/>
                    <a:pt x="0" y="58"/>
                    <a:pt x="10" y="35"/>
                  </a:cubicBezTo>
                  <a:cubicBezTo>
                    <a:pt x="19" y="12"/>
                    <a:pt x="46" y="0"/>
                    <a:pt x="70" y="10"/>
                  </a:cubicBezTo>
                  <a:cubicBezTo>
                    <a:pt x="82" y="15"/>
                    <a:pt x="96" y="24"/>
                    <a:pt x="102" y="35"/>
                  </a:cubicBezTo>
                  <a:cubicBezTo>
                    <a:pt x="125" y="73"/>
                    <a:pt x="160" y="93"/>
                    <a:pt x="198" y="110"/>
                  </a:cubicBezTo>
                  <a:cubicBezTo>
                    <a:pt x="212" y="116"/>
                    <a:pt x="225" y="122"/>
                    <a:pt x="239" y="129"/>
                  </a:cubicBezTo>
                  <a:close/>
                  <a:moveTo>
                    <a:pt x="346" y="322"/>
                  </a:moveTo>
                  <a:cubicBezTo>
                    <a:pt x="408" y="322"/>
                    <a:pt x="455" y="274"/>
                    <a:pt x="456" y="210"/>
                  </a:cubicBezTo>
                  <a:cubicBezTo>
                    <a:pt x="456" y="147"/>
                    <a:pt x="402" y="97"/>
                    <a:pt x="332" y="96"/>
                  </a:cubicBezTo>
                  <a:cubicBezTo>
                    <a:pt x="276" y="95"/>
                    <a:pt x="231" y="144"/>
                    <a:pt x="230" y="207"/>
                  </a:cubicBezTo>
                  <a:cubicBezTo>
                    <a:pt x="230" y="273"/>
                    <a:pt x="279" y="322"/>
                    <a:pt x="346" y="322"/>
                  </a:cubicBezTo>
                  <a:close/>
                  <a:moveTo>
                    <a:pt x="222" y="160"/>
                  </a:moveTo>
                  <a:cubicBezTo>
                    <a:pt x="233" y="147"/>
                    <a:pt x="229" y="140"/>
                    <a:pt x="217" y="134"/>
                  </a:cubicBezTo>
                  <a:cubicBezTo>
                    <a:pt x="207" y="131"/>
                    <a:pt x="199" y="125"/>
                    <a:pt x="189" y="122"/>
                  </a:cubicBezTo>
                  <a:cubicBezTo>
                    <a:pt x="150" y="106"/>
                    <a:pt x="117" y="84"/>
                    <a:pt x="94" y="47"/>
                  </a:cubicBezTo>
                  <a:cubicBezTo>
                    <a:pt x="88" y="36"/>
                    <a:pt x="73" y="28"/>
                    <a:pt x="61" y="23"/>
                  </a:cubicBezTo>
                  <a:cubicBezTo>
                    <a:pt x="46" y="18"/>
                    <a:pt x="31" y="22"/>
                    <a:pt x="24" y="40"/>
                  </a:cubicBezTo>
                  <a:cubicBezTo>
                    <a:pt x="17" y="56"/>
                    <a:pt x="23" y="72"/>
                    <a:pt x="40" y="80"/>
                  </a:cubicBezTo>
                  <a:cubicBezTo>
                    <a:pt x="51" y="85"/>
                    <a:pt x="64" y="88"/>
                    <a:pt x="76" y="92"/>
                  </a:cubicBezTo>
                  <a:cubicBezTo>
                    <a:pt x="99" y="100"/>
                    <a:pt x="124" y="107"/>
                    <a:pt x="146" y="118"/>
                  </a:cubicBezTo>
                  <a:cubicBezTo>
                    <a:pt x="172" y="130"/>
                    <a:pt x="196" y="146"/>
                    <a:pt x="222" y="1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11"/>
            <p:cNvSpPr>
              <a:spLocks noEditPoints="1"/>
            </p:cNvSpPr>
            <p:nvPr userDrawn="1"/>
          </p:nvSpPr>
          <p:spPr bwMode="auto">
            <a:xfrm>
              <a:off x="2744788" y="-1241425"/>
              <a:ext cx="433388" cy="503238"/>
            </a:xfrm>
            <a:custGeom>
              <a:avLst/>
              <a:gdLst>
                <a:gd name="T0" fmla="*/ 0 w 341"/>
                <a:gd name="T1" fmla="*/ 328 h 395"/>
                <a:gd name="T2" fmla="*/ 103 w 341"/>
                <a:gd name="T3" fmla="*/ 201 h 395"/>
                <a:gd name="T4" fmla="*/ 250 w 341"/>
                <a:gd name="T5" fmla="*/ 19 h 395"/>
                <a:gd name="T6" fmla="*/ 284 w 341"/>
                <a:gd name="T7" fmla="*/ 15 h 395"/>
                <a:gd name="T8" fmla="*/ 332 w 341"/>
                <a:gd name="T9" fmla="*/ 58 h 395"/>
                <a:gd name="T10" fmla="*/ 334 w 341"/>
                <a:gd name="T11" fmla="*/ 79 h 395"/>
                <a:gd name="T12" fmla="*/ 85 w 341"/>
                <a:gd name="T13" fmla="*/ 382 h 395"/>
                <a:gd name="T14" fmla="*/ 64 w 341"/>
                <a:gd name="T15" fmla="*/ 386 h 395"/>
                <a:gd name="T16" fmla="*/ 0 w 341"/>
                <a:gd name="T17" fmla="*/ 328 h 395"/>
                <a:gd name="T18" fmla="*/ 141 w 341"/>
                <a:gd name="T19" fmla="*/ 177 h 395"/>
                <a:gd name="T20" fmla="*/ 124 w 341"/>
                <a:gd name="T21" fmla="*/ 201 h 395"/>
                <a:gd name="T22" fmla="*/ 147 w 341"/>
                <a:gd name="T23" fmla="*/ 216 h 395"/>
                <a:gd name="T24" fmla="*/ 142 w 341"/>
                <a:gd name="T25" fmla="*/ 222 h 395"/>
                <a:gd name="T26" fmla="*/ 117 w 341"/>
                <a:gd name="T27" fmla="*/ 206 h 395"/>
                <a:gd name="T28" fmla="*/ 102 w 341"/>
                <a:gd name="T29" fmla="*/ 225 h 395"/>
                <a:gd name="T30" fmla="*/ 122 w 341"/>
                <a:gd name="T31" fmla="*/ 247 h 395"/>
                <a:gd name="T32" fmla="*/ 118 w 341"/>
                <a:gd name="T33" fmla="*/ 251 h 395"/>
                <a:gd name="T34" fmla="*/ 94 w 341"/>
                <a:gd name="T35" fmla="*/ 235 h 395"/>
                <a:gd name="T36" fmla="*/ 79 w 341"/>
                <a:gd name="T37" fmla="*/ 255 h 395"/>
                <a:gd name="T38" fmla="*/ 99 w 341"/>
                <a:gd name="T39" fmla="*/ 276 h 395"/>
                <a:gd name="T40" fmla="*/ 95 w 341"/>
                <a:gd name="T41" fmla="*/ 280 h 395"/>
                <a:gd name="T42" fmla="*/ 70 w 341"/>
                <a:gd name="T43" fmla="*/ 264 h 395"/>
                <a:gd name="T44" fmla="*/ 51 w 341"/>
                <a:gd name="T45" fmla="*/ 288 h 395"/>
                <a:gd name="T46" fmla="*/ 76 w 341"/>
                <a:gd name="T47" fmla="*/ 305 h 395"/>
                <a:gd name="T48" fmla="*/ 72 w 341"/>
                <a:gd name="T49" fmla="*/ 310 h 395"/>
                <a:gd name="T50" fmla="*/ 47 w 341"/>
                <a:gd name="T51" fmla="*/ 293 h 395"/>
                <a:gd name="T52" fmla="*/ 20 w 341"/>
                <a:gd name="T53" fmla="*/ 327 h 395"/>
                <a:gd name="T54" fmla="*/ 73 w 341"/>
                <a:gd name="T55" fmla="*/ 374 h 395"/>
                <a:gd name="T56" fmla="*/ 323 w 341"/>
                <a:gd name="T57" fmla="*/ 69 h 395"/>
                <a:gd name="T58" fmla="*/ 268 w 341"/>
                <a:gd name="T59" fmla="*/ 21 h 395"/>
                <a:gd name="T60" fmla="*/ 243 w 341"/>
                <a:gd name="T61" fmla="*/ 51 h 395"/>
                <a:gd name="T62" fmla="*/ 264 w 341"/>
                <a:gd name="T63" fmla="*/ 73 h 395"/>
                <a:gd name="T64" fmla="*/ 260 w 341"/>
                <a:gd name="T65" fmla="*/ 77 h 395"/>
                <a:gd name="T66" fmla="*/ 235 w 341"/>
                <a:gd name="T67" fmla="*/ 61 h 395"/>
                <a:gd name="T68" fmla="*/ 219 w 341"/>
                <a:gd name="T69" fmla="*/ 81 h 395"/>
                <a:gd name="T70" fmla="*/ 241 w 341"/>
                <a:gd name="T71" fmla="*/ 101 h 395"/>
                <a:gd name="T72" fmla="*/ 238 w 341"/>
                <a:gd name="T73" fmla="*/ 106 h 395"/>
                <a:gd name="T74" fmla="*/ 211 w 341"/>
                <a:gd name="T75" fmla="*/ 90 h 395"/>
                <a:gd name="T76" fmla="*/ 193 w 341"/>
                <a:gd name="T77" fmla="*/ 113 h 395"/>
                <a:gd name="T78" fmla="*/ 218 w 341"/>
                <a:gd name="T79" fmla="*/ 130 h 395"/>
                <a:gd name="T80" fmla="*/ 214 w 341"/>
                <a:gd name="T81" fmla="*/ 135 h 395"/>
                <a:gd name="T82" fmla="*/ 188 w 341"/>
                <a:gd name="T83" fmla="*/ 119 h 395"/>
                <a:gd name="T84" fmla="*/ 169 w 341"/>
                <a:gd name="T85" fmla="*/ 143 h 395"/>
                <a:gd name="T86" fmla="*/ 194 w 341"/>
                <a:gd name="T87" fmla="*/ 159 h 395"/>
                <a:gd name="T88" fmla="*/ 190 w 341"/>
                <a:gd name="T89" fmla="*/ 164 h 395"/>
                <a:gd name="T90" fmla="*/ 164 w 341"/>
                <a:gd name="T91" fmla="*/ 149 h 395"/>
                <a:gd name="T92" fmla="*/ 144 w 341"/>
                <a:gd name="T93" fmla="*/ 174 h 395"/>
                <a:gd name="T94" fmla="*/ 170 w 341"/>
                <a:gd name="T95" fmla="*/ 188 h 395"/>
                <a:gd name="T96" fmla="*/ 165 w 341"/>
                <a:gd name="T97" fmla="*/ 193 h 395"/>
                <a:gd name="T98" fmla="*/ 141 w 341"/>
                <a:gd name="T99" fmla="*/ 177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1" h="395">
                  <a:moveTo>
                    <a:pt x="0" y="328"/>
                  </a:moveTo>
                  <a:cubicBezTo>
                    <a:pt x="36" y="284"/>
                    <a:pt x="70" y="242"/>
                    <a:pt x="103" y="201"/>
                  </a:cubicBezTo>
                  <a:cubicBezTo>
                    <a:pt x="152" y="140"/>
                    <a:pt x="202" y="80"/>
                    <a:pt x="250" y="19"/>
                  </a:cubicBezTo>
                  <a:cubicBezTo>
                    <a:pt x="262" y="4"/>
                    <a:pt x="270" y="0"/>
                    <a:pt x="284" y="15"/>
                  </a:cubicBezTo>
                  <a:cubicBezTo>
                    <a:pt x="299" y="31"/>
                    <a:pt x="316" y="44"/>
                    <a:pt x="332" y="58"/>
                  </a:cubicBezTo>
                  <a:cubicBezTo>
                    <a:pt x="340" y="65"/>
                    <a:pt x="341" y="71"/>
                    <a:pt x="334" y="79"/>
                  </a:cubicBezTo>
                  <a:cubicBezTo>
                    <a:pt x="251" y="180"/>
                    <a:pt x="168" y="281"/>
                    <a:pt x="85" y="382"/>
                  </a:cubicBezTo>
                  <a:cubicBezTo>
                    <a:pt x="79" y="389"/>
                    <a:pt x="73" y="395"/>
                    <a:pt x="64" y="386"/>
                  </a:cubicBezTo>
                  <a:cubicBezTo>
                    <a:pt x="43" y="367"/>
                    <a:pt x="23" y="349"/>
                    <a:pt x="0" y="328"/>
                  </a:cubicBezTo>
                  <a:close/>
                  <a:moveTo>
                    <a:pt x="141" y="177"/>
                  </a:moveTo>
                  <a:cubicBezTo>
                    <a:pt x="135" y="185"/>
                    <a:pt x="131" y="191"/>
                    <a:pt x="124" y="201"/>
                  </a:cubicBezTo>
                  <a:cubicBezTo>
                    <a:pt x="133" y="206"/>
                    <a:pt x="140" y="211"/>
                    <a:pt x="147" y="216"/>
                  </a:cubicBezTo>
                  <a:cubicBezTo>
                    <a:pt x="146" y="218"/>
                    <a:pt x="144" y="220"/>
                    <a:pt x="142" y="222"/>
                  </a:cubicBezTo>
                  <a:cubicBezTo>
                    <a:pt x="135" y="217"/>
                    <a:pt x="127" y="212"/>
                    <a:pt x="117" y="206"/>
                  </a:cubicBezTo>
                  <a:cubicBezTo>
                    <a:pt x="112" y="213"/>
                    <a:pt x="107" y="219"/>
                    <a:pt x="102" y="225"/>
                  </a:cubicBezTo>
                  <a:cubicBezTo>
                    <a:pt x="110" y="234"/>
                    <a:pt x="116" y="240"/>
                    <a:pt x="122" y="247"/>
                  </a:cubicBezTo>
                  <a:cubicBezTo>
                    <a:pt x="121" y="248"/>
                    <a:pt x="119" y="249"/>
                    <a:pt x="118" y="251"/>
                  </a:cubicBezTo>
                  <a:cubicBezTo>
                    <a:pt x="111" y="246"/>
                    <a:pt x="103" y="241"/>
                    <a:pt x="94" y="235"/>
                  </a:cubicBezTo>
                  <a:cubicBezTo>
                    <a:pt x="89" y="242"/>
                    <a:pt x="84" y="248"/>
                    <a:pt x="79" y="255"/>
                  </a:cubicBezTo>
                  <a:cubicBezTo>
                    <a:pt x="86" y="263"/>
                    <a:pt x="93" y="269"/>
                    <a:pt x="99" y="276"/>
                  </a:cubicBezTo>
                  <a:cubicBezTo>
                    <a:pt x="98" y="278"/>
                    <a:pt x="96" y="279"/>
                    <a:pt x="95" y="280"/>
                  </a:cubicBezTo>
                  <a:cubicBezTo>
                    <a:pt x="87" y="275"/>
                    <a:pt x="80" y="270"/>
                    <a:pt x="70" y="264"/>
                  </a:cubicBezTo>
                  <a:cubicBezTo>
                    <a:pt x="65" y="271"/>
                    <a:pt x="60" y="278"/>
                    <a:pt x="51" y="288"/>
                  </a:cubicBezTo>
                  <a:cubicBezTo>
                    <a:pt x="60" y="294"/>
                    <a:pt x="68" y="300"/>
                    <a:pt x="76" y="305"/>
                  </a:cubicBezTo>
                  <a:cubicBezTo>
                    <a:pt x="75" y="306"/>
                    <a:pt x="73" y="308"/>
                    <a:pt x="72" y="310"/>
                  </a:cubicBezTo>
                  <a:cubicBezTo>
                    <a:pt x="64" y="305"/>
                    <a:pt x="56" y="299"/>
                    <a:pt x="47" y="293"/>
                  </a:cubicBezTo>
                  <a:cubicBezTo>
                    <a:pt x="38" y="304"/>
                    <a:pt x="29" y="315"/>
                    <a:pt x="20" y="327"/>
                  </a:cubicBezTo>
                  <a:cubicBezTo>
                    <a:pt x="38" y="343"/>
                    <a:pt x="55" y="358"/>
                    <a:pt x="73" y="374"/>
                  </a:cubicBezTo>
                  <a:cubicBezTo>
                    <a:pt x="157" y="271"/>
                    <a:pt x="240" y="171"/>
                    <a:pt x="323" y="69"/>
                  </a:cubicBezTo>
                  <a:cubicBezTo>
                    <a:pt x="304" y="52"/>
                    <a:pt x="286" y="37"/>
                    <a:pt x="268" y="21"/>
                  </a:cubicBezTo>
                  <a:cubicBezTo>
                    <a:pt x="259" y="32"/>
                    <a:pt x="251" y="42"/>
                    <a:pt x="243" y="51"/>
                  </a:cubicBezTo>
                  <a:cubicBezTo>
                    <a:pt x="251" y="59"/>
                    <a:pt x="257" y="66"/>
                    <a:pt x="264" y="73"/>
                  </a:cubicBezTo>
                  <a:cubicBezTo>
                    <a:pt x="263" y="75"/>
                    <a:pt x="261" y="76"/>
                    <a:pt x="260" y="77"/>
                  </a:cubicBezTo>
                  <a:cubicBezTo>
                    <a:pt x="252" y="72"/>
                    <a:pt x="244" y="67"/>
                    <a:pt x="235" y="61"/>
                  </a:cubicBezTo>
                  <a:cubicBezTo>
                    <a:pt x="230" y="68"/>
                    <a:pt x="225" y="74"/>
                    <a:pt x="219" y="81"/>
                  </a:cubicBezTo>
                  <a:cubicBezTo>
                    <a:pt x="228" y="88"/>
                    <a:pt x="234" y="95"/>
                    <a:pt x="241" y="101"/>
                  </a:cubicBezTo>
                  <a:cubicBezTo>
                    <a:pt x="240" y="103"/>
                    <a:pt x="239" y="105"/>
                    <a:pt x="238" y="106"/>
                  </a:cubicBezTo>
                  <a:cubicBezTo>
                    <a:pt x="229" y="101"/>
                    <a:pt x="221" y="96"/>
                    <a:pt x="211" y="90"/>
                  </a:cubicBezTo>
                  <a:cubicBezTo>
                    <a:pt x="206" y="97"/>
                    <a:pt x="201" y="103"/>
                    <a:pt x="193" y="113"/>
                  </a:cubicBezTo>
                  <a:cubicBezTo>
                    <a:pt x="202" y="119"/>
                    <a:pt x="210" y="124"/>
                    <a:pt x="218" y="130"/>
                  </a:cubicBezTo>
                  <a:cubicBezTo>
                    <a:pt x="217" y="132"/>
                    <a:pt x="215" y="133"/>
                    <a:pt x="214" y="135"/>
                  </a:cubicBezTo>
                  <a:cubicBezTo>
                    <a:pt x="206" y="130"/>
                    <a:pt x="197" y="125"/>
                    <a:pt x="188" y="119"/>
                  </a:cubicBezTo>
                  <a:cubicBezTo>
                    <a:pt x="182" y="126"/>
                    <a:pt x="178" y="132"/>
                    <a:pt x="169" y="143"/>
                  </a:cubicBezTo>
                  <a:cubicBezTo>
                    <a:pt x="178" y="148"/>
                    <a:pt x="186" y="154"/>
                    <a:pt x="194" y="159"/>
                  </a:cubicBezTo>
                  <a:cubicBezTo>
                    <a:pt x="192" y="161"/>
                    <a:pt x="191" y="162"/>
                    <a:pt x="190" y="164"/>
                  </a:cubicBezTo>
                  <a:cubicBezTo>
                    <a:pt x="182" y="159"/>
                    <a:pt x="174" y="154"/>
                    <a:pt x="164" y="149"/>
                  </a:cubicBezTo>
                  <a:cubicBezTo>
                    <a:pt x="159" y="155"/>
                    <a:pt x="154" y="161"/>
                    <a:pt x="144" y="174"/>
                  </a:cubicBezTo>
                  <a:cubicBezTo>
                    <a:pt x="154" y="179"/>
                    <a:pt x="162" y="184"/>
                    <a:pt x="170" y="188"/>
                  </a:cubicBezTo>
                  <a:cubicBezTo>
                    <a:pt x="169" y="190"/>
                    <a:pt x="167" y="192"/>
                    <a:pt x="165" y="193"/>
                  </a:cubicBezTo>
                  <a:cubicBezTo>
                    <a:pt x="158" y="188"/>
                    <a:pt x="151" y="183"/>
                    <a:pt x="141" y="1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12"/>
            <p:cNvSpPr>
              <a:spLocks noEditPoints="1"/>
            </p:cNvSpPr>
            <p:nvPr userDrawn="1"/>
          </p:nvSpPr>
          <p:spPr bwMode="auto">
            <a:xfrm>
              <a:off x="3135313" y="-808038"/>
              <a:ext cx="514350" cy="254000"/>
            </a:xfrm>
            <a:custGeom>
              <a:avLst/>
              <a:gdLst>
                <a:gd name="T0" fmla="*/ 352 w 405"/>
                <a:gd name="T1" fmla="*/ 199 h 199"/>
                <a:gd name="T2" fmla="*/ 258 w 405"/>
                <a:gd name="T3" fmla="*/ 162 h 199"/>
                <a:gd name="T4" fmla="*/ 217 w 405"/>
                <a:gd name="T5" fmla="*/ 165 h 199"/>
                <a:gd name="T6" fmla="*/ 181 w 405"/>
                <a:gd name="T7" fmla="*/ 154 h 199"/>
                <a:gd name="T8" fmla="*/ 163 w 405"/>
                <a:gd name="T9" fmla="*/ 137 h 199"/>
                <a:gd name="T10" fmla="*/ 80 w 405"/>
                <a:gd name="T11" fmla="*/ 109 h 199"/>
                <a:gd name="T12" fmla="*/ 25 w 405"/>
                <a:gd name="T13" fmla="*/ 60 h 199"/>
                <a:gd name="T14" fmla="*/ 8 w 405"/>
                <a:gd name="T15" fmla="*/ 41 h 199"/>
                <a:gd name="T16" fmla="*/ 1 w 405"/>
                <a:gd name="T17" fmla="*/ 22 h 199"/>
                <a:gd name="T18" fmla="*/ 18 w 405"/>
                <a:gd name="T19" fmla="*/ 13 h 199"/>
                <a:gd name="T20" fmla="*/ 61 w 405"/>
                <a:gd name="T21" fmla="*/ 4 h 199"/>
                <a:gd name="T22" fmla="*/ 105 w 405"/>
                <a:gd name="T23" fmla="*/ 5 h 199"/>
                <a:gd name="T24" fmla="*/ 192 w 405"/>
                <a:gd name="T25" fmla="*/ 45 h 199"/>
                <a:gd name="T26" fmla="*/ 219 w 405"/>
                <a:gd name="T27" fmla="*/ 45 h 199"/>
                <a:gd name="T28" fmla="*/ 251 w 405"/>
                <a:gd name="T29" fmla="*/ 63 h 199"/>
                <a:gd name="T30" fmla="*/ 268 w 405"/>
                <a:gd name="T31" fmla="*/ 81 h 199"/>
                <a:gd name="T32" fmla="*/ 358 w 405"/>
                <a:gd name="T33" fmla="*/ 110 h 199"/>
                <a:gd name="T34" fmla="*/ 378 w 405"/>
                <a:gd name="T35" fmla="*/ 120 h 199"/>
                <a:gd name="T36" fmla="*/ 400 w 405"/>
                <a:gd name="T37" fmla="*/ 166 h 199"/>
                <a:gd name="T38" fmla="*/ 354 w 405"/>
                <a:gd name="T39" fmla="*/ 193 h 199"/>
                <a:gd name="T40" fmla="*/ 352 w 405"/>
                <a:gd name="T41" fmla="*/ 199 h 199"/>
                <a:gd name="T42" fmla="*/ 233 w 405"/>
                <a:gd name="T43" fmla="*/ 55 h 199"/>
                <a:gd name="T44" fmla="*/ 224 w 405"/>
                <a:gd name="T45" fmla="*/ 59 h 199"/>
                <a:gd name="T46" fmla="*/ 194 w 405"/>
                <a:gd name="T47" fmla="*/ 146 h 199"/>
                <a:gd name="T48" fmla="*/ 202 w 405"/>
                <a:gd name="T49" fmla="*/ 155 h 199"/>
                <a:gd name="T50" fmla="*/ 212 w 405"/>
                <a:gd name="T51" fmla="*/ 149 h 199"/>
                <a:gd name="T52" fmla="*/ 248 w 405"/>
                <a:gd name="T53" fmla="*/ 141 h 199"/>
                <a:gd name="T54" fmla="*/ 285 w 405"/>
                <a:gd name="T55" fmla="*/ 159 h 199"/>
                <a:gd name="T56" fmla="*/ 356 w 405"/>
                <a:gd name="T57" fmla="*/ 179 h 199"/>
                <a:gd name="T58" fmla="*/ 384 w 405"/>
                <a:gd name="T59" fmla="*/ 163 h 199"/>
                <a:gd name="T60" fmla="*/ 372 w 405"/>
                <a:gd name="T61" fmla="*/ 135 h 199"/>
                <a:gd name="T62" fmla="*/ 354 w 405"/>
                <a:gd name="T63" fmla="*/ 123 h 199"/>
                <a:gd name="T64" fmla="*/ 269 w 405"/>
                <a:gd name="T65" fmla="*/ 96 h 199"/>
                <a:gd name="T66" fmla="*/ 237 w 405"/>
                <a:gd name="T67" fmla="*/ 60 h 199"/>
                <a:gd name="T68" fmla="*/ 233 w 405"/>
                <a:gd name="T69" fmla="*/ 55 h 199"/>
                <a:gd name="T70" fmla="*/ 154 w 405"/>
                <a:gd name="T71" fmla="*/ 91 h 199"/>
                <a:gd name="T72" fmla="*/ 180 w 405"/>
                <a:gd name="T73" fmla="*/ 123 h 199"/>
                <a:gd name="T74" fmla="*/ 199 w 405"/>
                <a:gd name="T75" fmla="*/ 62 h 199"/>
                <a:gd name="T76" fmla="*/ 93 w 405"/>
                <a:gd name="T77" fmla="*/ 17 h 199"/>
                <a:gd name="T78" fmla="*/ 68 w 405"/>
                <a:gd name="T79" fmla="*/ 16 h 199"/>
                <a:gd name="T80" fmla="*/ 21 w 405"/>
                <a:gd name="T81" fmla="*/ 31 h 199"/>
                <a:gd name="T82" fmla="*/ 39 w 405"/>
                <a:gd name="T83" fmla="*/ 60 h 199"/>
                <a:gd name="T84" fmla="*/ 81 w 405"/>
                <a:gd name="T85" fmla="*/ 93 h 199"/>
                <a:gd name="T86" fmla="*/ 92 w 405"/>
                <a:gd name="T87" fmla="*/ 74 h 199"/>
                <a:gd name="T88" fmla="*/ 96 w 405"/>
                <a:gd name="T89" fmla="*/ 76 h 199"/>
                <a:gd name="T90" fmla="*/ 93 w 405"/>
                <a:gd name="T91" fmla="*/ 98 h 199"/>
                <a:gd name="T92" fmla="*/ 111 w 405"/>
                <a:gd name="T93" fmla="*/ 102 h 199"/>
                <a:gd name="T94" fmla="*/ 125 w 405"/>
                <a:gd name="T95" fmla="*/ 82 h 199"/>
                <a:gd name="T96" fmla="*/ 129 w 405"/>
                <a:gd name="T97" fmla="*/ 85 h 199"/>
                <a:gd name="T98" fmla="*/ 123 w 405"/>
                <a:gd name="T99" fmla="*/ 107 h 199"/>
                <a:gd name="T100" fmla="*/ 141 w 405"/>
                <a:gd name="T101" fmla="*/ 112 h 199"/>
                <a:gd name="T102" fmla="*/ 154 w 405"/>
                <a:gd name="T103" fmla="*/ 9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5" h="199">
                  <a:moveTo>
                    <a:pt x="352" y="199"/>
                  </a:moveTo>
                  <a:cubicBezTo>
                    <a:pt x="321" y="187"/>
                    <a:pt x="289" y="175"/>
                    <a:pt x="258" y="162"/>
                  </a:cubicBezTo>
                  <a:cubicBezTo>
                    <a:pt x="244" y="156"/>
                    <a:pt x="232" y="146"/>
                    <a:pt x="217" y="165"/>
                  </a:cubicBezTo>
                  <a:cubicBezTo>
                    <a:pt x="206" y="178"/>
                    <a:pt x="189" y="170"/>
                    <a:pt x="181" y="154"/>
                  </a:cubicBezTo>
                  <a:cubicBezTo>
                    <a:pt x="178" y="147"/>
                    <a:pt x="170" y="139"/>
                    <a:pt x="163" y="137"/>
                  </a:cubicBezTo>
                  <a:cubicBezTo>
                    <a:pt x="135" y="126"/>
                    <a:pt x="107" y="118"/>
                    <a:pt x="80" y="109"/>
                  </a:cubicBezTo>
                  <a:cubicBezTo>
                    <a:pt x="55" y="100"/>
                    <a:pt x="30" y="92"/>
                    <a:pt x="25" y="60"/>
                  </a:cubicBezTo>
                  <a:cubicBezTo>
                    <a:pt x="23" y="53"/>
                    <a:pt x="13" y="48"/>
                    <a:pt x="8" y="41"/>
                  </a:cubicBezTo>
                  <a:cubicBezTo>
                    <a:pt x="4" y="36"/>
                    <a:pt x="0" y="28"/>
                    <a:pt x="1" y="22"/>
                  </a:cubicBezTo>
                  <a:cubicBezTo>
                    <a:pt x="3" y="18"/>
                    <a:pt x="12" y="15"/>
                    <a:pt x="18" y="13"/>
                  </a:cubicBezTo>
                  <a:cubicBezTo>
                    <a:pt x="32" y="9"/>
                    <a:pt x="46" y="6"/>
                    <a:pt x="61" y="4"/>
                  </a:cubicBezTo>
                  <a:cubicBezTo>
                    <a:pt x="75" y="3"/>
                    <a:pt x="92" y="0"/>
                    <a:pt x="105" y="5"/>
                  </a:cubicBezTo>
                  <a:cubicBezTo>
                    <a:pt x="135" y="16"/>
                    <a:pt x="163" y="31"/>
                    <a:pt x="192" y="45"/>
                  </a:cubicBezTo>
                  <a:cubicBezTo>
                    <a:pt x="201" y="50"/>
                    <a:pt x="208" y="52"/>
                    <a:pt x="219" y="45"/>
                  </a:cubicBezTo>
                  <a:cubicBezTo>
                    <a:pt x="236" y="34"/>
                    <a:pt x="250" y="42"/>
                    <a:pt x="251" y="63"/>
                  </a:cubicBezTo>
                  <a:cubicBezTo>
                    <a:pt x="251" y="76"/>
                    <a:pt x="258" y="78"/>
                    <a:pt x="268" y="81"/>
                  </a:cubicBezTo>
                  <a:cubicBezTo>
                    <a:pt x="298" y="90"/>
                    <a:pt x="328" y="100"/>
                    <a:pt x="358" y="110"/>
                  </a:cubicBezTo>
                  <a:cubicBezTo>
                    <a:pt x="365" y="112"/>
                    <a:pt x="372" y="116"/>
                    <a:pt x="378" y="120"/>
                  </a:cubicBezTo>
                  <a:cubicBezTo>
                    <a:pt x="392" y="132"/>
                    <a:pt x="405" y="145"/>
                    <a:pt x="400" y="166"/>
                  </a:cubicBezTo>
                  <a:cubicBezTo>
                    <a:pt x="395" y="184"/>
                    <a:pt x="378" y="194"/>
                    <a:pt x="354" y="193"/>
                  </a:cubicBezTo>
                  <a:cubicBezTo>
                    <a:pt x="353" y="195"/>
                    <a:pt x="353" y="197"/>
                    <a:pt x="352" y="199"/>
                  </a:cubicBezTo>
                  <a:close/>
                  <a:moveTo>
                    <a:pt x="233" y="55"/>
                  </a:moveTo>
                  <a:cubicBezTo>
                    <a:pt x="230" y="57"/>
                    <a:pt x="226" y="57"/>
                    <a:pt x="224" y="59"/>
                  </a:cubicBezTo>
                  <a:cubicBezTo>
                    <a:pt x="203" y="84"/>
                    <a:pt x="194" y="114"/>
                    <a:pt x="194" y="146"/>
                  </a:cubicBezTo>
                  <a:cubicBezTo>
                    <a:pt x="194" y="149"/>
                    <a:pt x="198" y="155"/>
                    <a:pt x="202" y="155"/>
                  </a:cubicBezTo>
                  <a:cubicBezTo>
                    <a:pt x="205" y="156"/>
                    <a:pt x="211" y="152"/>
                    <a:pt x="212" y="149"/>
                  </a:cubicBezTo>
                  <a:cubicBezTo>
                    <a:pt x="221" y="131"/>
                    <a:pt x="234" y="135"/>
                    <a:pt x="248" y="141"/>
                  </a:cubicBezTo>
                  <a:cubicBezTo>
                    <a:pt x="260" y="147"/>
                    <a:pt x="272" y="155"/>
                    <a:pt x="285" y="159"/>
                  </a:cubicBezTo>
                  <a:cubicBezTo>
                    <a:pt x="309" y="167"/>
                    <a:pt x="332" y="175"/>
                    <a:pt x="356" y="179"/>
                  </a:cubicBezTo>
                  <a:cubicBezTo>
                    <a:pt x="365" y="181"/>
                    <a:pt x="380" y="171"/>
                    <a:pt x="384" y="163"/>
                  </a:cubicBezTo>
                  <a:cubicBezTo>
                    <a:pt x="387" y="157"/>
                    <a:pt x="378" y="143"/>
                    <a:pt x="372" y="135"/>
                  </a:cubicBezTo>
                  <a:cubicBezTo>
                    <a:pt x="369" y="129"/>
                    <a:pt x="361" y="126"/>
                    <a:pt x="354" y="123"/>
                  </a:cubicBezTo>
                  <a:cubicBezTo>
                    <a:pt x="326" y="114"/>
                    <a:pt x="298" y="104"/>
                    <a:pt x="269" y="96"/>
                  </a:cubicBezTo>
                  <a:cubicBezTo>
                    <a:pt x="250" y="91"/>
                    <a:pt x="228" y="90"/>
                    <a:pt x="237" y="60"/>
                  </a:cubicBezTo>
                  <a:cubicBezTo>
                    <a:pt x="237" y="60"/>
                    <a:pt x="236" y="58"/>
                    <a:pt x="233" y="55"/>
                  </a:cubicBezTo>
                  <a:close/>
                  <a:moveTo>
                    <a:pt x="154" y="91"/>
                  </a:moveTo>
                  <a:cubicBezTo>
                    <a:pt x="154" y="121"/>
                    <a:pt x="155" y="122"/>
                    <a:pt x="180" y="123"/>
                  </a:cubicBezTo>
                  <a:cubicBezTo>
                    <a:pt x="186" y="104"/>
                    <a:pt x="192" y="85"/>
                    <a:pt x="199" y="62"/>
                  </a:cubicBezTo>
                  <a:cubicBezTo>
                    <a:pt x="164" y="47"/>
                    <a:pt x="129" y="31"/>
                    <a:pt x="93" y="17"/>
                  </a:cubicBezTo>
                  <a:cubicBezTo>
                    <a:pt x="86" y="14"/>
                    <a:pt x="76" y="14"/>
                    <a:pt x="68" y="16"/>
                  </a:cubicBezTo>
                  <a:cubicBezTo>
                    <a:pt x="51" y="20"/>
                    <a:pt x="35" y="26"/>
                    <a:pt x="21" y="31"/>
                  </a:cubicBezTo>
                  <a:cubicBezTo>
                    <a:pt x="26" y="39"/>
                    <a:pt x="35" y="48"/>
                    <a:pt x="39" y="60"/>
                  </a:cubicBezTo>
                  <a:cubicBezTo>
                    <a:pt x="46" y="82"/>
                    <a:pt x="62" y="89"/>
                    <a:pt x="81" y="93"/>
                  </a:cubicBezTo>
                  <a:cubicBezTo>
                    <a:pt x="85" y="86"/>
                    <a:pt x="89" y="80"/>
                    <a:pt x="92" y="74"/>
                  </a:cubicBezTo>
                  <a:cubicBezTo>
                    <a:pt x="93" y="75"/>
                    <a:pt x="95" y="76"/>
                    <a:pt x="96" y="76"/>
                  </a:cubicBezTo>
                  <a:cubicBezTo>
                    <a:pt x="95" y="83"/>
                    <a:pt x="94" y="90"/>
                    <a:pt x="93" y="98"/>
                  </a:cubicBezTo>
                  <a:cubicBezTo>
                    <a:pt x="100" y="100"/>
                    <a:pt x="106" y="101"/>
                    <a:pt x="111" y="102"/>
                  </a:cubicBezTo>
                  <a:cubicBezTo>
                    <a:pt x="116" y="94"/>
                    <a:pt x="120" y="88"/>
                    <a:pt x="125" y="82"/>
                  </a:cubicBezTo>
                  <a:cubicBezTo>
                    <a:pt x="126" y="83"/>
                    <a:pt x="128" y="84"/>
                    <a:pt x="129" y="85"/>
                  </a:cubicBezTo>
                  <a:cubicBezTo>
                    <a:pt x="127" y="92"/>
                    <a:pt x="125" y="99"/>
                    <a:pt x="123" y="107"/>
                  </a:cubicBezTo>
                  <a:cubicBezTo>
                    <a:pt x="130" y="109"/>
                    <a:pt x="136" y="111"/>
                    <a:pt x="141" y="112"/>
                  </a:cubicBezTo>
                  <a:cubicBezTo>
                    <a:pt x="146" y="104"/>
                    <a:pt x="150" y="97"/>
                    <a:pt x="154" y="9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13"/>
            <p:cNvSpPr>
              <a:spLocks noEditPoints="1"/>
            </p:cNvSpPr>
            <p:nvPr userDrawn="1"/>
          </p:nvSpPr>
          <p:spPr bwMode="auto">
            <a:xfrm>
              <a:off x="1238251" y="-1268413"/>
              <a:ext cx="573088" cy="206375"/>
            </a:xfrm>
            <a:custGeom>
              <a:avLst/>
              <a:gdLst>
                <a:gd name="T0" fmla="*/ 68 w 451"/>
                <a:gd name="T1" fmla="*/ 52 h 162"/>
                <a:gd name="T2" fmla="*/ 115 w 451"/>
                <a:gd name="T3" fmla="*/ 29 h 162"/>
                <a:gd name="T4" fmla="*/ 304 w 451"/>
                <a:gd name="T5" fmla="*/ 70 h 162"/>
                <a:gd name="T6" fmla="*/ 335 w 451"/>
                <a:gd name="T7" fmla="*/ 113 h 162"/>
                <a:gd name="T8" fmla="*/ 451 w 451"/>
                <a:gd name="T9" fmla="*/ 142 h 162"/>
                <a:gd name="T10" fmla="*/ 450 w 451"/>
                <a:gd name="T11" fmla="*/ 150 h 162"/>
                <a:gd name="T12" fmla="*/ 433 w 451"/>
                <a:gd name="T13" fmla="*/ 151 h 162"/>
                <a:gd name="T14" fmla="*/ 335 w 451"/>
                <a:gd name="T15" fmla="*/ 129 h 162"/>
                <a:gd name="T16" fmla="*/ 330 w 451"/>
                <a:gd name="T17" fmla="*/ 132 h 162"/>
                <a:gd name="T18" fmla="*/ 286 w 451"/>
                <a:gd name="T19" fmla="*/ 154 h 162"/>
                <a:gd name="T20" fmla="*/ 95 w 451"/>
                <a:gd name="T21" fmla="*/ 110 h 162"/>
                <a:gd name="T22" fmla="*/ 66 w 451"/>
                <a:gd name="T23" fmla="*/ 65 h 162"/>
                <a:gd name="T24" fmla="*/ 25 w 451"/>
                <a:gd name="T25" fmla="*/ 61 h 162"/>
                <a:gd name="T26" fmla="*/ 10 w 451"/>
                <a:gd name="T27" fmla="*/ 99 h 162"/>
                <a:gd name="T28" fmla="*/ 32 w 451"/>
                <a:gd name="T29" fmla="*/ 0 h 162"/>
                <a:gd name="T30" fmla="*/ 29 w 451"/>
                <a:gd name="T31" fmla="*/ 42 h 162"/>
                <a:gd name="T32" fmla="*/ 68 w 451"/>
                <a:gd name="T33" fmla="*/ 52 h 162"/>
                <a:gd name="T34" fmla="*/ 259 w 451"/>
                <a:gd name="T35" fmla="*/ 106 h 162"/>
                <a:gd name="T36" fmla="*/ 242 w 451"/>
                <a:gd name="T37" fmla="*/ 73 h 162"/>
                <a:gd name="T38" fmla="*/ 232 w 451"/>
                <a:gd name="T39" fmla="*/ 99 h 162"/>
                <a:gd name="T40" fmla="*/ 226 w 451"/>
                <a:gd name="T41" fmla="*/ 97 h 162"/>
                <a:gd name="T42" fmla="*/ 230 w 451"/>
                <a:gd name="T43" fmla="*/ 69 h 162"/>
                <a:gd name="T44" fmla="*/ 213 w 451"/>
                <a:gd name="T45" fmla="*/ 66 h 162"/>
                <a:gd name="T46" fmla="*/ 201 w 451"/>
                <a:gd name="T47" fmla="*/ 96 h 162"/>
                <a:gd name="T48" fmla="*/ 183 w 451"/>
                <a:gd name="T49" fmla="*/ 61 h 162"/>
                <a:gd name="T50" fmla="*/ 171 w 451"/>
                <a:gd name="T51" fmla="*/ 88 h 162"/>
                <a:gd name="T52" fmla="*/ 154 w 451"/>
                <a:gd name="T53" fmla="*/ 54 h 162"/>
                <a:gd name="T54" fmla="*/ 144 w 451"/>
                <a:gd name="T55" fmla="*/ 78 h 162"/>
                <a:gd name="T56" fmla="*/ 139 w 451"/>
                <a:gd name="T57" fmla="*/ 77 h 162"/>
                <a:gd name="T58" fmla="*/ 141 w 451"/>
                <a:gd name="T59" fmla="*/ 52 h 162"/>
                <a:gd name="T60" fmla="*/ 110 w 451"/>
                <a:gd name="T61" fmla="*/ 71 h 162"/>
                <a:gd name="T62" fmla="*/ 112 w 451"/>
                <a:gd name="T63" fmla="*/ 43 h 162"/>
                <a:gd name="T64" fmla="*/ 90 w 451"/>
                <a:gd name="T65" fmla="*/ 38 h 162"/>
                <a:gd name="T66" fmla="*/ 77 w 451"/>
                <a:gd name="T67" fmla="*/ 89 h 162"/>
                <a:gd name="T68" fmla="*/ 102 w 451"/>
                <a:gd name="T69" fmla="*/ 97 h 162"/>
                <a:gd name="T70" fmla="*/ 273 w 451"/>
                <a:gd name="T71" fmla="*/ 136 h 162"/>
                <a:gd name="T72" fmla="*/ 320 w 451"/>
                <a:gd name="T73" fmla="*/ 107 h 162"/>
                <a:gd name="T74" fmla="*/ 301 w 451"/>
                <a:gd name="T75" fmla="*/ 87 h 162"/>
                <a:gd name="T76" fmla="*/ 290 w 451"/>
                <a:gd name="T77" fmla="*/ 113 h 162"/>
                <a:gd name="T78" fmla="*/ 286 w 451"/>
                <a:gd name="T79" fmla="*/ 111 h 162"/>
                <a:gd name="T80" fmla="*/ 288 w 451"/>
                <a:gd name="T81" fmla="*/ 83 h 162"/>
                <a:gd name="T82" fmla="*/ 259 w 451"/>
                <a:gd name="T83" fmla="*/ 10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1" h="162">
                  <a:moveTo>
                    <a:pt x="68" y="52"/>
                  </a:moveTo>
                  <a:cubicBezTo>
                    <a:pt x="83" y="21"/>
                    <a:pt x="83" y="21"/>
                    <a:pt x="115" y="29"/>
                  </a:cubicBezTo>
                  <a:cubicBezTo>
                    <a:pt x="178" y="43"/>
                    <a:pt x="241" y="57"/>
                    <a:pt x="304" y="70"/>
                  </a:cubicBezTo>
                  <a:cubicBezTo>
                    <a:pt x="339" y="78"/>
                    <a:pt x="339" y="78"/>
                    <a:pt x="335" y="113"/>
                  </a:cubicBezTo>
                  <a:cubicBezTo>
                    <a:pt x="373" y="123"/>
                    <a:pt x="412" y="132"/>
                    <a:pt x="451" y="142"/>
                  </a:cubicBezTo>
                  <a:cubicBezTo>
                    <a:pt x="451" y="144"/>
                    <a:pt x="450" y="147"/>
                    <a:pt x="450" y="150"/>
                  </a:cubicBezTo>
                  <a:cubicBezTo>
                    <a:pt x="444" y="150"/>
                    <a:pt x="438" y="152"/>
                    <a:pt x="433" y="151"/>
                  </a:cubicBezTo>
                  <a:cubicBezTo>
                    <a:pt x="400" y="144"/>
                    <a:pt x="367" y="136"/>
                    <a:pt x="335" y="129"/>
                  </a:cubicBezTo>
                  <a:cubicBezTo>
                    <a:pt x="332" y="130"/>
                    <a:pt x="331" y="131"/>
                    <a:pt x="330" y="132"/>
                  </a:cubicBezTo>
                  <a:cubicBezTo>
                    <a:pt x="319" y="162"/>
                    <a:pt x="319" y="162"/>
                    <a:pt x="286" y="154"/>
                  </a:cubicBezTo>
                  <a:cubicBezTo>
                    <a:pt x="222" y="139"/>
                    <a:pt x="159" y="124"/>
                    <a:pt x="95" y="110"/>
                  </a:cubicBezTo>
                  <a:cubicBezTo>
                    <a:pt x="61" y="102"/>
                    <a:pt x="61" y="102"/>
                    <a:pt x="66" y="65"/>
                  </a:cubicBezTo>
                  <a:cubicBezTo>
                    <a:pt x="52" y="63"/>
                    <a:pt x="36" y="56"/>
                    <a:pt x="25" y="61"/>
                  </a:cubicBezTo>
                  <a:cubicBezTo>
                    <a:pt x="17" y="65"/>
                    <a:pt x="15" y="84"/>
                    <a:pt x="10" y="99"/>
                  </a:cubicBezTo>
                  <a:cubicBezTo>
                    <a:pt x="0" y="83"/>
                    <a:pt x="14" y="16"/>
                    <a:pt x="32" y="0"/>
                  </a:cubicBezTo>
                  <a:cubicBezTo>
                    <a:pt x="31" y="13"/>
                    <a:pt x="30" y="26"/>
                    <a:pt x="29" y="42"/>
                  </a:cubicBezTo>
                  <a:cubicBezTo>
                    <a:pt x="41" y="45"/>
                    <a:pt x="55" y="49"/>
                    <a:pt x="68" y="52"/>
                  </a:cubicBezTo>
                  <a:close/>
                  <a:moveTo>
                    <a:pt x="259" y="106"/>
                  </a:moveTo>
                  <a:cubicBezTo>
                    <a:pt x="249" y="96"/>
                    <a:pt x="272" y="71"/>
                    <a:pt x="242" y="73"/>
                  </a:cubicBezTo>
                  <a:cubicBezTo>
                    <a:pt x="239" y="82"/>
                    <a:pt x="235" y="90"/>
                    <a:pt x="232" y="99"/>
                  </a:cubicBezTo>
                  <a:cubicBezTo>
                    <a:pt x="230" y="98"/>
                    <a:pt x="228" y="98"/>
                    <a:pt x="226" y="97"/>
                  </a:cubicBezTo>
                  <a:cubicBezTo>
                    <a:pt x="228" y="88"/>
                    <a:pt x="229" y="79"/>
                    <a:pt x="230" y="69"/>
                  </a:cubicBezTo>
                  <a:cubicBezTo>
                    <a:pt x="224" y="68"/>
                    <a:pt x="218" y="67"/>
                    <a:pt x="213" y="66"/>
                  </a:cubicBezTo>
                  <a:cubicBezTo>
                    <a:pt x="209" y="76"/>
                    <a:pt x="206" y="84"/>
                    <a:pt x="201" y="96"/>
                  </a:cubicBezTo>
                  <a:cubicBezTo>
                    <a:pt x="195" y="62"/>
                    <a:pt x="195" y="62"/>
                    <a:pt x="183" y="61"/>
                  </a:cubicBezTo>
                  <a:cubicBezTo>
                    <a:pt x="180" y="69"/>
                    <a:pt x="176" y="77"/>
                    <a:pt x="171" y="88"/>
                  </a:cubicBezTo>
                  <a:cubicBezTo>
                    <a:pt x="164" y="74"/>
                    <a:pt x="183" y="51"/>
                    <a:pt x="154" y="54"/>
                  </a:cubicBezTo>
                  <a:cubicBezTo>
                    <a:pt x="151" y="62"/>
                    <a:pt x="147" y="70"/>
                    <a:pt x="144" y="78"/>
                  </a:cubicBezTo>
                  <a:cubicBezTo>
                    <a:pt x="143" y="78"/>
                    <a:pt x="141" y="78"/>
                    <a:pt x="139" y="77"/>
                  </a:cubicBezTo>
                  <a:cubicBezTo>
                    <a:pt x="140" y="69"/>
                    <a:pt x="141" y="60"/>
                    <a:pt x="141" y="52"/>
                  </a:cubicBezTo>
                  <a:cubicBezTo>
                    <a:pt x="115" y="34"/>
                    <a:pt x="125" y="70"/>
                    <a:pt x="110" y="71"/>
                  </a:cubicBezTo>
                  <a:cubicBezTo>
                    <a:pt x="110" y="61"/>
                    <a:pt x="111" y="53"/>
                    <a:pt x="112" y="43"/>
                  </a:cubicBezTo>
                  <a:cubicBezTo>
                    <a:pt x="104" y="41"/>
                    <a:pt x="98" y="40"/>
                    <a:pt x="90" y="38"/>
                  </a:cubicBezTo>
                  <a:cubicBezTo>
                    <a:pt x="85" y="56"/>
                    <a:pt x="81" y="72"/>
                    <a:pt x="77" y="89"/>
                  </a:cubicBezTo>
                  <a:cubicBezTo>
                    <a:pt x="87" y="92"/>
                    <a:pt x="94" y="95"/>
                    <a:pt x="102" y="97"/>
                  </a:cubicBezTo>
                  <a:cubicBezTo>
                    <a:pt x="159" y="110"/>
                    <a:pt x="216" y="123"/>
                    <a:pt x="273" y="136"/>
                  </a:cubicBezTo>
                  <a:cubicBezTo>
                    <a:pt x="312" y="145"/>
                    <a:pt x="311" y="145"/>
                    <a:pt x="320" y="107"/>
                  </a:cubicBezTo>
                  <a:cubicBezTo>
                    <a:pt x="324" y="88"/>
                    <a:pt x="316" y="85"/>
                    <a:pt x="301" y="87"/>
                  </a:cubicBezTo>
                  <a:cubicBezTo>
                    <a:pt x="297" y="96"/>
                    <a:pt x="294" y="104"/>
                    <a:pt x="290" y="113"/>
                  </a:cubicBezTo>
                  <a:cubicBezTo>
                    <a:pt x="289" y="112"/>
                    <a:pt x="287" y="112"/>
                    <a:pt x="286" y="111"/>
                  </a:cubicBezTo>
                  <a:cubicBezTo>
                    <a:pt x="286" y="102"/>
                    <a:pt x="287" y="92"/>
                    <a:pt x="288" y="83"/>
                  </a:cubicBezTo>
                  <a:cubicBezTo>
                    <a:pt x="261" y="71"/>
                    <a:pt x="271" y="99"/>
                    <a:pt x="259" y="10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14"/>
            <p:cNvSpPr>
              <a:spLocks noEditPoints="1"/>
            </p:cNvSpPr>
            <p:nvPr userDrawn="1"/>
          </p:nvSpPr>
          <p:spPr bwMode="auto">
            <a:xfrm>
              <a:off x="2593976" y="-1236663"/>
              <a:ext cx="207963" cy="287338"/>
            </a:xfrm>
            <a:custGeom>
              <a:avLst/>
              <a:gdLst>
                <a:gd name="T0" fmla="*/ 162 w 164"/>
                <a:gd name="T1" fmla="*/ 43 h 225"/>
                <a:gd name="T2" fmla="*/ 53 w 164"/>
                <a:gd name="T3" fmla="*/ 219 h 225"/>
                <a:gd name="T4" fmla="*/ 30 w 164"/>
                <a:gd name="T5" fmla="*/ 208 h 225"/>
                <a:gd name="T6" fmla="*/ 138 w 164"/>
                <a:gd name="T7" fmla="*/ 4 h 225"/>
                <a:gd name="T8" fmla="*/ 158 w 164"/>
                <a:gd name="T9" fmla="*/ 15 h 225"/>
                <a:gd name="T10" fmla="*/ 162 w 164"/>
                <a:gd name="T11" fmla="*/ 43 h 225"/>
                <a:gd name="T12" fmla="*/ 85 w 164"/>
                <a:gd name="T13" fmla="*/ 136 h 225"/>
                <a:gd name="T14" fmla="*/ 140 w 164"/>
                <a:gd name="T15" fmla="*/ 86 h 225"/>
                <a:gd name="T16" fmla="*/ 85 w 164"/>
                <a:gd name="T17" fmla="*/ 136 h 225"/>
                <a:gd name="T18" fmla="*/ 91 w 164"/>
                <a:gd name="T19" fmla="*/ 45 h 225"/>
                <a:gd name="T20" fmla="*/ 84 w 164"/>
                <a:gd name="T21" fmla="*/ 113 h 225"/>
                <a:gd name="T22" fmla="*/ 91 w 164"/>
                <a:gd name="T23" fmla="*/ 45 h 225"/>
                <a:gd name="T24" fmla="*/ 58 w 164"/>
                <a:gd name="T25" fmla="*/ 162 h 225"/>
                <a:gd name="T26" fmla="*/ 53 w 164"/>
                <a:gd name="T27" fmla="*/ 87 h 225"/>
                <a:gd name="T28" fmla="*/ 58 w 164"/>
                <a:gd name="T29" fmla="*/ 162 h 225"/>
                <a:gd name="T30" fmla="*/ 120 w 164"/>
                <a:gd name="T31" fmla="*/ 148 h 225"/>
                <a:gd name="T32" fmla="*/ 59 w 164"/>
                <a:gd name="T33" fmla="*/ 203 h 225"/>
                <a:gd name="T34" fmla="*/ 120 w 164"/>
                <a:gd name="T35" fmla="*/ 148 h 225"/>
                <a:gd name="T36" fmla="*/ 115 w 164"/>
                <a:gd name="T37" fmla="*/ 79 h 225"/>
                <a:gd name="T38" fmla="*/ 143 w 164"/>
                <a:gd name="T39" fmla="*/ 33 h 225"/>
                <a:gd name="T40" fmla="*/ 115 w 164"/>
                <a:gd name="T41" fmla="*/ 79 h 225"/>
                <a:gd name="T42" fmla="*/ 101 w 164"/>
                <a:gd name="T43" fmla="*/ 36 h 225"/>
                <a:gd name="T44" fmla="*/ 113 w 164"/>
                <a:gd name="T45" fmla="*/ 63 h 225"/>
                <a:gd name="T46" fmla="*/ 136 w 164"/>
                <a:gd name="T47" fmla="*/ 24 h 225"/>
                <a:gd name="T48" fmla="*/ 132 w 164"/>
                <a:gd name="T49" fmla="*/ 21 h 225"/>
                <a:gd name="T50" fmla="*/ 101 w 164"/>
                <a:gd name="T51" fmla="*/ 36 h 225"/>
                <a:gd name="T52" fmla="*/ 35 w 164"/>
                <a:gd name="T53" fmla="*/ 156 h 225"/>
                <a:gd name="T54" fmla="*/ 42 w 164"/>
                <a:gd name="T55" fmla="*/ 197 h 225"/>
                <a:gd name="T56" fmla="*/ 35 w 164"/>
                <a:gd name="T57" fmla="*/ 15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4" h="225">
                  <a:moveTo>
                    <a:pt x="162" y="43"/>
                  </a:moveTo>
                  <a:cubicBezTo>
                    <a:pt x="164" y="117"/>
                    <a:pt x="116" y="192"/>
                    <a:pt x="53" y="219"/>
                  </a:cubicBezTo>
                  <a:cubicBezTo>
                    <a:pt x="39" y="225"/>
                    <a:pt x="34" y="221"/>
                    <a:pt x="30" y="208"/>
                  </a:cubicBezTo>
                  <a:cubicBezTo>
                    <a:pt x="0" y="117"/>
                    <a:pt x="46" y="30"/>
                    <a:pt x="138" y="4"/>
                  </a:cubicBezTo>
                  <a:cubicBezTo>
                    <a:pt x="150" y="0"/>
                    <a:pt x="156" y="3"/>
                    <a:pt x="158" y="15"/>
                  </a:cubicBezTo>
                  <a:cubicBezTo>
                    <a:pt x="160" y="26"/>
                    <a:pt x="161" y="37"/>
                    <a:pt x="162" y="43"/>
                  </a:cubicBezTo>
                  <a:close/>
                  <a:moveTo>
                    <a:pt x="85" y="136"/>
                  </a:moveTo>
                  <a:cubicBezTo>
                    <a:pt x="126" y="139"/>
                    <a:pt x="143" y="124"/>
                    <a:pt x="140" y="86"/>
                  </a:cubicBezTo>
                  <a:cubicBezTo>
                    <a:pt x="107" y="86"/>
                    <a:pt x="94" y="109"/>
                    <a:pt x="85" y="136"/>
                  </a:cubicBezTo>
                  <a:close/>
                  <a:moveTo>
                    <a:pt x="91" y="45"/>
                  </a:moveTo>
                  <a:cubicBezTo>
                    <a:pt x="56" y="67"/>
                    <a:pt x="55" y="82"/>
                    <a:pt x="84" y="113"/>
                  </a:cubicBezTo>
                  <a:cubicBezTo>
                    <a:pt x="96" y="92"/>
                    <a:pt x="116" y="71"/>
                    <a:pt x="91" y="45"/>
                  </a:cubicBezTo>
                  <a:close/>
                  <a:moveTo>
                    <a:pt x="58" y="162"/>
                  </a:moveTo>
                  <a:cubicBezTo>
                    <a:pt x="80" y="132"/>
                    <a:pt x="79" y="118"/>
                    <a:pt x="53" y="87"/>
                  </a:cubicBezTo>
                  <a:cubicBezTo>
                    <a:pt x="32" y="117"/>
                    <a:pt x="33" y="132"/>
                    <a:pt x="58" y="162"/>
                  </a:cubicBezTo>
                  <a:close/>
                  <a:moveTo>
                    <a:pt x="120" y="148"/>
                  </a:moveTo>
                  <a:cubicBezTo>
                    <a:pt x="78" y="145"/>
                    <a:pt x="63" y="159"/>
                    <a:pt x="59" y="203"/>
                  </a:cubicBezTo>
                  <a:cubicBezTo>
                    <a:pt x="80" y="184"/>
                    <a:pt x="98" y="167"/>
                    <a:pt x="120" y="148"/>
                  </a:cubicBezTo>
                  <a:close/>
                  <a:moveTo>
                    <a:pt x="115" y="79"/>
                  </a:moveTo>
                  <a:cubicBezTo>
                    <a:pt x="149" y="75"/>
                    <a:pt x="156" y="65"/>
                    <a:pt x="143" y="33"/>
                  </a:cubicBezTo>
                  <a:cubicBezTo>
                    <a:pt x="133" y="49"/>
                    <a:pt x="125" y="63"/>
                    <a:pt x="115" y="79"/>
                  </a:cubicBezTo>
                  <a:close/>
                  <a:moveTo>
                    <a:pt x="101" y="36"/>
                  </a:moveTo>
                  <a:cubicBezTo>
                    <a:pt x="105" y="46"/>
                    <a:pt x="108" y="53"/>
                    <a:pt x="113" y="63"/>
                  </a:cubicBezTo>
                  <a:cubicBezTo>
                    <a:pt x="122" y="48"/>
                    <a:pt x="129" y="36"/>
                    <a:pt x="136" y="24"/>
                  </a:cubicBezTo>
                  <a:cubicBezTo>
                    <a:pt x="135" y="23"/>
                    <a:pt x="134" y="22"/>
                    <a:pt x="132" y="21"/>
                  </a:cubicBezTo>
                  <a:cubicBezTo>
                    <a:pt x="123" y="26"/>
                    <a:pt x="113" y="30"/>
                    <a:pt x="101" y="36"/>
                  </a:cubicBezTo>
                  <a:close/>
                  <a:moveTo>
                    <a:pt x="35" y="156"/>
                  </a:moveTo>
                  <a:cubicBezTo>
                    <a:pt x="37" y="169"/>
                    <a:pt x="39" y="181"/>
                    <a:pt x="42" y="197"/>
                  </a:cubicBezTo>
                  <a:cubicBezTo>
                    <a:pt x="60" y="178"/>
                    <a:pt x="48" y="167"/>
                    <a:pt x="35" y="1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15"/>
            <p:cNvSpPr>
              <a:spLocks noEditPoints="1"/>
            </p:cNvSpPr>
            <p:nvPr userDrawn="1"/>
          </p:nvSpPr>
          <p:spPr bwMode="auto">
            <a:xfrm>
              <a:off x="2740026" y="-666750"/>
              <a:ext cx="263525" cy="238125"/>
            </a:xfrm>
            <a:custGeom>
              <a:avLst/>
              <a:gdLst>
                <a:gd name="T0" fmla="*/ 104 w 208"/>
                <a:gd name="T1" fmla="*/ 2 h 186"/>
                <a:gd name="T2" fmla="*/ 194 w 208"/>
                <a:gd name="T3" fmla="*/ 110 h 186"/>
                <a:gd name="T4" fmla="*/ 78 w 208"/>
                <a:gd name="T5" fmla="*/ 152 h 186"/>
                <a:gd name="T6" fmla="*/ 35 w 208"/>
                <a:gd name="T7" fmla="*/ 138 h 186"/>
                <a:gd name="T8" fmla="*/ 3 w 208"/>
                <a:gd name="T9" fmla="*/ 101 h 186"/>
                <a:gd name="T10" fmla="*/ 104 w 208"/>
                <a:gd name="T11" fmla="*/ 2 h 186"/>
                <a:gd name="T12" fmla="*/ 95 w 208"/>
                <a:gd name="T13" fmla="*/ 89 h 186"/>
                <a:gd name="T14" fmla="*/ 100 w 208"/>
                <a:gd name="T15" fmla="*/ 102 h 186"/>
                <a:gd name="T16" fmla="*/ 112 w 208"/>
                <a:gd name="T17" fmla="*/ 113 h 186"/>
                <a:gd name="T18" fmla="*/ 128 w 208"/>
                <a:gd name="T19" fmla="*/ 104 h 186"/>
                <a:gd name="T20" fmla="*/ 121 w 208"/>
                <a:gd name="T21" fmla="*/ 68 h 186"/>
                <a:gd name="T22" fmla="*/ 75 w 208"/>
                <a:gd name="T23" fmla="*/ 79 h 186"/>
                <a:gd name="T24" fmla="*/ 108 w 208"/>
                <a:gd name="T25" fmla="*/ 151 h 186"/>
                <a:gd name="T26" fmla="*/ 179 w 208"/>
                <a:gd name="T27" fmla="*/ 111 h 186"/>
                <a:gd name="T28" fmla="*/ 141 w 208"/>
                <a:gd name="T29" fmla="*/ 22 h 186"/>
                <a:gd name="T30" fmla="*/ 20 w 208"/>
                <a:gd name="T31" fmla="*/ 88 h 186"/>
                <a:gd name="T32" fmla="*/ 50 w 208"/>
                <a:gd name="T33" fmla="*/ 123 h 186"/>
                <a:gd name="T34" fmla="*/ 52 w 208"/>
                <a:gd name="T35" fmla="*/ 122 h 186"/>
                <a:gd name="T36" fmla="*/ 58 w 208"/>
                <a:gd name="T37" fmla="*/ 80 h 186"/>
                <a:gd name="T38" fmla="*/ 115 w 208"/>
                <a:gd name="T39" fmla="*/ 50 h 186"/>
                <a:gd name="T40" fmla="*/ 146 w 208"/>
                <a:gd name="T41" fmla="*/ 99 h 186"/>
                <a:gd name="T42" fmla="*/ 107 w 208"/>
                <a:gd name="T43" fmla="*/ 127 h 186"/>
                <a:gd name="T44" fmla="*/ 95 w 208"/>
                <a:gd name="T45" fmla="*/ 89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8" h="186">
                  <a:moveTo>
                    <a:pt x="104" y="2"/>
                  </a:moveTo>
                  <a:cubicBezTo>
                    <a:pt x="169" y="0"/>
                    <a:pt x="208" y="47"/>
                    <a:pt x="194" y="110"/>
                  </a:cubicBezTo>
                  <a:cubicBezTo>
                    <a:pt x="182" y="162"/>
                    <a:pt x="120" y="186"/>
                    <a:pt x="78" y="152"/>
                  </a:cubicBezTo>
                  <a:cubicBezTo>
                    <a:pt x="64" y="141"/>
                    <a:pt x="51" y="138"/>
                    <a:pt x="35" y="138"/>
                  </a:cubicBezTo>
                  <a:cubicBezTo>
                    <a:pt x="2" y="137"/>
                    <a:pt x="0" y="133"/>
                    <a:pt x="3" y="101"/>
                  </a:cubicBezTo>
                  <a:cubicBezTo>
                    <a:pt x="11" y="37"/>
                    <a:pt x="46" y="2"/>
                    <a:pt x="104" y="2"/>
                  </a:cubicBezTo>
                  <a:close/>
                  <a:moveTo>
                    <a:pt x="95" y="89"/>
                  </a:moveTo>
                  <a:cubicBezTo>
                    <a:pt x="97" y="95"/>
                    <a:pt x="98" y="99"/>
                    <a:pt x="100" y="102"/>
                  </a:cubicBezTo>
                  <a:cubicBezTo>
                    <a:pt x="104" y="106"/>
                    <a:pt x="108" y="114"/>
                    <a:pt x="112" y="113"/>
                  </a:cubicBezTo>
                  <a:cubicBezTo>
                    <a:pt x="117" y="113"/>
                    <a:pt x="124" y="109"/>
                    <a:pt x="128" y="104"/>
                  </a:cubicBezTo>
                  <a:cubicBezTo>
                    <a:pt x="137" y="93"/>
                    <a:pt x="133" y="76"/>
                    <a:pt x="121" y="68"/>
                  </a:cubicBezTo>
                  <a:cubicBezTo>
                    <a:pt x="106" y="58"/>
                    <a:pt x="86" y="63"/>
                    <a:pt x="75" y="79"/>
                  </a:cubicBezTo>
                  <a:cubicBezTo>
                    <a:pt x="57" y="107"/>
                    <a:pt x="74" y="144"/>
                    <a:pt x="108" y="151"/>
                  </a:cubicBezTo>
                  <a:cubicBezTo>
                    <a:pt x="142" y="158"/>
                    <a:pt x="170" y="142"/>
                    <a:pt x="179" y="111"/>
                  </a:cubicBezTo>
                  <a:cubicBezTo>
                    <a:pt x="190" y="72"/>
                    <a:pt x="174" y="35"/>
                    <a:pt x="141" y="22"/>
                  </a:cubicBezTo>
                  <a:cubicBezTo>
                    <a:pt x="85" y="0"/>
                    <a:pt x="33" y="28"/>
                    <a:pt x="20" y="88"/>
                  </a:cubicBezTo>
                  <a:cubicBezTo>
                    <a:pt x="12" y="122"/>
                    <a:pt x="15" y="125"/>
                    <a:pt x="50" y="123"/>
                  </a:cubicBezTo>
                  <a:cubicBezTo>
                    <a:pt x="51" y="123"/>
                    <a:pt x="52" y="121"/>
                    <a:pt x="52" y="122"/>
                  </a:cubicBezTo>
                  <a:cubicBezTo>
                    <a:pt x="54" y="107"/>
                    <a:pt x="54" y="92"/>
                    <a:pt x="58" y="80"/>
                  </a:cubicBezTo>
                  <a:cubicBezTo>
                    <a:pt x="66" y="57"/>
                    <a:pt x="93" y="44"/>
                    <a:pt x="115" y="50"/>
                  </a:cubicBezTo>
                  <a:cubicBezTo>
                    <a:pt x="137" y="55"/>
                    <a:pt x="149" y="74"/>
                    <a:pt x="146" y="99"/>
                  </a:cubicBezTo>
                  <a:cubicBezTo>
                    <a:pt x="144" y="118"/>
                    <a:pt x="126" y="131"/>
                    <a:pt x="107" y="127"/>
                  </a:cubicBezTo>
                  <a:cubicBezTo>
                    <a:pt x="89" y="124"/>
                    <a:pt x="81" y="105"/>
                    <a:pt x="95" y="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16"/>
            <p:cNvSpPr>
              <a:spLocks noEditPoints="1"/>
            </p:cNvSpPr>
            <p:nvPr userDrawn="1"/>
          </p:nvSpPr>
          <p:spPr bwMode="auto">
            <a:xfrm>
              <a:off x="1868488" y="-1236663"/>
              <a:ext cx="260350" cy="273050"/>
            </a:xfrm>
            <a:custGeom>
              <a:avLst/>
              <a:gdLst>
                <a:gd name="T0" fmla="*/ 103 w 205"/>
                <a:gd name="T1" fmla="*/ 0 h 214"/>
                <a:gd name="T2" fmla="*/ 139 w 205"/>
                <a:gd name="T3" fmla="*/ 52 h 214"/>
                <a:gd name="T4" fmla="*/ 142 w 205"/>
                <a:gd name="T5" fmla="*/ 84 h 214"/>
                <a:gd name="T6" fmla="*/ 189 w 205"/>
                <a:gd name="T7" fmla="*/ 142 h 214"/>
                <a:gd name="T8" fmla="*/ 201 w 205"/>
                <a:gd name="T9" fmla="*/ 183 h 214"/>
                <a:gd name="T10" fmla="*/ 170 w 205"/>
                <a:gd name="T11" fmla="*/ 211 h 214"/>
                <a:gd name="T12" fmla="*/ 131 w 205"/>
                <a:gd name="T13" fmla="*/ 193 h 214"/>
                <a:gd name="T14" fmla="*/ 74 w 205"/>
                <a:gd name="T15" fmla="*/ 194 h 214"/>
                <a:gd name="T16" fmla="*/ 35 w 205"/>
                <a:gd name="T17" fmla="*/ 211 h 214"/>
                <a:gd name="T18" fmla="*/ 3 w 205"/>
                <a:gd name="T19" fmla="*/ 179 h 214"/>
                <a:gd name="T20" fmla="*/ 22 w 205"/>
                <a:gd name="T21" fmla="*/ 139 h 214"/>
                <a:gd name="T22" fmla="*/ 70 w 205"/>
                <a:gd name="T23" fmla="*/ 69 h 214"/>
                <a:gd name="T24" fmla="*/ 66 w 205"/>
                <a:gd name="T25" fmla="*/ 53 h 214"/>
                <a:gd name="T26" fmla="*/ 103 w 205"/>
                <a:gd name="T27" fmla="*/ 0 h 214"/>
                <a:gd name="T28" fmla="*/ 152 w 205"/>
                <a:gd name="T29" fmla="*/ 133 h 214"/>
                <a:gd name="T30" fmla="*/ 126 w 205"/>
                <a:gd name="T31" fmla="*/ 84 h 214"/>
                <a:gd name="T32" fmla="*/ 80 w 205"/>
                <a:gd name="T33" fmla="*/ 85 h 214"/>
                <a:gd name="T34" fmla="*/ 54 w 205"/>
                <a:gd name="T35" fmla="*/ 135 h 214"/>
                <a:gd name="T36" fmla="*/ 104 w 205"/>
                <a:gd name="T37" fmla="*/ 167 h 214"/>
                <a:gd name="T38" fmla="*/ 152 w 205"/>
                <a:gd name="T39" fmla="*/ 133 h 214"/>
                <a:gd name="T40" fmla="*/ 42 w 205"/>
                <a:gd name="T41" fmla="*/ 145 h 214"/>
                <a:gd name="T42" fmla="*/ 16 w 205"/>
                <a:gd name="T43" fmla="*/ 174 h 214"/>
                <a:gd name="T44" fmla="*/ 42 w 205"/>
                <a:gd name="T45" fmla="*/ 199 h 214"/>
                <a:gd name="T46" fmla="*/ 69 w 205"/>
                <a:gd name="T47" fmla="*/ 172 h 214"/>
                <a:gd name="T48" fmla="*/ 42 w 205"/>
                <a:gd name="T49" fmla="*/ 145 h 214"/>
                <a:gd name="T50" fmla="*/ 165 w 205"/>
                <a:gd name="T51" fmla="*/ 199 h 214"/>
                <a:gd name="T52" fmla="*/ 191 w 205"/>
                <a:gd name="T53" fmla="*/ 171 h 214"/>
                <a:gd name="T54" fmla="*/ 164 w 205"/>
                <a:gd name="T55" fmla="*/ 145 h 214"/>
                <a:gd name="T56" fmla="*/ 138 w 205"/>
                <a:gd name="T57" fmla="*/ 172 h 214"/>
                <a:gd name="T58" fmla="*/ 165 w 205"/>
                <a:gd name="T59" fmla="*/ 199 h 214"/>
                <a:gd name="T60" fmla="*/ 129 w 205"/>
                <a:gd name="T61" fmla="*/ 36 h 214"/>
                <a:gd name="T62" fmla="*/ 104 w 205"/>
                <a:gd name="T63" fmla="*/ 13 h 214"/>
                <a:gd name="T64" fmla="*/ 77 w 205"/>
                <a:gd name="T65" fmla="*/ 40 h 214"/>
                <a:gd name="T66" fmla="*/ 103 w 205"/>
                <a:gd name="T67" fmla="*/ 66 h 214"/>
                <a:gd name="T68" fmla="*/ 129 w 205"/>
                <a:gd name="T69" fmla="*/ 36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5" h="214">
                  <a:moveTo>
                    <a:pt x="103" y="0"/>
                  </a:moveTo>
                  <a:cubicBezTo>
                    <a:pt x="130" y="1"/>
                    <a:pt x="149" y="26"/>
                    <a:pt x="139" y="52"/>
                  </a:cubicBezTo>
                  <a:cubicBezTo>
                    <a:pt x="135" y="64"/>
                    <a:pt x="136" y="74"/>
                    <a:pt x="142" y="84"/>
                  </a:cubicBezTo>
                  <a:cubicBezTo>
                    <a:pt x="155" y="105"/>
                    <a:pt x="161" y="131"/>
                    <a:pt x="189" y="142"/>
                  </a:cubicBezTo>
                  <a:cubicBezTo>
                    <a:pt x="204" y="149"/>
                    <a:pt x="205" y="167"/>
                    <a:pt x="201" y="183"/>
                  </a:cubicBezTo>
                  <a:cubicBezTo>
                    <a:pt x="197" y="199"/>
                    <a:pt x="186" y="209"/>
                    <a:pt x="170" y="211"/>
                  </a:cubicBezTo>
                  <a:cubicBezTo>
                    <a:pt x="154" y="213"/>
                    <a:pt x="140" y="207"/>
                    <a:pt x="131" y="193"/>
                  </a:cubicBezTo>
                  <a:cubicBezTo>
                    <a:pt x="117" y="173"/>
                    <a:pt x="88" y="173"/>
                    <a:pt x="74" y="194"/>
                  </a:cubicBezTo>
                  <a:cubicBezTo>
                    <a:pt x="65" y="208"/>
                    <a:pt x="51" y="214"/>
                    <a:pt x="35" y="211"/>
                  </a:cubicBezTo>
                  <a:cubicBezTo>
                    <a:pt x="17" y="207"/>
                    <a:pt x="6" y="197"/>
                    <a:pt x="3" y="179"/>
                  </a:cubicBezTo>
                  <a:cubicBezTo>
                    <a:pt x="0" y="162"/>
                    <a:pt x="5" y="145"/>
                    <a:pt x="22" y="139"/>
                  </a:cubicBezTo>
                  <a:cubicBezTo>
                    <a:pt x="54" y="126"/>
                    <a:pt x="55" y="93"/>
                    <a:pt x="70" y="69"/>
                  </a:cubicBezTo>
                  <a:cubicBezTo>
                    <a:pt x="72" y="66"/>
                    <a:pt x="68" y="59"/>
                    <a:pt x="66" y="53"/>
                  </a:cubicBezTo>
                  <a:cubicBezTo>
                    <a:pt x="57" y="27"/>
                    <a:pt x="76" y="0"/>
                    <a:pt x="103" y="0"/>
                  </a:cubicBezTo>
                  <a:close/>
                  <a:moveTo>
                    <a:pt x="152" y="133"/>
                  </a:moveTo>
                  <a:cubicBezTo>
                    <a:pt x="143" y="116"/>
                    <a:pt x="135" y="100"/>
                    <a:pt x="126" y="84"/>
                  </a:cubicBezTo>
                  <a:cubicBezTo>
                    <a:pt x="121" y="75"/>
                    <a:pt x="85" y="75"/>
                    <a:pt x="80" y="85"/>
                  </a:cubicBezTo>
                  <a:cubicBezTo>
                    <a:pt x="71" y="100"/>
                    <a:pt x="64" y="116"/>
                    <a:pt x="54" y="135"/>
                  </a:cubicBezTo>
                  <a:cubicBezTo>
                    <a:pt x="76" y="139"/>
                    <a:pt x="75" y="168"/>
                    <a:pt x="104" y="167"/>
                  </a:cubicBezTo>
                  <a:cubicBezTo>
                    <a:pt x="131" y="166"/>
                    <a:pt x="131" y="139"/>
                    <a:pt x="152" y="133"/>
                  </a:cubicBezTo>
                  <a:close/>
                  <a:moveTo>
                    <a:pt x="42" y="145"/>
                  </a:moveTo>
                  <a:cubicBezTo>
                    <a:pt x="26" y="146"/>
                    <a:pt x="14" y="159"/>
                    <a:pt x="16" y="174"/>
                  </a:cubicBezTo>
                  <a:cubicBezTo>
                    <a:pt x="17" y="189"/>
                    <a:pt x="26" y="198"/>
                    <a:pt x="42" y="199"/>
                  </a:cubicBezTo>
                  <a:cubicBezTo>
                    <a:pt x="56" y="199"/>
                    <a:pt x="69" y="186"/>
                    <a:pt x="69" y="172"/>
                  </a:cubicBezTo>
                  <a:cubicBezTo>
                    <a:pt x="69" y="156"/>
                    <a:pt x="57" y="145"/>
                    <a:pt x="42" y="145"/>
                  </a:cubicBezTo>
                  <a:close/>
                  <a:moveTo>
                    <a:pt x="165" y="199"/>
                  </a:moveTo>
                  <a:cubicBezTo>
                    <a:pt x="179" y="198"/>
                    <a:pt x="191" y="187"/>
                    <a:pt x="191" y="171"/>
                  </a:cubicBezTo>
                  <a:cubicBezTo>
                    <a:pt x="190" y="156"/>
                    <a:pt x="179" y="145"/>
                    <a:pt x="164" y="145"/>
                  </a:cubicBezTo>
                  <a:cubicBezTo>
                    <a:pt x="149" y="146"/>
                    <a:pt x="138" y="157"/>
                    <a:pt x="138" y="172"/>
                  </a:cubicBezTo>
                  <a:cubicBezTo>
                    <a:pt x="138" y="187"/>
                    <a:pt x="150" y="199"/>
                    <a:pt x="165" y="199"/>
                  </a:cubicBezTo>
                  <a:close/>
                  <a:moveTo>
                    <a:pt x="129" y="36"/>
                  </a:moveTo>
                  <a:cubicBezTo>
                    <a:pt x="128" y="22"/>
                    <a:pt x="120" y="13"/>
                    <a:pt x="104" y="13"/>
                  </a:cubicBezTo>
                  <a:cubicBezTo>
                    <a:pt x="89" y="13"/>
                    <a:pt x="77" y="25"/>
                    <a:pt x="77" y="40"/>
                  </a:cubicBezTo>
                  <a:cubicBezTo>
                    <a:pt x="77" y="54"/>
                    <a:pt x="88" y="66"/>
                    <a:pt x="103" y="66"/>
                  </a:cubicBezTo>
                  <a:cubicBezTo>
                    <a:pt x="119" y="66"/>
                    <a:pt x="130" y="54"/>
                    <a:pt x="129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17"/>
            <p:cNvSpPr>
              <a:spLocks/>
            </p:cNvSpPr>
            <p:nvPr userDrawn="1"/>
          </p:nvSpPr>
          <p:spPr bwMode="auto">
            <a:xfrm>
              <a:off x="3113088" y="-992188"/>
              <a:ext cx="93663" cy="109538"/>
            </a:xfrm>
            <a:custGeom>
              <a:avLst/>
              <a:gdLst>
                <a:gd name="T0" fmla="*/ 41 w 74"/>
                <a:gd name="T1" fmla="*/ 0 h 87"/>
                <a:gd name="T2" fmla="*/ 73 w 74"/>
                <a:gd name="T3" fmla="*/ 77 h 87"/>
                <a:gd name="T4" fmla="*/ 70 w 74"/>
                <a:gd name="T5" fmla="*/ 85 h 87"/>
                <a:gd name="T6" fmla="*/ 62 w 74"/>
                <a:gd name="T7" fmla="*/ 83 h 87"/>
                <a:gd name="T8" fmla="*/ 10 w 74"/>
                <a:gd name="T9" fmla="*/ 87 h 87"/>
                <a:gd name="T10" fmla="*/ 41 w 74"/>
                <a:gd name="T1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7">
                  <a:moveTo>
                    <a:pt x="41" y="0"/>
                  </a:moveTo>
                  <a:cubicBezTo>
                    <a:pt x="53" y="28"/>
                    <a:pt x="63" y="52"/>
                    <a:pt x="73" y="77"/>
                  </a:cubicBezTo>
                  <a:cubicBezTo>
                    <a:pt x="74" y="79"/>
                    <a:pt x="72" y="84"/>
                    <a:pt x="70" y="85"/>
                  </a:cubicBezTo>
                  <a:cubicBezTo>
                    <a:pt x="68" y="86"/>
                    <a:pt x="64" y="85"/>
                    <a:pt x="62" y="83"/>
                  </a:cubicBezTo>
                  <a:cubicBezTo>
                    <a:pt x="38" y="60"/>
                    <a:pt x="30" y="61"/>
                    <a:pt x="10" y="87"/>
                  </a:cubicBezTo>
                  <a:cubicBezTo>
                    <a:pt x="0" y="78"/>
                    <a:pt x="15" y="31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18"/>
            <p:cNvSpPr>
              <a:spLocks/>
            </p:cNvSpPr>
            <p:nvPr userDrawn="1"/>
          </p:nvSpPr>
          <p:spPr bwMode="auto">
            <a:xfrm>
              <a:off x="1697038" y="-592138"/>
              <a:ext cx="79375" cy="82550"/>
            </a:xfrm>
            <a:custGeom>
              <a:avLst/>
              <a:gdLst>
                <a:gd name="T0" fmla="*/ 21 w 63"/>
                <a:gd name="T1" fmla="*/ 31 h 65"/>
                <a:gd name="T2" fmla="*/ 4 w 63"/>
                <a:gd name="T3" fmla="*/ 5 h 65"/>
                <a:gd name="T4" fmla="*/ 10 w 63"/>
                <a:gd name="T5" fmla="*/ 0 h 65"/>
                <a:gd name="T6" fmla="*/ 32 w 63"/>
                <a:gd name="T7" fmla="*/ 19 h 65"/>
                <a:gd name="T8" fmla="*/ 58 w 63"/>
                <a:gd name="T9" fmla="*/ 3 h 65"/>
                <a:gd name="T10" fmla="*/ 62 w 63"/>
                <a:gd name="T11" fmla="*/ 9 h 65"/>
                <a:gd name="T12" fmla="*/ 44 w 63"/>
                <a:gd name="T13" fmla="*/ 33 h 65"/>
                <a:gd name="T14" fmla="*/ 61 w 63"/>
                <a:gd name="T15" fmla="*/ 54 h 65"/>
                <a:gd name="T16" fmla="*/ 61 w 63"/>
                <a:gd name="T17" fmla="*/ 65 h 65"/>
                <a:gd name="T18" fmla="*/ 51 w 63"/>
                <a:gd name="T19" fmla="*/ 63 h 65"/>
                <a:gd name="T20" fmla="*/ 33 w 63"/>
                <a:gd name="T21" fmla="*/ 44 h 65"/>
                <a:gd name="T22" fmla="*/ 7 w 63"/>
                <a:gd name="T23" fmla="*/ 64 h 65"/>
                <a:gd name="T24" fmla="*/ 0 w 63"/>
                <a:gd name="T25" fmla="*/ 59 h 65"/>
                <a:gd name="T26" fmla="*/ 21 w 63"/>
                <a:gd name="T27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65">
                  <a:moveTo>
                    <a:pt x="21" y="31"/>
                  </a:moveTo>
                  <a:cubicBezTo>
                    <a:pt x="15" y="22"/>
                    <a:pt x="9" y="13"/>
                    <a:pt x="4" y="5"/>
                  </a:cubicBezTo>
                  <a:cubicBezTo>
                    <a:pt x="6" y="3"/>
                    <a:pt x="8" y="1"/>
                    <a:pt x="10" y="0"/>
                  </a:cubicBezTo>
                  <a:cubicBezTo>
                    <a:pt x="17" y="6"/>
                    <a:pt x="25" y="12"/>
                    <a:pt x="32" y="19"/>
                  </a:cubicBezTo>
                  <a:cubicBezTo>
                    <a:pt x="41" y="14"/>
                    <a:pt x="49" y="8"/>
                    <a:pt x="58" y="3"/>
                  </a:cubicBezTo>
                  <a:cubicBezTo>
                    <a:pt x="59" y="5"/>
                    <a:pt x="61" y="7"/>
                    <a:pt x="62" y="9"/>
                  </a:cubicBezTo>
                  <a:cubicBezTo>
                    <a:pt x="57" y="17"/>
                    <a:pt x="51" y="24"/>
                    <a:pt x="44" y="33"/>
                  </a:cubicBezTo>
                  <a:cubicBezTo>
                    <a:pt x="50" y="40"/>
                    <a:pt x="56" y="47"/>
                    <a:pt x="61" y="54"/>
                  </a:cubicBezTo>
                  <a:cubicBezTo>
                    <a:pt x="63" y="57"/>
                    <a:pt x="61" y="61"/>
                    <a:pt x="61" y="65"/>
                  </a:cubicBezTo>
                  <a:cubicBezTo>
                    <a:pt x="58" y="64"/>
                    <a:pt x="53" y="65"/>
                    <a:pt x="51" y="63"/>
                  </a:cubicBezTo>
                  <a:cubicBezTo>
                    <a:pt x="45" y="57"/>
                    <a:pt x="39" y="51"/>
                    <a:pt x="33" y="44"/>
                  </a:cubicBezTo>
                  <a:cubicBezTo>
                    <a:pt x="24" y="51"/>
                    <a:pt x="15" y="58"/>
                    <a:pt x="7" y="64"/>
                  </a:cubicBezTo>
                  <a:cubicBezTo>
                    <a:pt x="5" y="63"/>
                    <a:pt x="2" y="61"/>
                    <a:pt x="0" y="59"/>
                  </a:cubicBezTo>
                  <a:cubicBezTo>
                    <a:pt x="7" y="50"/>
                    <a:pt x="13" y="41"/>
                    <a:pt x="21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19"/>
            <p:cNvSpPr>
              <a:spLocks/>
            </p:cNvSpPr>
            <p:nvPr userDrawn="1"/>
          </p:nvSpPr>
          <p:spPr bwMode="auto">
            <a:xfrm>
              <a:off x="1093788" y="-1193800"/>
              <a:ext cx="49213" cy="123825"/>
            </a:xfrm>
            <a:custGeom>
              <a:avLst/>
              <a:gdLst>
                <a:gd name="T0" fmla="*/ 24 w 38"/>
                <a:gd name="T1" fmla="*/ 37 h 96"/>
                <a:gd name="T2" fmla="*/ 0 w 38"/>
                <a:gd name="T3" fmla="*/ 48 h 96"/>
                <a:gd name="T4" fmla="*/ 10 w 38"/>
                <a:gd name="T5" fmla="*/ 25 h 96"/>
                <a:gd name="T6" fmla="*/ 30 w 38"/>
                <a:gd name="T7" fmla="*/ 0 h 96"/>
                <a:gd name="T8" fmla="*/ 38 w 38"/>
                <a:gd name="T9" fmla="*/ 2 h 96"/>
                <a:gd name="T10" fmla="*/ 38 w 38"/>
                <a:gd name="T11" fmla="*/ 40 h 96"/>
                <a:gd name="T12" fmla="*/ 37 w 38"/>
                <a:gd name="T13" fmla="*/ 78 h 96"/>
                <a:gd name="T14" fmla="*/ 31 w 38"/>
                <a:gd name="T15" fmla="*/ 96 h 96"/>
                <a:gd name="T16" fmla="*/ 24 w 38"/>
                <a:gd name="T17" fmla="*/ 77 h 96"/>
                <a:gd name="T18" fmla="*/ 24 w 38"/>
                <a:gd name="T19" fmla="*/ 3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96">
                  <a:moveTo>
                    <a:pt x="24" y="37"/>
                  </a:moveTo>
                  <a:cubicBezTo>
                    <a:pt x="15" y="41"/>
                    <a:pt x="7" y="45"/>
                    <a:pt x="0" y="48"/>
                  </a:cubicBezTo>
                  <a:cubicBezTo>
                    <a:pt x="3" y="40"/>
                    <a:pt x="5" y="32"/>
                    <a:pt x="10" y="25"/>
                  </a:cubicBezTo>
                  <a:cubicBezTo>
                    <a:pt x="15" y="16"/>
                    <a:pt x="23" y="8"/>
                    <a:pt x="30" y="0"/>
                  </a:cubicBezTo>
                  <a:cubicBezTo>
                    <a:pt x="32" y="1"/>
                    <a:pt x="35" y="1"/>
                    <a:pt x="38" y="2"/>
                  </a:cubicBezTo>
                  <a:cubicBezTo>
                    <a:pt x="38" y="15"/>
                    <a:pt x="38" y="27"/>
                    <a:pt x="38" y="40"/>
                  </a:cubicBezTo>
                  <a:cubicBezTo>
                    <a:pt x="38" y="53"/>
                    <a:pt x="38" y="65"/>
                    <a:pt x="37" y="78"/>
                  </a:cubicBezTo>
                  <a:cubicBezTo>
                    <a:pt x="37" y="84"/>
                    <a:pt x="33" y="90"/>
                    <a:pt x="31" y="96"/>
                  </a:cubicBezTo>
                  <a:cubicBezTo>
                    <a:pt x="29" y="90"/>
                    <a:pt x="25" y="84"/>
                    <a:pt x="24" y="77"/>
                  </a:cubicBezTo>
                  <a:cubicBezTo>
                    <a:pt x="23" y="64"/>
                    <a:pt x="24" y="50"/>
                    <a:pt x="24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20"/>
            <p:cNvSpPr>
              <a:spLocks/>
            </p:cNvSpPr>
            <p:nvPr userDrawn="1"/>
          </p:nvSpPr>
          <p:spPr bwMode="auto">
            <a:xfrm>
              <a:off x="2598738" y="-836613"/>
              <a:ext cx="63500" cy="61913"/>
            </a:xfrm>
            <a:custGeom>
              <a:avLst/>
              <a:gdLst>
                <a:gd name="T0" fmla="*/ 21 w 50"/>
                <a:gd name="T1" fmla="*/ 48 h 48"/>
                <a:gd name="T2" fmla="*/ 2 w 50"/>
                <a:gd name="T3" fmla="*/ 24 h 48"/>
                <a:gd name="T4" fmla="*/ 25 w 50"/>
                <a:gd name="T5" fmla="*/ 0 h 48"/>
                <a:gd name="T6" fmla="*/ 48 w 50"/>
                <a:gd name="T7" fmla="*/ 22 h 48"/>
                <a:gd name="T8" fmla="*/ 30 w 50"/>
                <a:gd name="T9" fmla="*/ 48 h 48"/>
                <a:gd name="T10" fmla="*/ 21 w 50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48">
                  <a:moveTo>
                    <a:pt x="21" y="48"/>
                  </a:moveTo>
                  <a:cubicBezTo>
                    <a:pt x="15" y="40"/>
                    <a:pt x="4" y="33"/>
                    <a:pt x="2" y="24"/>
                  </a:cubicBezTo>
                  <a:cubicBezTo>
                    <a:pt x="0" y="10"/>
                    <a:pt x="11" y="1"/>
                    <a:pt x="25" y="0"/>
                  </a:cubicBezTo>
                  <a:cubicBezTo>
                    <a:pt x="39" y="0"/>
                    <a:pt x="50" y="8"/>
                    <a:pt x="48" y="22"/>
                  </a:cubicBezTo>
                  <a:cubicBezTo>
                    <a:pt x="46" y="31"/>
                    <a:pt x="36" y="39"/>
                    <a:pt x="30" y="48"/>
                  </a:cubicBezTo>
                  <a:cubicBezTo>
                    <a:pt x="27" y="48"/>
                    <a:pt x="24" y="48"/>
                    <a:pt x="21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21"/>
            <p:cNvSpPr>
              <a:spLocks/>
            </p:cNvSpPr>
            <p:nvPr userDrawn="1"/>
          </p:nvSpPr>
          <p:spPr bwMode="auto">
            <a:xfrm>
              <a:off x="1487488" y="-981075"/>
              <a:ext cx="60325" cy="60325"/>
            </a:xfrm>
            <a:custGeom>
              <a:avLst/>
              <a:gdLst>
                <a:gd name="T0" fmla="*/ 20 w 48"/>
                <a:gd name="T1" fmla="*/ 0 h 48"/>
                <a:gd name="T2" fmla="*/ 48 w 48"/>
                <a:gd name="T3" fmla="*/ 25 h 48"/>
                <a:gd name="T4" fmla="*/ 26 w 48"/>
                <a:gd name="T5" fmla="*/ 48 h 48"/>
                <a:gd name="T6" fmla="*/ 2 w 48"/>
                <a:gd name="T7" fmla="*/ 26 h 48"/>
                <a:gd name="T8" fmla="*/ 20 w 48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20" y="0"/>
                  </a:moveTo>
                  <a:cubicBezTo>
                    <a:pt x="38" y="4"/>
                    <a:pt x="48" y="10"/>
                    <a:pt x="48" y="25"/>
                  </a:cubicBezTo>
                  <a:cubicBezTo>
                    <a:pt x="48" y="39"/>
                    <a:pt x="39" y="47"/>
                    <a:pt x="26" y="48"/>
                  </a:cubicBezTo>
                  <a:cubicBezTo>
                    <a:pt x="12" y="48"/>
                    <a:pt x="0" y="41"/>
                    <a:pt x="2" y="26"/>
                  </a:cubicBezTo>
                  <a:cubicBezTo>
                    <a:pt x="4" y="16"/>
                    <a:pt x="14" y="8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22"/>
            <p:cNvSpPr>
              <a:spLocks noEditPoints="1"/>
            </p:cNvSpPr>
            <p:nvPr userDrawn="1"/>
          </p:nvSpPr>
          <p:spPr bwMode="auto">
            <a:xfrm>
              <a:off x="1236663" y="-781050"/>
              <a:ext cx="320675" cy="249238"/>
            </a:xfrm>
            <a:custGeom>
              <a:avLst/>
              <a:gdLst>
                <a:gd name="T0" fmla="*/ 14 w 252"/>
                <a:gd name="T1" fmla="*/ 196 h 196"/>
                <a:gd name="T2" fmla="*/ 2 w 252"/>
                <a:gd name="T3" fmla="*/ 177 h 196"/>
                <a:gd name="T4" fmla="*/ 5 w 252"/>
                <a:gd name="T5" fmla="*/ 160 h 196"/>
                <a:gd name="T6" fmla="*/ 37 w 252"/>
                <a:gd name="T7" fmla="*/ 49 h 196"/>
                <a:gd name="T8" fmla="*/ 55 w 252"/>
                <a:gd name="T9" fmla="*/ 28 h 196"/>
                <a:gd name="T10" fmla="*/ 185 w 252"/>
                <a:gd name="T11" fmla="*/ 52 h 196"/>
                <a:gd name="T12" fmla="*/ 232 w 252"/>
                <a:gd name="T13" fmla="*/ 89 h 196"/>
                <a:gd name="T14" fmla="*/ 224 w 252"/>
                <a:gd name="T15" fmla="*/ 130 h 196"/>
                <a:gd name="T16" fmla="*/ 120 w 252"/>
                <a:gd name="T17" fmla="*/ 164 h 196"/>
                <a:gd name="T18" fmla="*/ 42 w 252"/>
                <a:gd name="T19" fmla="*/ 188 h 196"/>
                <a:gd name="T20" fmla="*/ 14 w 252"/>
                <a:gd name="T21" fmla="*/ 196 h 196"/>
                <a:gd name="T22" fmla="*/ 11 w 252"/>
                <a:gd name="T23" fmla="*/ 179 h 196"/>
                <a:gd name="T24" fmla="*/ 19 w 252"/>
                <a:gd name="T25" fmla="*/ 181 h 196"/>
                <a:gd name="T26" fmla="*/ 225 w 252"/>
                <a:gd name="T27" fmla="*/ 119 h 196"/>
                <a:gd name="T28" fmla="*/ 225 w 252"/>
                <a:gd name="T29" fmla="*/ 97 h 196"/>
                <a:gd name="T30" fmla="*/ 172 w 252"/>
                <a:gd name="T31" fmla="*/ 55 h 196"/>
                <a:gd name="T32" fmla="*/ 62 w 252"/>
                <a:gd name="T33" fmla="*/ 35 h 196"/>
                <a:gd name="T34" fmla="*/ 44 w 252"/>
                <a:gd name="T35" fmla="*/ 56 h 196"/>
                <a:gd name="T36" fmla="*/ 17 w 252"/>
                <a:gd name="T37" fmla="*/ 154 h 196"/>
                <a:gd name="T38" fmla="*/ 11 w 252"/>
                <a:gd name="T39" fmla="*/ 17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2" h="196">
                  <a:moveTo>
                    <a:pt x="14" y="196"/>
                  </a:moveTo>
                  <a:cubicBezTo>
                    <a:pt x="10" y="190"/>
                    <a:pt x="4" y="184"/>
                    <a:pt x="2" y="177"/>
                  </a:cubicBezTo>
                  <a:cubicBezTo>
                    <a:pt x="0" y="172"/>
                    <a:pt x="3" y="165"/>
                    <a:pt x="5" y="160"/>
                  </a:cubicBezTo>
                  <a:cubicBezTo>
                    <a:pt x="15" y="123"/>
                    <a:pt x="25" y="85"/>
                    <a:pt x="37" y="49"/>
                  </a:cubicBezTo>
                  <a:cubicBezTo>
                    <a:pt x="39" y="41"/>
                    <a:pt x="47" y="33"/>
                    <a:pt x="55" y="28"/>
                  </a:cubicBezTo>
                  <a:cubicBezTo>
                    <a:pt x="104" y="0"/>
                    <a:pt x="148" y="5"/>
                    <a:pt x="185" y="52"/>
                  </a:cubicBezTo>
                  <a:cubicBezTo>
                    <a:pt x="197" y="67"/>
                    <a:pt x="216" y="77"/>
                    <a:pt x="232" y="89"/>
                  </a:cubicBezTo>
                  <a:cubicBezTo>
                    <a:pt x="252" y="107"/>
                    <a:pt x="249" y="122"/>
                    <a:pt x="224" y="130"/>
                  </a:cubicBezTo>
                  <a:cubicBezTo>
                    <a:pt x="190" y="143"/>
                    <a:pt x="155" y="153"/>
                    <a:pt x="120" y="164"/>
                  </a:cubicBezTo>
                  <a:cubicBezTo>
                    <a:pt x="94" y="172"/>
                    <a:pt x="68" y="180"/>
                    <a:pt x="42" y="188"/>
                  </a:cubicBezTo>
                  <a:cubicBezTo>
                    <a:pt x="34" y="191"/>
                    <a:pt x="26" y="193"/>
                    <a:pt x="14" y="196"/>
                  </a:cubicBezTo>
                  <a:close/>
                  <a:moveTo>
                    <a:pt x="11" y="179"/>
                  </a:moveTo>
                  <a:cubicBezTo>
                    <a:pt x="16" y="180"/>
                    <a:pt x="18" y="181"/>
                    <a:pt x="19" y="181"/>
                  </a:cubicBezTo>
                  <a:cubicBezTo>
                    <a:pt x="88" y="161"/>
                    <a:pt x="157" y="141"/>
                    <a:pt x="225" y="119"/>
                  </a:cubicBezTo>
                  <a:cubicBezTo>
                    <a:pt x="240" y="115"/>
                    <a:pt x="235" y="104"/>
                    <a:pt x="225" y="97"/>
                  </a:cubicBezTo>
                  <a:cubicBezTo>
                    <a:pt x="208" y="83"/>
                    <a:pt x="189" y="69"/>
                    <a:pt x="172" y="55"/>
                  </a:cubicBezTo>
                  <a:cubicBezTo>
                    <a:pt x="117" y="6"/>
                    <a:pt x="139" y="11"/>
                    <a:pt x="62" y="35"/>
                  </a:cubicBezTo>
                  <a:cubicBezTo>
                    <a:pt x="51" y="39"/>
                    <a:pt x="47" y="45"/>
                    <a:pt x="44" y="56"/>
                  </a:cubicBezTo>
                  <a:cubicBezTo>
                    <a:pt x="36" y="89"/>
                    <a:pt x="26" y="121"/>
                    <a:pt x="17" y="154"/>
                  </a:cubicBezTo>
                  <a:cubicBezTo>
                    <a:pt x="15" y="162"/>
                    <a:pt x="13" y="170"/>
                    <a:pt x="11" y="1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23"/>
            <p:cNvSpPr>
              <a:spLocks noEditPoints="1"/>
            </p:cNvSpPr>
            <p:nvPr userDrawn="1"/>
          </p:nvSpPr>
          <p:spPr bwMode="auto">
            <a:xfrm>
              <a:off x="1938338" y="-752475"/>
              <a:ext cx="228600" cy="227013"/>
            </a:xfrm>
            <a:custGeom>
              <a:avLst/>
              <a:gdLst>
                <a:gd name="T0" fmla="*/ 92 w 180"/>
                <a:gd name="T1" fmla="*/ 179 h 179"/>
                <a:gd name="T2" fmla="*/ 0 w 180"/>
                <a:gd name="T3" fmla="*/ 87 h 179"/>
                <a:gd name="T4" fmla="*/ 82 w 180"/>
                <a:gd name="T5" fmla="*/ 0 h 179"/>
                <a:gd name="T6" fmla="*/ 180 w 180"/>
                <a:gd name="T7" fmla="*/ 90 h 179"/>
                <a:gd name="T8" fmla="*/ 92 w 180"/>
                <a:gd name="T9" fmla="*/ 179 h 179"/>
                <a:gd name="T10" fmla="*/ 169 w 180"/>
                <a:gd name="T11" fmla="*/ 90 h 179"/>
                <a:gd name="T12" fmla="*/ 86 w 180"/>
                <a:gd name="T13" fmla="*/ 10 h 179"/>
                <a:gd name="T14" fmla="*/ 10 w 180"/>
                <a:gd name="T15" fmla="*/ 87 h 179"/>
                <a:gd name="T16" fmla="*/ 91 w 180"/>
                <a:gd name="T17" fmla="*/ 170 h 179"/>
                <a:gd name="T18" fmla="*/ 169 w 180"/>
                <a:gd name="T19" fmla="*/ 9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0" h="179">
                  <a:moveTo>
                    <a:pt x="92" y="179"/>
                  </a:moveTo>
                  <a:cubicBezTo>
                    <a:pt x="38" y="179"/>
                    <a:pt x="0" y="142"/>
                    <a:pt x="0" y="87"/>
                  </a:cubicBezTo>
                  <a:cubicBezTo>
                    <a:pt x="0" y="39"/>
                    <a:pt x="37" y="0"/>
                    <a:pt x="82" y="0"/>
                  </a:cubicBezTo>
                  <a:cubicBezTo>
                    <a:pt x="137" y="0"/>
                    <a:pt x="180" y="40"/>
                    <a:pt x="180" y="90"/>
                  </a:cubicBezTo>
                  <a:cubicBezTo>
                    <a:pt x="180" y="140"/>
                    <a:pt x="141" y="179"/>
                    <a:pt x="92" y="179"/>
                  </a:cubicBezTo>
                  <a:close/>
                  <a:moveTo>
                    <a:pt x="169" y="90"/>
                  </a:moveTo>
                  <a:cubicBezTo>
                    <a:pt x="170" y="46"/>
                    <a:pt x="134" y="12"/>
                    <a:pt x="86" y="10"/>
                  </a:cubicBezTo>
                  <a:cubicBezTo>
                    <a:pt x="42" y="9"/>
                    <a:pt x="11" y="40"/>
                    <a:pt x="10" y="87"/>
                  </a:cubicBezTo>
                  <a:cubicBezTo>
                    <a:pt x="9" y="135"/>
                    <a:pt x="42" y="169"/>
                    <a:pt x="91" y="170"/>
                  </a:cubicBezTo>
                  <a:cubicBezTo>
                    <a:pt x="137" y="170"/>
                    <a:pt x="168" y="139"/>
                    <a:pt x="169" y="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24"/>
            <p:cNvSpPr>
              <a:spLocks noEditPoints="1"/>
            </p:cNvSpPr>
            <p:nvPr userDrawn="1"/>
          </p:nvSpPr>
          <p:spPr bwMode="auto">
            <a:xfrm>
              <a:off x="1352551" y="-727075"/>
              <a:ext cx="68263" cy="69850"/>
            </a:xfrm>
            <a:custGeom>
              <a:avLst/>
              <a:gdLst>
                <a:gd name="T0" fmla="*/ 52 w 53"/>
                <a:gd name="T1" fmla="*/ 27 h 54"/>
                <a:gd name="T2" fmla="*/ 25 w 53"/>
                <a:gd name="T3" fmla="*/ 52 h 54"/>
                <a:gd name="T4" fmla="*/ 1 w 53"/>
                <a:gd name="T5" fmla="*/ 26 h 54"/>
                <a:gd name="T6" fmla="*/ 26 w 53"/>
                <a:gd name="T7" fmla="*/ 1 h 54"/>
                <a:gd name="T8" fmla="*/ 52 w 53"/>
                <a:gd name="T9" fmla="*/ 27 h 54"/>
                <a:gd name="T10" fmla="*/ 27 w 53"/>
                <a:gd name="T11" fmla="*/ 50 h 54"/>
                <a:gd name="T12" fmla="*/ 41 w 53"/>
                <a:gd name="T13" fmla="*/ 26 h 54"/>
                <a:gd name="T14" fmla="*/ 28 w 53"/>
                <a:gd name="T15" fmla="*/ 12 h 54"/>
                <a:gd name="T16" fmla="*/ 12 w 53"/>
                <a:gd name="T17" fmla="*/ 26 h 54"/>
                <a:gd name="T18" fmla="*/ 27 w 53"/>
                <a:gd name="T19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54">
                  <a:moveTo>
                    <a:pt x="52" y="27"/>
                  </a:moveTo>
                  <a:cubicBezTo>
                    <a:pt x="52" y="41"/>
                    <a:pt x="38" y="54"/>
                    <a:pt x="25" y="52"/>
                  </a:cubicBezTo>
                  <a:cubicBezTo>
                    <a:pt x="10" y="50"/>
                    <a:pt x="0" y="41"/>
                    <a:pt x="1" y="26"/>
                  </a:cubicBezTo>
                  <a:cubicBezTo>
                    <a:pt x="2" y="11"/>
                    <a:pt x="10" y="1"/>
                    <a:pt x="26" y="1"/>
                  </a:cubicBezTo>
                  <a:cubicBezTo>
                    <a:pt x="41" y="0"/>
                    <a:pt x="53" y="13"/>
                    <a:pt x="52" y="27"/>
                  </a:cubicBezTo>
                  <a:close/>
                  <a:moveTo>
                    <a:pt x="27" y="50"/>
                  </a:moveTo>
                  <a:cubicBezTo>
                    <a:pt x="34" y="38"/>
                    <a:pt x="42" y="32"/>
                    <a:pt x="41" y="26"/>
                  </a:cubicBezTo>
                  <a:cubicBezTo>
                    <a:pt x="41" y="21"/>
                    <a:pt x="32" y="11"/>
                    <a:pt x="28" y="12"/>
                  </a:cubicBezTo>
                  <a:cubicBezTo>
                    <a:pt x="21" y="12"/>
                    <a:pt x="12" y="20"/>
                    <a:pt x="12" y="26"/>
                  </a:cubicBezTo>
                  <a:cubicBezTo>
                    <a:pt x="11" y="31"/>
                    <a:pt x="19" y="38"/>
                    <a:pt x="27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25"/>
            <p:cNvSpPr>
              <a:spLocks/>
            </p:cNvSpPr>
            <p:nvPr userDrawn="1"/>
          </p:nvSpPr>
          <p:spPr bwMode="auto">
            <a:xfrm>
              <a:off x="1441451" y="-684213"/>
              <a:ext cx="42863" cy="55563"/>
            </a:xfrm>
            <a:custGeom>
              <a:avLst/>
              <a:gdLst>
                <a:gd name="T0" fmla="*/ 17 w 34"/>
                <a:gd name="T1" fmla="*/ 0 h 43"/>
                <a:gd name="T2" fmla="*/ 34 w 34"/>
                <a:gd name="T3" fmla="*/ 25 h 43"/>
                <a:gd name="T4" fmla="*/ 17 w 34"/>
                <a:gd name="T5" fmla="*/ 43 h 43"/>
                <a:gd name="T6" fmla="*/ 1 w 34"/>
                <a:gd name="T7" fmla="*/ 25 h 43"/>
                <a:gd name="T8" fmla="*/ 17 w 34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3">
                  <a:moveTo>
                    <a:pt x="17" y="0"/>
                  </a:moveTo>
                  <a:cubicBezTo>
                    <a:pt x="26" y="12"/>
                    <a:pt x="34" y="19"/>
                    <a:pt x="34" y="25"/>
                  </a:cubicBezTo>
                  <a:cubicBezTo>
                    <a:pt x="33" y="32"/>
                    <a:pt x="23" y="37"/>
                    <a:pt x="17" y="43"/>
                  </a:cubicBezTo>
                  <a:cubicBezTo>
                    <a:pt x="11" y="37"/>
                    <a:pt x="2" y="32"/>
                    <a:pt x="1" y="25"/>
                  </a:cubicBezTo>
                  <a:cubicBezTo>
                    <a:pt x="0" y="19"/>
                    <a:pt x="9" y="12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26"/>
            <p:cNvSpPr>
              <a:spLocks noEditPoints="1"/>
            </p:cNvSpPr>
            <p:nvPr userDrawn="1"/>
          </p:nvSpPr>
          <p:spPr bwMode="auto">
            <a:xfrm>
              <a:off x="1303338" y="-647700"/>
              <a:ext cx="49213" cy="55563"/>
            </a:xfrm>
            <a:custGeom>
              <a:avLst/>
              <a:gdLst>
                <a:gd name="T0" fmla="*/ 25 w 39"/>
                <a:gd name="T1" fmla="*/ 1 h 44"/>
                <a:gd name="T2" fmla="*/ 38 w 39"/>
                <a:gd name="T3" fmla="*/ 26 h 44"/>
                <a:gd name="T4" fmla="*/ 18 w 39"/>
                <a:gd name="T5" fmla="*/ 43 h 44"/>
                <a:gd name="T6" fmla="*/ 0 w 39"/>
                <a:gd name="T7" fmla="*/ 24 h 44"/>
                <a:gd name="T8" fmla="*/ 15 w 39"/>
                <a:gd name="T9" fmla="*/ 0 h 44"/>
                <a:gd name="T10" fmla="*/ 25 w 39"/>
                <a:gd name="T11" fmla="*/ 1 h 44"/>
                <a:gd name="T12" fmla="*/ 18 w 39"/>
                <a:gd name="T13" fmla="*/ 40 h 44"/>
                <a:gd name="T14" fmla="*/ 29 w 39"/>
                <a:gd name="T15" fmla="*/ 24 h 44"/>
                <a:gd name="T16" fmla="*/ 21 w 39"/>
                <a:gd name="T17" fmla="*/ 14 h 44"/>
                <a:gd name="T18" fmla="*/ 9 w 39"/>
                <a:gd name="T19" fmla="*/ 23 h 44"/>
                <a:gd name="T20" fmla="*/ 18 w 39"/>
                <a:gd name="T21" fmla="*/ 4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44">
                  <a:moveTo>
                    <a:pt x="25" y="1"/>
                  </a:moveTo>
                  <a:cubicBezTo>
                    <a:pt x="30" y="9"/>
                    <a:pt x="39" y="18"/>
                    <a:pt x="38" y="26"/>
                  </a:cubicBezTo>
                  <a:cubicBezTo>
                    <a:pt x="38" y="33"/>
                    <a:pt x="25" y="44"/>
                    <a:pt x="18" y="43"/>
                  </a:cubicBezTo>
                  <a:cubicBezTo>
                    <a:pt x="12" y="43"/>
                    <a:pt x="0" y="31"/>
                    <a:pt x="0" y="24"/>
                  </a:cubicBezTo>
                  <a:cubicBezTo>
                    <a:pt x="0" y="17"/>
                    <a:pt x="10" y="8"/>
                    <a:pt x="15" y="0"/>
                  </a:cubicBezTo>
                  <a:cubicBezTo>
                    <a:pt x="19" y="0"/>
                    <a:pt x="22" y="1"/>
                    <a:pt x="25" y="1"/>
                  </a:cubicBezTo>
                  <a:close/>
                  <a:moveTo>
                    <a:pt x="18" y="40"/>
                  </a:moveTo>
                  <a:cubicBezTo>
                    <a:pt x="24" y="33"/>
                    <a:pt x="29" y="29"/>
                    <a:pt x="29" y="24"/>
                  </a:cubicBezTo>
                  <a:cubicBezTo>
                    <a:pt x="30" y="21"/>
                    <a:pt x="23" y="14"/>
                    <a:pt x="21" y="14"/>
                  </a:cubicBezTo>
                  <a:cubicBezTo>
                    <a:pt x="16" y="15"/>
                    <a:pt x="10" y="19"/>
                    <a:pt x="9" y="23"/>
                  </a:cubicBezTo>
                  <a:cubicBezTo>
                    <a:pt x="8" y="27"/>
                    <a:pt x="14" y="32"/>
                    <a:pt x="18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372072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395536" y="1250405"/>
            <a:ext cx="2520280" cy="3612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5" name="Oval 24"/>
          <p:cNvSpPr/>
          <p:nvPr/>
        </p:nvSpPr>
        <p:spPr>
          <a:xfrm>
            <a:off x="4558341" y="1250405"/>
            <a:ext cx="1080000" cy="10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Oval 26"/>
          <p:cNvSpPr/>
          <p:nvPr/>
        </p:nvSpPr>
        <p:spPr>
          <a:xfrm>
            <a:off x="4648341" y="2454781"/>
            <a:ext cx="900000" cy="90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Oval 27"/>
          <p:cNvSpPr/>
          <p:nvPr/>
        </p:nvSpPr>
        <p:spPr>
          <a:xfrm>
            <a:off x="4738341" y="3479157"/>
            <a:ext cx="720000" cy="7200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Oval 28"/>
          <p:cNvSpPr/>
          <p:nvPr/>
        </p:nvSpPr>
        <p:spPr>
          <a:xfrm>
            <a:off x="4828341" y="4323534"/>
            <a:ext cx="540000" cy="54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97673442"/>
              </p:ext>
            </p:extLst>
          </p:nvPr>
        </p:nvGraphicFramePr>
        <p:xfrm>
          <a:off x="327841" y="1652571"/>
          <a:ext cx="3296695" cy="3223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3746459" y="2486373"/>
            <a:ext cx="998890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35%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4388" y="3420749"/>
            <a:ext cx="998890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79912" y="4175126"/>
            <a:ext cx="998890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15%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39451" y="1371997"/>
            <a:ext cx="998890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635895" y="1790405"/>
            <a:ext cx="1462445" cy="1"/>
          </a:xfrm>
          <a:prstGeom prst="straightConnector1">
            <a:avLst/>
          </a:prstGeom>
          <a:ln w="1270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635895" y="2904781"/>
            <a:ext cx="1462445" cy="1"/>
          </a:xfrm>
          <a:prstGeom prst="straightConnector1">
            <a:avLst/>
          </a:prstGeom>
          <a:ln w="1270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635895" y="3851448"/>
            <a:ext cx="1462445" cy="1"/>
          </a:xfrm>
          <a:prstGeom prst="straightConnector1">
            <a:avLst/>
          </a:prstGeom>
          <a:ln w="1270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635895" y="4619624"/>
            <a:ext cx="1462445" cy="1"/>
          </a:xfrm>
          <a:prstGeom prst="straightConnector1">
            <a:avLst/>
          </a:prstGeom>
          <a:ln w="1270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733653" y="1644352"/>
            <a:ext cx="309634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Easy to change colors, photos and Text. Get a modern PowerPoint  Presentation that is beautifully designed. 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  Easy to change colors, photos and Text. . I hope and I believe that this Template will your Time, Money and Reputation. .  Easy to change colors, photos and Text. .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733653" y="1272302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77" y="2139702"/>
            <a:ext cx="1939365" cy="254887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9314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그룹 303">
            <a:extLst>
              <a:ext uri="{FF2B5EF4-FFF2-40B4-BE49-F238E27FC236}">
                <a16:creationId xmlns="" xmlns:a16="http://schemas.microsoft.com/office/drawing/2014/main" id="{66A9B836-6687-4B2C-A15B-52A11637381C}"/>
              </a:ext>
            </a:extLst>
          </p:cNvPr>
          <p:cNvGrpSpPr/>
          <p:nvPr/>
        </p:nvGrpSpPr>
        <p:grpSpPr>
          <a:xfrm>
            <a:off x="2086451" y="1603046"/>
            <a:ext cx="4898882" cy="2882214"/>
            <a:chOff x="635000" y="1382713"/>
            <a:chExt cx="7869238" cy="4572000"/>
          </a:xfrm>
          <a:solidFill>
            <a:schemeClr val="bg1">
              <a:alpha val="40000"/>
            </a:schemeClr>
          </a:solidFill>
        </p:grpSpPr>
        <p:sp>
          <p:nvSpPr>
            <p:cNvPr id="305" name="Freeform 8">
              <a:extLst>
                <a:ext uri="{FF2B5EF4-FFF2-40B4-BE49-F238E27FC236}">
                  <a16:creationId xmlns="" xmlns:a16="http://schemas.microsoft.com/office/drawing/2014/main" id="{FF26CB68-581B-4235-A2F5-168310DE92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6" name="Freeform 9">
              <a:extLst>
                <a:ext uri="{FF2B5EF4-FFF2-40B4-BE49-F238E27FC236}">
                  <a16:creationId xmlns="" xmlns:a16="http://schemas.microsoft.com/office/drawing/2014/main" id="{A6496D68-A529-4218-BE40-20E009A051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7" name="Freeform 10">
              <a:extLst>
                <a:ext uri="{FF2B5EF4-FFF2-40B4-BE49-F238E27FC236}">
                  <a16:creationId xmlns="" xmlns:a16="http://schemas.microsoft.com/office/drawing/2014/main" id="{CA8698E2-BB06-45D4-912E-912FC6D478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8" name="Freeform 11">
              <a:extLst>
                <a:ext uri="{FF2B5EF4-FFF2-40B4-BE49-F238E27FC236}">
                  <a16:creationId xmlns="" xmlns:a16="http://schemas.microsoft.com/office/drawing/2014/main" id="{A1C0AE09-5E4A-47FA-A468-C3C9000E54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/>
              <a:t>Worldmap Style</a:t>
            </a:r>
            <a:endParaRPr lang="ko-KR" altLang="en-US" dirty="0"/>
          </a:p>
        </p:txBody>
      </p:sp>
      <p:grpSp>
        <p:nvGrpSpPr>
          <p:cNvPr id="302" name="그룹 301">
            <a:extLst>
              <a:ext uri="{FF2B5EF4-FFF2-40B4-BE49-F238E27FC236}">
                <a16:creationId xmlns="" xmlns:a16="http://schemas.microsoft.com/office/drawing/2014/main" id="{8EE4E066-DFB7-43F9-A821-47B924DF0966}"/>
              </a:ext>
            </a:extLst>
          </p:cNvPr>
          <p:cNvGrpSpPr/>
          <p:nvPr/>
        </p:nvGrpSpPr>
        <p:grpSpPr>
          <a:xfrm>
            <a:off x="375476" y="1310830"/>
            <a:ext cx="2252693" cy="1085514"/>
            <a:chOff x="375476" y="1310830"/>
            <a:chExt cx="2252693" cy="1085514"/>
          </a:xfrm>
        </p:grpSpPr>
        <p:sp>
          <p:nvSpPr>
            <p:cNvPr id="11" name="TextBox 10"/>
            <p:cNvSpPr txBox="1"/>
            <p:nvPr/>
          </p:nvSpPr>
          <p:spPr>
            <a:xfrm>
              <a:off x="460002" y="1750013"/>
              <a:ext cx="21681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5476" y="1310830"/>
              <a:ext cx="2252693" cy="432792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  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3" name="그룹 302">
            <a:extLst>
              <a:ext uri="{FF2B5EF4-FFF2-40B4-BE49-F238E27FC236}">
                <a16:creationId xmlns="" xmlns:a16="http://schemas.microsoft.com/office/drawing/2014/main" id="{F98E1697-6A05-4BA4-9E04-D455E43F1FC8}"/>
              </a:ext>
            </a:extLst>
          </p:cNvPr>
          <p:cNvGrpSpPr/>
          <p:nvPr/>
        </p:nvGrpSpPr>
        <p:grpSpPr>
          <a:xfrm>
            <a:off x="372753" y="3151698"/>
            <a:ext cx="2252693" cy="1076236"/>
            <a:chOff x="372753" y="3151698"/>
            <a:chExt cx="2252693" cy="1076236"/>
          </a:xfrm>
        </p:grpSpPr>
        <p:sp>
          <p:nvSpPr>
            <p:cNvPr id="14" name="TextBox 13"/>
            <p:cNvSpPr txBox="1"/>
            <p:nvPr/>
          </p:nvSpPr>
          <p:spPr>
            <a:xfrm>
              <a:off x="457279" y="3581603"/>
              <a:ext cx="21681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2753" y="3151698"/>
              <a:ext cx="2252693" cy="432792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  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1" name="그룹 300">
            <a:extLst>
              <a:ext uri="{FF2B5EF4-FFF2-40B4-BE49-F238E27FC236}">
                <a16:creationId xmlns="" xmlns:a16="http://schemas.microsoft.com/office/drawing/2014/main" id="{676F318E-5B03-4CBF-9DF5-0174B8610951}"/>
              </a:ext>
            </a:extLst>
          </p:cNvPr>
          <p:cNvGrpSpPr/>
          <p:nvPr/>
        </p:nvGrpSpPr>
        <p:grpSpPr>
          <a:xfrm>
            <a:off x="6567779" y="950790"/>
            <a:ext cx="2252693" cy="1085903"/>
            <a:chOff x="6567779" y="950790"/>
            <a:chExt cx="2252693" cy="1085903"/>
          </a:xfrm>
        </p:grpSpPr>
        <p:sp>
          <p:nvSpPr>
            <p:cNvPr id="17" name="TextBox 16"/>
            <p:cNvSpPr txBox="1"/>
            <p:nvPr/>
          </p:nvSpPr>
          <p:spPr>
            <a:xfrm>
              <a:off x="6652305" y="1390362"/>
              <a:ext cx="21681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67779" y="950790"/>
              <a:ext cx="2252693" cy="43279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  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0" name="그룹 299">
            <a:extLst>
              <a:ext uri="{FF2B5EF4-FFF2-40B4-BE49-F238E27FC236}">
                <a16:creationId xmlns="" xmlns:a16="http://schemas.microsoft.com/office/drawing/2014/main" id="{839F2E2A-F505-45D0-B4B5-029F9700E8D7}"/>
              </a:ext>
            </a:extLst>
          </p:cNvPr>
          <p:cNvGrpSpPr/>
          <p:nvPr/>
        </p:nvGrpSpPr>
        <p:grpSpPr>
          <a:xfrm>
            <a:off x="6567779" y="2350571"/>
            <a:ext cx="2252693" cy="1071310"/>
            <a:chOff x="6567779" y="2350571"/>
            <a:chExt cx="2252693" cy="1071310"/>
          </a:xfrm>
        </p:grpSpPr>
        <p:sp>
          <p:nvSpPr>
            <p:cNvPr id="20" name="TextBox 19"/>
            <p:cNvSpPr txBox="1"/>
            <p:nvPr/>
          </p:nvSpPr>
          <p:spPr>
            <a:xfrm>
              <a:off x="6652305" y="2775550"/>
              <a:ext cx="21681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567779" y="2350571"/>
              <a:ext cx="2252693" cy="432792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  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ED9516AE-7164-43D5-B34C-1837DD378471}"/>
              </a:ext>
            </a:extLst>
          </p:cNvPr>
          <p:cNvGrpSpPr/>
          <p:nvPr/>
        </p:nvGrpSpPr>
        <p:grpSpPr>
          <a:xfrm>
            <a:off x="6567779" y="3726479"/>
            <a:ext cx="2252693" cy="1077519"/>
            <a:chOff x="6567779" y="3726479"/>
            <a:chExt cx="2252693" cy="1077519"/>
          </a:xfrm>
        </p:grpSpPr>
        <p:sp>
          <p:nvSpPr>
            <p:cNvPr id="23" name="TextBox 22"/>
            <p:cNvSpPr txBox="1"/>
            <p:nvPr/>
          </p:nvSpPr>
          <p:spPr>
            <a:xfrm>
              <a:off x="6652305" y="4157667"/>
              <a:ext cx="21681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567779" y="3726479"/>
              <a:ext cx="2252693" cy="43279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  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98" name="Freeform 30"/>
          <p:cNvSpPr>
            <a:spLocks noEditPoints="1"/>
          </p:cNvSpPr>
          <p:nvPr/>
        </p:nvSpPr>
        <p:spPr bwMode="auto">
          <a:xfrm>
            <a:off x="1213261" y="2619468"/>
            <a:ext cx="446314" cy="460153"/>
          </a:xfrm>
          <a:custGeom>
            <a:avLst/>
            <a:gdLst>
              <a:gd name="T0" fmla="*/ 134 w 163"/>
              <a:gd name="T1" fmla="*/ 22 h 168"/>
              <a:gd name="T2" fmla="*/ 141 w 163"/>
              <a:gd name="T3" fmla="*/ 31 h 168"/>
              <a:gd name="T4" fmla="*/ 146 w 163"/>
              <a:gd name="T5" fmla="*/ 61 h 168"/>
              <a:gd name="T6" fmla="*/ 146 w 163"/>
              <a:gd name="T7" fmla="*/ 113 h 168"/>
              <a:gd name="T8" fmla="*/ 107 w 163"/>
              <a:gd name="T9" fmla="*/ 152 h 168"/>
              <a:gd name="T10" fmla="*/ 56 w 163"/>
              <a:gd name="T11" fmla="*/ 152 h 168"/>
              <a:gd name="T12" fmla="*/ 17 w 163"/>
              <a:gd name="T13" fmla="*/ 113 h 168"/>
              <a:gd name="T14" fmla="*/ 17 w 163"/>
              <a:gd name="T15" fmla="*/ 61 h 168"/>
              <a:gd name="T16" fmla="*/ 55 w 163"/>
              <a:gd name="T17" fmla="*/ 22 h 168"/>
              <a:gd name="T18" fmla="*/ 118 w 163"/>
              <a:gd name="T19" fmla="*/ 96 h 168"/>
              <a:gd name="T20" fmla="*/ 124 w 163"/>
              <a:gd name="T21" fmla="*/ 55 h 168"/>
              <a:gd name="T22" fmla="*/ 117 w 163"/>
              <a:gd name="T23" fmla="*/ 46 h 168"/>
              <a:gd name="T24" fmla="*/ 140 w 163"/>
              <a:gd name="T25" fmla="*/ 59 h 168"/>
              <a:gd name="T26" fmla="*/ 145 w 163"/>
              <a:gd name="T27" fmla="*/ 43 h 168"/>
              <a:gd name="T28" fmla="*/ 97 w 163"/>
              <a:gd name="T29" fmla="*/ 47 h 168"/>
              <a:gd name="T30" fmla="*/ 117 w 163"/>
              <a:gd name="T31" fmla="*/ 51 h 168"/>
              <a:gd name="T32" fmla="*/ 96 w 163"/>
              <a:gd name="T33" fmla="*/ 56 h 168"/>
              <a:gd name="T34" fmla="*/ 98 w 163"/>
              <a:gd name="T35" fmla="*/ 64 h 168"/>
              <a:gd name="T36" fmla="*/ 111 w 163"/>
              <a:gd name="T37" fmla="*/ 90 h 168"/>
              <a:gd name="T38" fmla="*/ 81 w 163"/>
              <a:gd name="T39" fmla="*/ 111 h 168"/>
              <a:gd name="T40" fmla="*/ 82 w 163"/>
              <a:gd name="T41" fmla="*/ 62 h 168"/>
              <a:gd name="T42" fmla="*/ 81 w 163"/>
              <a:gd name="T43" fmla="*/ 111 h 168"/>
              <a:gd name="T44" fmla="*/ 31 w 163"/>
              <a:gd name="T45" fmla="*/ 25 h 168"/>
              <a:gd name="T46" fmla="*/ 42 w 163"/>
              <a:gd name="T47" fmla="*/ 71 h 168"/>
              <a:gd name="T48" fmla="*/ 62 w 163"/>
              <a:gd name="T49" fmla="*/ 33 h 168"/>
              <a:gd name="T50" fmla="*/ 90 w 163"/>
              <a:gd name="T51" fmla="*/ 137 h 168"/>
              <a:gd name="T52" fmla="*/ 109 w 163"/>
              <a:gd name="T53" fmla="*/ 94 h 168"/>
              <a:gd name="T54" fmla="*/ 121 w 163"/>
              <a:gd name="T55" fmla="*/ 102 h 168"/>
              <a:gd name="T56" fmla="*/ 122 w 163"/>
              <a:gd name="T57" fmla="*/ 105 h 168"/>
              <a:gd name="T58" fmla="*/ 109 w 163"/>
              <a:gd name="T59" fmla="*/ 143 h 168"/>
              <a:gd name="T60" fmla="*/ 117 w 163"/>
              <a:gd name="T61" fmla="*/ 151 h 168"/>
              <a:gd name="T62" fmla="*/ 121 w 163"/>
              <a:gd name="T63" fmla="*/ 102 h 168"/>
              <a:gd name="T64" fmla="*/ 36 w 163"/>
              <a:gd name="T65" fmla="*/ 121 h 168"/>
              <a:gd name="T66" fmla="*/ 19 w 163"/>
              <a:gd name="T67" fmla="*/ 116 h 168"/>
              <a:gd name="T68" fmla="*/ 66 w 163"/>
              <a:gd name="T69" fmla="*/ 126 h 168"/>
              <a:gd name="T70" fmla="*/ 32 w 163"/>
              <a:gd name="T71" fmla="*/ 91 h 168"/>
              <a:gd name="T72" fmla="*/ 67 w 163"/>
              <a:gd name="T73" fmla="*/ 121 h 168"/>
              <a:gd name="T74" fmla="*/ 64 w 163"/>
              <a:gd name="T75" fmla="*/ 109 h 168"/>
              <a:gd name="T76" fmla="*/ 54 w 163"/>
              <a:gd name="T77" fmla="*/ 76 h 168"/>
              <a:gd name="T78" fmla="*/ 55 w 163"/>
              <a:gd name="T79" fmla="*/ 72 h 168"/>
              <a:gd name="T80" fmla="*/ 77 w 163"/>
              <a:gd name="T81" fmla="*/ 59 h 168"/>
              <a:gd name="T82" fmla="*/ 77 w 163"/>
              <a:gd name="T83" fmla="*/ 37 h 168"/>
              <a:gd name="T84" fmla="*/ 47 w 163"/>
              <a:gd name="T85" fmla="*/ 73 h 168"/>
              <a:gd name="T86" fmla="*/ 158 w 163"/>
              <a:gd name="T87" fmla="*/ 82 h 168"/>
              <a:gd name="T88" fmla="*/ 123 w 163"/>
              <a:gd name="T89" fmla="*/ 98 h 168"/>
              <a:gd name="T90" fmla="*/ 71 w 163"/>
              <a:gd name="T91" fmla="*/ 129 h 168"/>
              <a:gd name="T92" fmla="*/ 59 w 163"/>
              <a:gd name="T93" fmla="*/ 150 h 168"/>
              <a:gd name="T94" fmla="*/ 106 w 163"/>
              <a:gd name="T95" fmla="*/ 140 h 168"/>
              <a:gd name="T96" fmla="*/ 19 w 163"/>
              <a:gd name="T97" fmla="*/ 64 h 168"/>
              <a:gd name="T98" fmla="*/ 28 w 163"/>
              <a:gd name="T99" fmla="*/ 111 h 168"/>
              <a:gd name="T100" fmla="*/ 19 w 163"/>
              <a:gd name="T101" fmla="*/ 64 h 168"/>
              <a:gd name="T102" fmla="*/ 104 w 163"/>
              <a:gd name="T103" fmla="*/ 24 h 168"/>
              <a:gd name="T104" fmla="*/ 62 w 163"/>
              <a:gd name="T105" fmla="*/ 20 h 168"/>
              <a:gd name="T106" fmla="*/ 65 w 163"/>
              <a:gd name="T107" fmla="*/ 31 h 168"/>
              <a:gd name="T108" fmla="*/ 93 w 163"/>
              <a:gd name="T109" fmla="*/ 46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3" h="168">
                <a:moveTo>
                  <a:pt x="107" y="22"/>
                </a:moveTo>
                <a:cubicBezTo>
                  <a:pt x="116" y="18"/>
                  <a:pt x="125" y="18"/>
                  <a:pt x="134" y="22"/>
                </a:cubicBezTo>
                <a:cubicBezTo>
                  <a:pt x="135" y="23"/>
                  <a:pt x="136" y="24"/>
                  <a:pt x="137" y="25"/>
                </a:cubicBezTo>
                <a:cubicBezTo>
                  <a:pt x="138" y="27"/>
                  <a:pt x="140" y="29"/>
                  <a:pt x="141" y="31"/>
                </a:cubicBezTo>
                <a:cubicBezTo>
                  <a:pt x="142" y="31"/>
                  <a:pt x="143" y="30"/>
                  <a:pt x="144" y="30"/>
                </a:cubicBezTo>
                <a:cubicBezTo>
                  <a:pt x="151" y="39"/>
                  <a:pt x="151" y="50"/>
                  <a:pt x="146" y="61"/>
                </a:cubicBezTo>
                <a:cubicBezTo>
                  <a:pt x="156" y="66"/>
                  <a:pt x="163" y="75"/>
                  <a:pt x="163" y="87"/>
                </a:cubicBezTo>
                <a:cubicBezTo>
                  <a:pt x="163" y="99"/>
                  <a:pt x="157" y="107"/>
                  <a:pt x="146" y="113"/>
                </a:cubicBezTo>
                <a:cubicBezTo>
                  <a:pt x="152" y="125"/>
                  <a:pt x="151" y="137"/>
                  <a:pt x="141" y="147"/>
                </a:cubicBezTo>
                <a:cubicBezTo>
                  <a:pt x="131" y="156"/>
                  <a:pt x="120" y="157"/>
                  <a:pt x="107" y="152"/>
                </a:cubicBezTo>
                <a:cubicBezTo>
                  <a:pt x="102" y="162"/>
                  <a:pt x="94" y="168"/>
                  <a:pt x="82" y="168"/>
                </a:cubicBezTo>
                <a:cubicBezTo>
                  <a:pt x="70" y="168"/>
                  <a:pt x="61" y="162"/>
                  <a:pt x="56" y="152"/>
                </a:cubicBezTo>
                <a:cubicBezTo>
                  <a:pt x="42" y="157"/>
                  <a:pt x="30" y="156"/>
                  <a:pt x="20" y="145"/>
                </a:cubicBezTo>
                <a:cubicBezTo>
                  <a:pt x="12" y="135"/>
                  <a:pt x="12" y="124"/>
                  <a:pt x="17" y="113"/>
                </a:cubicBezTo>
                <a:cubicBezTo>
                  <a:pt x="7" y="107"/>
                  <a:pt x="0" y="99"/>
                  <a:pt x="0" y="87"/>
                </a:cubicBezTo>
                <a:cubicBezTo>
                  <a:pt x="0" y="75"/>
                  <a:pt x="6" y="67"/>
                  <a:pt x="17" y="61"/>
                </a:cubicBezTo>
                <a:cubicBezTo>
                  <a:pt x="11" y="48"/>
                  <a:pt x="12" y="37"/>
                  <a:pt x="22" y="27"/>
                </a:cubicBezTo>
                <a:cubicBezTo>
                  <a:pt x="32" y="17"/>
                  <a:pt x="43" y="17"/>
                  <a:pt x="55" y="22"/>
                </a:cubicBezTo>
                <a:cubicBezTo>
                  <a:pt x="67" y="0"/>
                  <a:pt x="96" y="0"/>
                  <a:pt x="107" y="22"/>
                </a:cubicBezTo>
                <a:close/>
                <a:moveTo>
                  <a:pt x="118" y="96"/>
                </a:moveTo>
                <a:cubicBezTo>
                  <a:pt x="119" y="95"/>
                  <a:pt x="120" y="95"/>
                  <a:pt x="121" y="94"/>
                </a:cubicBezTo>
                <a:cubicBezTo>
                  <a:pt x="135" y="85"/>
                  <a:pt x="136" y="66"/>
                  <a:pt x="124" y="55"/>
                </a:cubicBezTo>
                <a:cubicBezTo>
                  <a:pt x="121" y="52"/>
                  <a:pt x="119" y="50"/>
                  <a:pt x="116" y="47"/>
                </a:cubicBezTo>
                <a:cubicBezTo>
                  <a:pt x="116" y="47"/>
                  <a:pt x="116" y="46"/>
                  <a:pt x="117" y="46"/>
                </a:cubicBezTo>
                <a:cubicBezTo>
                  <a:pt x="120" y="48"/>
                  <a:pt x="125" y="50"/>
                  <a:pt x="127" y="53"/>
                </a:cubicBezTo>
                <a:cubicBezTo>
                  <a:pt x="131" y="58"/>
                  <a:pt x="135" y="59"/>
                  <a:pt x="140" y="59"/>
                </a:cubicBezTo>
                <a:cubicBezTo>
                  <a:pt x="142" y="59"/>
                  <a:pt x="143" y="59"/>
                  <a:pt x="144" y="57"/>
                </a:cubicBezTo>
                <a:cubicBezTo>
                  <a:pt x="146" y="52"/>
                  <a:pt x="146" y="48"/>
                  <a:pt x="145" y="43"/>
                </a:cubicBezTo>
                <a:cubicBezTo>
                  <a:pt x="143" y="31"/>
                  <a:pt x="131" y="22"/>
                  <a:pt x="119" y="23"/>
                </a:cubicBezTo>
                <a:cubicBezTo>
                  <a:pt x="106" y="24"/>
                  <a:pt x="96" y="35"/>
                  <a:pt x="97" y="47"/>
                </a:cubicBezTo>
                <a:cubicBezTo>
                  <a:pt x="98" y="47"/>
                  <a:pt x="100" y="46"/>
                  <a:pt x="101" y="46"/>
                </a:cubicBezTo>
                <a:cubicBezTo>
                  <a:pt x="107" y="45"/>
                  <a:pt x="113" y="43"/>
                  <a:pt x="117" y="51"/>
                </a:cubicBezTo>
                <a:cubicBezTo>
                  <a:pt x="111" y="48"/>
                  <a:pt x="105" y="48"/>
                  <a:pt x="99" y="51"/>
                </a:cubicBezTo>
                <a:cubicBezTo>
                  <a:pt x="97" y="52"/>
                  <a:pt x="95" y="52"/>
                  <a:pt x="96" y="56"/>
                </a:cubicBezTo>
                <a:cubicBezTo>
                  <a:pt x="97" y="57"/>
                  <a:pt x="96" y="59"/>
                  <a:pt x="97" y="61"/>
                </a:cubicBezTo>
                <a:cubicBezTo>
                  <a:pt x="97" y="62"/>
                  <a:pt x="97" y="63"/>
                  <a:pt x="98" y="64"/>
                </a:cubicBezTo>
                <a:cubicBezTo>
                  <a:pt x="106" y="70"/>
                  <a:pt x="110" y="77"/>
                  <a:pt x="110" y="87"/>
                </a:cubicBezTo>
                <a:cubicBezTo>
                  <a:pt x="110" y="88"/>
                  <a:pt x="110" y="89"/>
                  <a:pt x="111" y="90"/>
                </a:cubicBezTo>
                <a:cubicBezTo>
                  <a:pt x="113" y="92"/>
                  <a:pt x="115" y="94"/>
                  <a:pt x="118" y="96"/>
                </a:cubicBezTo>
                <a:close/>
                <a:moveTo>
                  <a:pt x="81" y="111"/>
                </a:moveTo>
                <a:cubicBezTo>
                  <a:pt x="95" y="112"/>
                  <a:pt x="106" y="101"/>
                  <a:pt x="106" y="87"/>
                </a:cubicBezTo>
                <a:cubicBezTo>
                  <a:pt x="106" y="73"/>
                  <a:pt x="95" y="63"/>
                  <a:pt x="82" y="62"/>
                </a:cubicBezTo>
                <a:cubicBezTo>
                  <a:pt x="69" y="62"/>
                  <a:pt x="57" y="73"/>
                  <a:pt x="57" y="87"/>
                </a:cubicBezTo>
                <a:cubicBezTo>
                  <a:pt x="56" y="100"/>
                  <a:pt x="68" y="111"/>
                  <a:pt x="81" y="111"/>
                </a:cubicBezTo>
                <a:close/>
                <a:moveTo>
                  <a:pt x="62" y="33"/>
                </a:moveTo>
                <a:cubicBezTo>
                  <a:pt x="54" y="23"/>
                  <a:pt x="41" y="20"/>
                  <a:pt x="31" y="25"/>
                </a:cubicBezTo>
                <a:cubicBezTo>
                  <a:pt x="20" y="31"/>
                  <a:pt x="15" y="43"/>
                  <a:pt x="18" y="54"/>
                </a:cubicBezTo>
                <a:cubicBezTo>
                  <a:pt x="21" y="64"/>
                  <a:pt x="32" y="72"/>
                  <a:pt x="42" y="71"/>
                </a:cubicBezTo>
                <a:cubicBezTo>
                  <a:pt x="39" y="63"/>
                  <a:pt x="39" y="55"/>
                  <a:pt x="43" y="48"/>
                </a:cubicBezTo>
                <a:cubicBezTo>
                  <a:pt x="47" y="40"/>
                  <a:pt x="53" y="35"/>
                  <a:pt x="62" y="33"/>
                </a:cubicBezTo>
                <a:close/>
                <a:moveTo>
                  <a:pt x="70" y="113"/>
                </a:moveTo>
                <a:cubicBezTo>
                  <a:pt x="70" y="124"/>
                  <a:pt x="78" y="135"/>
                  <a:pt x="90" y="137"/>
                </a:cubicBezTo>
                <a:cubicBezTo>
                  <a:pt x="101" y="140"/>
                  <a:pt x="113" y="133"/>
                  <a:pt x="117" y="123"/>
                </a:cubicBezTo>
                <a:cubicBezTo>
                  <a:pt x="122" y="112"/>
                  <a:pt x="118" y="100"/>
                  <a:pt x="109" y="94"/>
                </a:cubicBezTo>
                <a:cubicBezTo>
                  <a:pt x="102" y="114"/>
                  <a:pt x="84" y="118"/>
                  <a:pt x="70" y="113"/>
                </a:cubicBezTo>
                <a:close/>
                <a:moveTo>
                  <a:pt x="121" y="102"/>
                </a:moveTo>
                <a:cubicBezTo>
                  <a:pt x="121" y="102"/>
                  <a:pt x="121" y="102"/>
                  <a:pt x="121" y="103"/>
                </a:cubicBezTo>
                <a:cubicBezTo>
                  <a:pt x="121" y="103"/>
                  <a:pt x="121" y="104"/>
                  <a:pt x="122" y="105"/>
                </a:cubicBezTo>
                <a:cubicBezTo>
                  <a:pt x="125" y="116"/>
                  <a:pt x="122" y="126"/>
                  <a:pt x="114" y="134"/>
                </a:cubicBezTo>
                <a:cubicBezTo>
                  <a:pt x="111" y="137"/>
                  <a:pt x="110" y="139"/>
                  <a:pt x="109" y="143"/>
                </a:cubicBezTo>
                <a:cubicBezTo>
                  <a:pt x="109" y="149"/>
                  <a:pt x="109" y="149"/>
                  <a:pt x="115" y="150"/>
                </a:cubicBezTo>
                <a:cubicBezTo>
                  <a:pt x="116" y="151"/>
                  <a:pt x="116" y="151"/>
                  <a:pt x="117" y="151"/>
                </a:cubicBezTo>
                <a:cubicBezTo>
                  <a:pt x="135" y="153"/>
                  <a:pt x="148" y="139"/>
                  <a:pt x="145" y="122"/>
                </a:cubicBezTo>
                <a:cubicBezTo>
                  <a:pt x="144" y="111"/>
                  <a:pt x="132" y="101"/>
                  <a:pt x="121" y="102"/>
                </a:cubicBezTo>
                <a:close/>
                <a:moveTo>
                  <a:pt x="66" y="126"/>
                </a:moveTo>
                <a:cubicBezTo>
                  <a:pt x="55" y="130"/>
                  <a:pt x="45" y="129"/>
                  <a:pt x="36" y="121"/>
                </a:cubicBezTo>
                <a:cubicBezTo>
                  <a:pt x="34" y="119"/>
                  <a:pt x="25" y="115"/>
                  <a:pt x="23" y="114"/>
                </a:cubicBezTo>
                <a:cubicBezTo>
                  <a:pt x="21" y="114"/>
                  <a:pt x="20" y="115"/>
                  <a:pt x="19" y="116"/>
                </a:cubicBezTo>
                <a:cubicBezTo>
                  <a:pt x="13" y="131"/>
                  <a:pt x="22" y="148"/>
                  <a:pt x="38" y="151"/>
                </a:cubicBezTo>
                <a:cubicBezTo>
                  <a:pt x="52" y="153"/>
                  <a:pt x="67" y="141"/>
                  <a:pt x="66" y="126"/>
                </a:cubicBezTo>
                <a:close/>
                <a:moveTo>
                  <a:pt x="54" y="76"/>
                </a:moveTo>
                <a:cubicBezTo>
                  <a:pt x="46" y="75"/>
                  <a:pt x="36" y="81"/>
                  <a:pt x="32" y="91"/>
                </a:cubicBezTo>
                <a:cubicBezTo>
                  <a:pt x="28" y="101"/>
                  <a:pt x="31" y="113"/>
                  <a:pt x="40" y="120"/>
                </a:cubicBezTo>
                <a:cubicBezTo>
                  <a:pt x="48" y="126"/>
                  <a:pt x="60" y="126"/>
                  <a:pt x="67" y="121"/>
                </a:cubicBezTo>
                <a:cubicBezTo>
                  <a:pt x="67" y="119"/>
                  <a:pt x="66" y="116"/>
                  <a:pt x="66" y="114"/>
                </a:cubicBezTo>
                <a:cubicBezTo>
                  <a:pt x="66" y="112"/>
                  <a:pt x="66" y="110"/>
                  <a:pt x="64" y="109"/>
                </a:cubicBezTo>
                <a:cubicBezTo>
                  <a:pt x="58" y="104"/>
                  <a:pt x="54" y="98"/>
                  <a:pt x="54" y="91"/>
                </a:cubicBezTo>
                <a:cubicBezTo>
                  <a:pt x="53" y="86"/>
                  <a:pt x="54" y="81"/>
                  <a:pt x="54" y="76"/>
                </a:cubicBezTo>
                <a:close/>
                <a:moveTo>
                  <a:pt x="47" y="73"/>
                </a:moveTo>
                <a:cubicBezTo>
                  <a:pt x="50" y="72"/>
                  <a:pt x="52" y="72"/>
                  <a:pt x="55" y="72"/>
                </a:cubicBezTo>
                <a:cubicBezTo>
                  <a:pt x="57" y="72"/>
                  <a:pt x="58" y="71"/>
                  <a:pt x="59" y="70"/>
                </a:cubicBezTo>
                <a:cubicBezTo>
                  <a:pt x="64" y="63"/>
                  <a:pt x="70" y="60"/>
                  <a:pt x="77" y="59"/>
                </a:cubicBezTo>
                <a:cubicBezTo>
                  <a:pt x="82" y="59"/>
                  <a:pt x="87" y="59"/>
                  <a:pt x="93" y="60"/>
                </a:cubicBezTo>
                <a:cubicBezTo>
                  <a:pt x="93" y="51"/>
                  <a:pt x="86" y="41"/>
                  <a:pt x="77" y="37"/>
                </a:cubicBezTo>
                <a:cubicBezTo>
                  <a:pt x="68" y="34"/>
                  <a:pt x="56" y="37"/>
                  <a:pt x="50" y="45"/>
                </a:cubicBezTo>
                <a:cubicBezTo>
                  <a:pt x="43" y="53"/>
                  <a:pt x="42" y="64"/>
                  <a:pt x="47" y="73"/>
                </a:cubicBezTo>
                <a:close/>
                <a:moveTo>
                  <a:pt x="144" y="109"/>
                </a:moveTo>
                <a:cubicBezTo>
                  <a:pt x="154" y="106"/>
                  <a:pt x="161" y="94"/>
                  <a:pt x="158" y="82"/>
                </a:cubicBezTo>
                <a:cubicBezTo>
                  <a:pt x="156" y="71"/>
                  <a:pt x="145" y="62"/>
                  <a:pt x="134" y="63"/>
                </a:cubicBezTo>
                <a:cubicBezTo>
                  <a:pt x="139" y="77"/>
                  <a:pt x="135" y="89"/>
                  <a:pt x="123" y="98"/>
                </a:cubicBezTo>
                <a:cubicBezTo>
                  <a:pt x="133" y="100"/>
                  <a:pt x="136" y="102"/>
                  <a:pt x="144" y="109"/>
                </a:cubicBezTo>
                <a:close/>
                <a:moveTo>
                  <a:pt x="71" y="129"/>
                </a:moveTo>
                <a:cubicBezTo>
                  <a:pt x="69" y="132"/>
                  <a:pt x="68" y="136"/>
                  <a:pt x="67" y="140"/>
                </a:cubicBezTo>
                <a:cubicBezTo>
                  <a:pt x="65" y="144"/>
                  <a:pt x="62" y="147"/>
                  <a:pt x="59" y="150"/>
                </a:cubicBezTo>
                <a:cubicBezTo>
                  <a:pt x="65" y="161"/>
                  <a:pt x="77" y="167"/>
                  <a:pt x="89" y="163"/>
                </a:cubicBezTo>
                <a:cubicBezTo>
                  <a:pt x="99" y="160"/>
                  <a:pt x="107" y="149"/>
                  <a:pt x="106" y="140"/>
                </a:cubicBezTo>
                <a:cubicBezTo>
                  <a:pt x="93" y="144"/>
                  <a:pt x="80" y="141"/>
                  <a:pt x="71" y="129"/>
                </a:cubicBezTo>
                <a:close/>
                <a:moveTo>
                  <a:pt x="19" y="64"/>
                </a:moveTo>
                <a:cubicBezTo>
                  <a:pt x="7" y="70"/>
                  <a:pt x="1" y="83"/>
                  <a:pt x="5" y="94"/>
                </a:cubicBezTo>
                <a:cubicBezTo>
                  <a:pt x="9" y="104"/>
                  <a:pt x="19" y="112"/>
                  <a:pt x="28" y="111"/>
                </a:cubicBezTo>
                <a:cubicBezTo>
                  <a:pt x="24" y="97"/>
                  <a:pt x="28" y="85"/>
                  <a:pt x="40" y="76"/>
                </a:cubicBezTo>
                <a:cubicBezTo>
                  <a:pt x="31" y="75"/>
                  <a:pt x="24" y="71"/>
                  <a:pt x="19" y="64"/>
                </a:cubicBezTo>
                <a:close/>
                <a:moveTo>
                  <a:pt x="93" y="46"/>
                </a:moveTo>
                <a:cubicBezTo>
                  <a:pt x="93" y="37"/>
                  <a:pt x="97" y="30"/>
                  <a:pt x="104" y="24"/>
                </a:cubicBezTo>
                <a:cubicBezTo>
                  <a:pt x="100" y="16"/>
                  <a:pt x="93" y="11"/>
                  <a:pt x="84" y="10"/>
                </a:cubicBezTo>
                <a:cubicBezTo>
                  <a:pt x="75" y="9"/>
                  <a:pt x="67" y="12"/>
                  <a:pt x="62" y="20"/>
                </a:cubicBezTo>
                <a:cubicBezTo>
                  <a:pt x="59" y="24"/>
                  <a:pt x="59" y="24"/>
                  <a:pt x="62" y="27"/>
                </a:cubicBezTo>
                <a:cubicBezTo>
                  <a:pt x="63" y="28"/>
                  <a:pt x="64" y="30"/>
                  <a:pt x="65" y="31"/>
                </a:cubicBezTo>
                <a:cubicBezTo>
                  <a:pt x="66" y="31"/>
                  <a:pt x="67" y="32"/>
                  <a:pt x="67" y="32"/>
                </a:cubicBezTo>
                <a:cubicBezTo>
                  <a:pt x="78" y="32"/>
                  <a:pt x="86" y="37"/>
                  <a:pt x="93" y="4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329" name="Grupo 328"/>
          <p:cNvGrpSpPr/>
          <p:nvPr/>
        </p:nvGrpSpPr>
        <p:grpSpPr>
          <a:xfrm>
            <a:off x="1293848" y="792502"/>
            <a:ext cx="410501" cy="404313"/>
            <a:chOff x="11153775" y="4143375"/>
            <a:chExt cx="631825" cy="622300"/>
          </a:xfrm>
        </p:grpSpPr>
        <p:sp>
          <p:nvSpPr>
            <p:cNvPr id="309" name="Freeform 32"/>
            <p:cNvSpPr>
              <a:spLocks noEditPoints="1"/>
            </p:cNvSpPr>
            <p:nvPr/>
          </p:nvSpPr>
          <p:spPr bwMode="auto">
            <a:xfrm>
              <a:off x="11153775" y="4143375"/>
              <a:ext cx="631825" cy="622300"/>
            </a:xfrm>
            <a:custGeom>
              <a:avLst/>
              <a:gdLst>
                <a:gd name="T0" fmla="*/ 70 w 168"/>
                <a:gd name="T1" fmla="*/ 165 h 165"/>
                <a:gd name="T2" fmla="*/ 5 w 168"/>
                <a:gd name="T3" fmla="*/ 109 h 165"/>
                <a:gd name="T4" fmla="*/ 54 w 168"/>
                <a:gd name="T5" fmla="*/ 35 h 165"/>
                <a:gd name="T6" fmla="*/ 82 w 168"/>
                <a:gd name="T7" fmla="*/ 27 h 165"/>
                <a:gd name="T8" fmla="*/ 104 w 168"/>
                <a:gd name="T9" fmla="*/ 11 h 165"/>
                <a:gd name="T10" fmla="*/ 146 w 168"/>
                <a:gd name="T11" fmla="*/ 7 h 165"/>
                <a:gd name="T12" fmla="*/ 167 w 168"/>
                <a:gd name="T13" fmla="*/ 44 h 165"/>
                <a:gd name="T14" fmla="*/ 156 w 168"/>
                <a:gd name="T15" fmla="*/ 68 h 165"/>
                <a:gd name="T16" fmla="*/ 137 w 168"/>
                <a:gd name="T17" fmla="*/ 106 h 165"/>
                <a:gd name="T18" fmla="*/ 123 w 168"/>
                <a:gd name="T19" fmla="*/ 139 h 165"/>
                <a:gd name="T20" fmla="*/ 70 w 168"/>
                <a:gd name="T21" fmla="*/ 165 h 165"/>
                <a:gd name="T22" fmla="*/ 70 w 168"/>
                <a:gd name="T23" fmla="*/ 161 h 165"/>
                <a:gd name="T24" fmla="*/ 121 w 168"/>
                <a:gd name="T25" fmla="*/ 135 h 165"/>
                <a:gd name="T26" fmla="*/ 133 w 168"/>
                <a:gd name="T27" fmla="*/ 105 h 165"/>
                <a:gd name="T28" fmla="*/ 154 w 168"/>
                <a:gd name="T29" fmla="*/ 64 h 165"/>
                <a:gd name="T30" fmla="*/ 162 w 168"/>
                <a:gd name="T31" fmla="*/ 35 h 165"/>
                <a:gd name="T32" fmla="*/ 138 w 168"/>
                <a:gd name="T33" fmla="*/ 8 h 165"/>
                <a:gd name="T34" fmla="*/ 103 w 168"/>
                <a:gd name="T35" fmla="*/ 17 h 165"/>
                <a:gd name="T36" fmla="*/ 83 w 168"/>
                <a:gd name="T37" fmla="*/ 30 h 165"/>
                <a:gd name="T38" fmla="*/ 57 w 168"/>
                <a:gd name="T39" fmla="*/ 38 h 165"/>
                <a:gd name="T40" fmla="*/ 9 w 168"/>
                <a:gd name="T41" fmla="*/ 106 h 165"/>
                <a:gd name="T42" fmla="*/ 70 w 168"/>
                <a:gd name="T43" fmla="*/ 16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8" h="165">
                  <a:moveTo>
                    <a:pt x="70" y="165"/>
                  </a:moveTo>
                  <a:cubicBezTo>
                    <a:pt x="38" y="165"/>
                    <a:pt x="9" y="142"/>
                    <a:pt x="5" y="109"/>
                  </a:cubicBezTo>
                  <a:cubicBezTo>
                    <a:pt x="0" y="74"/>
                    <a:pt x="20" y="45"/>
                    <a:pt x="54" y="35"/>
                  </a:cubicBezTo>
                  <a:cubicBezTo>
                    <a:pt x="63" y="32"/>
                    <a:pt x="72" y="30"/>
                    <a:pt x="82" y="27"/>
                  </a:cubicBezTo>
                  <a:cubicBezTo>
                    <a:pt x="91" y="24"/>
                    <a:pt x="97" y="17"/>
                    <a:pt x="104" y="11"/>
                  </a:cubicBezTo>
                  <a:cubicBezTo>
                    <a:pt x="116" y="1"/>
                    <a:pt x="133" y="0"/>
                    <a:pt x="146" y="7"/>
                  </a:cubicBezTo>
                  <a:cubicBezTo>
                    <a:pt x="160" y="14"/>
                    <a:pt x="168" y="29"/>
                    <a:pt x="167" y="44"/>
                  </a:cubicBezTo>
                  <a:cubicBezTo>
                    <a:pt x="166" y="53"/>
                    <a:pt x="162" y="61"/>
                    <a:pt x="156" y="68"/>
                  </a:cubicBezTo>
                  <a:cubicBezTo>
                    <a:pt x="145" y="78"/>
                    <a:pt x="140" y="92"/>
                    <a:pt x="137" y="106"/>
                  </a:cubicBezTo>
                  <a:cubicBezTo>
                    <a:pt x="134" y="118"/>
                    <a:pt x="130" y="129"/>
                    <a:pt x="123" y="139"/>
                  </a:cubicBezTo>
                  <a:cubicBezTo>
                    <a:pt x="110" y="155"/>
                    <a:pt x="91" y="165"/>
                    <a:pt x="70" y="165"/>
                  </a:cubicBezTo>
                  <a:close/>
                  <a:moveTo>
                    <a:pt x="70" y="161"/>
                  </a:moveTo>
                  <a:cubicBezTo>
                    <a:pt x="90" y="161"/>
                    <a:pt x="109" y="152"/>
                    <a:pt x="121" y="135"/>
                  </a:cubicBezTo>
                  <a:cubicBezTo>
                    <a:pt x="127" y="126"/>
                    <a:pt x="130" y="116"/>
                    <a:pt x="133" y="105"/>
                  </a:cubicBezTo>
                  <a:cubicBezTo>
                    <a:pt x="136" y="90"/>
                    <a:pt x="142" y="75"/>
                    <a:pt x="154" y="64"/>
                  </a:cubicBezTo>
                  <a:cubicBezTo>
                    <a:pt x="162" y="56"/>
                    <a:pt x="164" y="46"/>
                    <a:pt x="162" y="35"/>
                  </a:cubicBezTo>
                  <a:cubicBezTo>
                    <a:pt x="160" y="22"/>
                    <a:pt x="152" y="12"/>
                    <a:pt x="138" y="8"/>
                  </a:cubicBezTo>
                  <a:cubicBezTo>
                    <a:pt x="125" y="4"/>
                    <a:pt x="113" y="7"/>
                    <a:pt x="103" y="17"/>
                  </a:cubicBezTo>
                  <a:cubicBezTo>
                    <a:pt x="98" y="23"/>
                    <a:pt x="91" y="28"/>
                    <a:pt x="83" y="30"/>
                  </a:cubicBezTo>
                  <a:cubicBezTo>
                    <a:pt x="75" y="33"/>
                    <a:pt x="66" y="36"/>
                    <a:pt x="57" y="38"/>
                  </a:cubicBezTo>
                  <a:cubicBezTo>
                    <a:pt x="25" y="47"/>
                    <a:pt x="5" y="74"/>
                    <a:pt x="9" y="106"/>
                  </a:cubicBezTo>
                  <a:cubicBezTo>
                    <a:pt x="12" y="137"/>
                    <a:pt x="38" y="161"/>
                    <a:pt x="70" y="1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1" name="Freeform 34"/>
            <p:cNvSpPr>
              <a:spLocks noEditPoints="1"/>
            </p:cNvSpPr>
            <p:nvPr/>
          </p:nvSpPr>
          <p:spPr bwMode="auto">
            <a:xfrm>
              <a:off x="11228388" y="4452938"/>
              <a:ext cx="136525" cy="131763"/>
            </a:xfrm>
            <a:custGeom>
              <a:avLst/>
              <a:gdLst>
                <a:gd name="T0" fmla="*/ 35 w 36"/>
                <a:gd name="T1" fmla="*/ 18 h 35"/>
                <a:gd name="T2" fmla="*/ 18 w 36"/>
                <a:gd name="T3" fmla="*/ 35 h 35"/>
                <a:gd name="T4" fmla="*/ 0 w 36"/>
                <a:gd name="T5" fmla="*/ 18 h 35"/>
                <a:gd name="T6" fmla="*/ 18 w 36"/>
                <a:gd name="T7" fmla="*/ 0 h 35"/>
                <a:gd name="T8" fmla="*/ 35 w 36"/>
                <a:gd name="T9" fmla="*/ 18 h 35"/>
                <a:gd name="T10" fmla="*/ 32 w 36"/>
                <a:gd name="T11" fmla="*/ 18 h 35"/>
                <a:gd name="T12" fmla="*/ 18 w 36"/>
                <a:gd name="T13" fmla="*/ 4 h 35"/>
                <a:gd name="T14" fmla="*/ 4 w 36"/>
                <a:gd name="T15" fmla="*/ 17 h 35"/>
                <a:gd name="T16" fmla="*/ 18 w 36"/>
                <a:gd name="T17" fmla="*/ 32 h 35"/>
                <a:gd name="T18" fmla="*/ 32 w 36"/>
                <a:gd name="T1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35" y="18"/>
                  </a:moveTo>
                  <a:cubicBezTo>
                    <a:pt x="35" y="28"/>
                    <a:pt x="28" y="35"/>
                    <a:pt x="18" y="35"/>
                  </a:cubicBezTo>
                  <a:cubicBezTo>
                    <a:pt x="8" y="35"/>
                    <a:pt x="0" y="27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5" y="18"/>
                  </a:cubicBezTo>
                  <a:close/>
                  <a:moveTo>
                    <a:pt x="32" y="18"/>
                  </a:moveTo>
                  <a:cubicBezTo>
                    <a:pt x="32" y="10"/>
                    <a:pt x="26" y="4"/>
                    <a:pt x="18" y="4"/>
                  </a:cubicBezTo>
                  <a:cubicBezTo>
                    <a:pt x="10" y="4"/>
                    <a:pt x="4" y="10"/>
                    <a:pt x="4" y="17"/>
                  </a:cubicBezTo>
                  <a:cubicBezTo>
                    <a:pt x="4" y="25"/>
                    <a:pt x="10" y="31"/>
                    <a:pt x="18" y="32"/>
                  </a:cubicBezTo>
                  <a:cubicBezTo>
                    <a:pt x="25" y="32"/>
                    <a:pt x="32" y="25"/>
                    <a:pt x="32" y="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2" name="Freeform 35"/>
            <p:cNvSpPr>
              <a:spLocks noEditPoints="1"/>
            </p:cNvSpPr>
            <p:nvPr/>
          </p:nvSpPr>
          <p:spPr bwMode="auto">
            <a:xfrm>
              <a:off x="11466513" y="4543425"/>
              <a:ext cx="104775" cy="101600"/>
            </a:xfrm>
            <a:custGeom>
              <a:avLst/>
              <a:gdLst>
                <a:gd name="T0" fmla="*/ 14 w 28"/>
                <a:gd name="T1" fmla="*/ 27 h 27"/>
                <a:gd name="T2" fmla="*/ 0 w 28"/>
                <a:gd name="T3" fmla="*/ 13 h 27"/>
                <a:gd name="T4" fmla="*/ 14 w 28"/>
                <a:gd name="T5" fmla="*/ 0 h 27"/>
                <a:gd name="T6" fmla="*/ 28 w 28"/>
                <a:gd name="T7" fmla="*/ 13 h 27"/>
                <a:gd name="T8" fmla="*/ 14 w 28"/>
                <a:gd name="T9" fmla="*/ 27 h 27"/>
                <a:gd name="T10" fmla="*/ 14 w 28"/>
                <a:gd name="T11" fmla="*/ 23 h 27"/>
                <a:gd name="T12" fmla="*/ 24 w 28"/>
                <a:gd name="T13" fmla="*/ 14 h 27"/>
                <a:gd name="T14" fmla="*/ 15 w 28"/>
                <a:gd name="T15" fmla="*/ 3 h 27"/>
                <a:gd name="T16" fmla="*/ 4 w 28"/>
                <a:gd name="T17" fmla="*/ 13 h 27"/>
                <a:gd name="T18" fmla="*/ 14 w 28"/>
                <a:gd name="T1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7">
                  <a:moveTo>
                    <a:pt x="14" y="27"/>
                  </a:moveTo>
                  <a:cubicBezTo>
                    <a:pt x="6" y="27"/>
                    <a:pt x="0" y="21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2" y="0"/>
                    <a:pt x="28" y="6"/>
                    <a:pt x="28" y="13"/>
                  </a:cubicBezTo>
                  <a:cubicBezTo>
                    <a:pt x="28" y="21"/>
                    <a:pt x="22" y="27"/>
                    <a:pt x="14" y="27"/>
                  </a:cubicBezTo>
                  <a:close/>
                  <a:moveTo>
                    <a:pt x="14" y="23"/>
                  </a:moveTo>
                  <a:cubicBezTo>
                    <a:pt x="20" y="23"/>
                    <a:pt x="24" y="19"/>
                    <a:pt x="24" y="14"/>
                  </a:cubicBezTo>
                  <a:cubicBezTo>
                    <a:pt x="24" y="8"/>
                    <a:pt x="20" y="4"/>
                    <a:pt x="15" y="3"/>
                  </a:cubicBezTo>
                  <a:cubicBezTo>
                    <a:pt x="9" y="3"/>
                    <a:pt x="4" y="8"/>
                    <a:pt x="4" y="13"/>
                  </a:cubicBezTo>
                  <a:cubicBezTo>
                    <a:pt x="4" y="19"/>
                    <a:pt x="9" y="23"/>
                    <a:pt x="14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3" name="Freeform 36"/>
            <p:cNvSpPr>
              <a:spLocks noEditPoints="1"/>
            </p:cNvSpPr>
            <p:nvPr/>
          </p:nvSpPr>
          <p:spPr bwMode="auto">
            <a:xfrm>
              <a:off x="11466513" y="4392613"/>
              <a:ext cx="104775" cy="104775"/>
            </a:xfrm>
            <a:custGeom>
              <a:avLst/>
              <a:gdLst>
                <a:gd name="T0" fmla="*/ 28 w 28"/>
                <a:gd name="T1" fmla="*/ 14 h 28"/>
                <a:gd name="T2" fmla="*/ 15 w 28"/>
                <a:gd name="T3" fmla="*/ 28 h 28"/>
                <a:gd name="T4" fmla="*/ 0 w 28"/>
                <a:gd name="T5" fmla="*/ 14 h 28"/>
                <a:gd name="T6" fmla="*/ 14 w 28"/>
                <a:gd name="T7" fmla="*/ 0 h 28"/>
                <a:gd name="T8" fmla="*/ 28 w 28"/>
                <a:gd name="T9" fmla="*/ 14 h 28"/>
                <a:gd name="T10" fmla="*/ 14 w 28"/>
                <a:gd name="T11" fmla="*/ 24 h 28"/>
                <a:gd name="T12" fmla="*/ 25 w 28"/>
                <a:gd name="T13" fmla="*/ 14 h 28"/>
                <a:gd name="T14" fmla="*/ 15 w 28"/>
                <a:gd name="T15" fmla="*/ 4 h 28"/>
                <a:gd name="T16" fmla="*/ 4 w 28"/>
                <a:gd name="T17" fmla="*/ 13 h 28"/>
                <a:gd name="T18" fmla="*/ 14 w 28"/>
                <a:gd name="T1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28" y="14"/>
                  </a:moveTo>
                  <a:cubicBezTo>
                    <a:pt x="28" y="22"/>
                    <a:pt x="22" y="28"/>
                    <a:pt x="15" y="28"/>
                  </a:cubicBezTo>
                  <a:cubicBezTo>
                    <a:pt x="7" y="27"/>
                    <a:pt x="0" y="21"/>
                    <a:pt x="0" y="14"/>
                  </a:cubicBezTo>
                  <a:cubicBezTo>
                    <a:pt x="1" y="6"/>
                    <a:pt x="7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lose/>
                  <a:moveTo>
                    <a:pt x="14" y="24"/>
                  </a:moveTo>
                  <a:cubicBezTo>
                    <a:pt x="19" y="24"/>
                    <a:pt x="24" y="19"/>
                    <a:pt x="25" y="14"/>
                  </a:cubicBezTo>
                  <a:cubicBezTo>
                    <a:pt x="25" y="9"/>
                    <a:pt x="20" y="4"/>
                    <a:pt x="15" y="4"/>
                  </a:cubicBezTo>
                  <a:cubicBezTo>
                    <a:pt x="9" y="4"/>
                    <a:pt x="4" y="8"/>
                    <a:pt x="4" y="13"/>
                  </a:cubicBezTo>
                  <a:cubicBezTo>
                    <a:pt x="4" y="19"/>
                    <a:pt x="9" y="24"/>
                    <a:pt x="14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4" name="Freeform 37"/>
            <p:cNvSpPr>
              <a:spLocks noEditPoints="1"/>
            </p:cNvSpPr>
            <p:nvPr/>
          </p:nvSpPr>
          <p:spPr bwMode="auto">
            <a:xfrm>
              <a:off x="11349038" y="4332288"/>
              <a:ext cx="71438" cy="74613"/>
            </a:xfrm>
            <a:custGeom>
              <a:avLst/>
              <a:gdLst>
                <a:gd name="T0" fmla="*/ 19 w 19"/>
                <a:gd name="T1" fmla="*/ 10 h 20"/>
                <a:gd name="T2" fmla="*/ 9 w 19"/>
                <a:gd name="T3" fmla="*/ 20 h 20"/>
                <a:gd name="T4" fmla="*/ 0 w 19"/>
                <a:gd name="T5" fmla="*/ 10 h 20"/>
                <a:gd name="T6" fmla="*/ 9 w 19"/>
                <a:gd name="T7" fmla="*/ 0 h 20"/>
                <a:gd name="T8" fmla="*/ 19 w 19"/>
                <a:gd name="T9" fmla="*/ 10 h 20"/>
                <a:gd name="T10" fmla="*/ 15 w 19"/>
                <a:gd name="T11" fmla="*/ 10 h 20"/>
                <a:gd name="T12" fmla="*/ 10 w 19"/>
                <a:gd name="T13" fmla="*/ 4 h 20"/>
                <a:gd name="T14" fmla="*/ 4 w 19"/>
                <a:gd name="T15" fmla="*/ 10 h 20"/>
                <a:gd name="T16" fmla="*/ 10 w 19"/>
                <a:gd name="T17" fmla="*/ 16 h 20"/>
                <a:gd name="T18" fmla="*/ 15 w 19"/>
                <a:gd name="T1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0">
                  <a:moveTo>
                    <a:pt x="19" y="10"/>
                  </a:moveTo>
                  <a:cubicBezTo>
                    <a:pt x="19" y="16"/>
                    <a:pt x="15" y="20"/>
                    <a:pt x="9" y="20"/>
                  </a:cubicBezTo>
                  <a:cubicBezTo>
                    <a:pt x="4" y="20"/>
                    <a:pt x="0" y="15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15" y="0"/>
                    <a:pt x="19" y="4"/>
                    <a:pt x="19" y="10"/>
                  </a:cubicBezTo>
                  <a:close/>
                  <a:moveTo>
                    <a:pt x="15" y="10"/>
                  </a:moveTo>
                  <a:cubicBezTo>
                    <a:pt x="15" y="7"/>
                    <a:pt x="13" y="4"/>
                    <a:pt x="10" y="4"/>
                  </a:cubicBez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ubicBezTo>
                    <a:pt x="13" y="16"/>
                    <a:pt x="15" y="13"/>
                    <a:pt x="15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5" name="Freeform 38"/>
            <p:cNvSpPr>
              <a:spLocks noEditPoints="1"/>
            </p:cNvSpPr>
            <p:nvPr/>
          </p:nvSpPr>
          <p:spPr bwMode="auto">
            <a:xfrm>
              <a:off x="11587163" y="4332288"/>
              <a:ext cx="74613" cy="74613"/>
            </a:xfrm>
            <a:custGeom>
              <a:avLst/>
              <a:gdLst>
                <a:gd name="T0" fmla="*/ 10 w 20"/>
                <a:gd name="T1" fmla="*/ 0 h 20"/>
                <a:gd name="T2" fmla="*/ 20 w 20"/>
                <a:gd name="T3" fmla="*/ 10 h 20"/>
                <a:gd name="T4" fmla="*/ 10 w 20"/>
                <a:gd name="T5" fmla="*/ 20 h 20"/>
                <a:gd name="T6" fmla="*/ 0 w 20"/>
                <a:gd name="T7" fmla="*/ 10 h 20"/>
                <a:gd name="T8" fmla="*/ 10 w 20"/>
                <a:gd name="T9" fmla="*/ 0 h 20"/>
                <a:gd name="T10" fmla="*/ 4 w 20"/>
                <a:gd name="T11" fmla="*/ 10 h 20"/>
                <a:gd name="T12" fmla="*/ 10 w 20"/>
                <a:gd name="T13" fmla="*/ 16 h 20"/>
                <a:gd name="T14" fmla="*/ 16 w 20"/>
                <a:gd name="T15" fmla="*/ 10 h 20"/>
                <a:gd name="T16" fmla="*/ 10 w 20"/>
                <a:gd name="T17" fmla="*/ 4 h 20"/>
                <a:gd name="T18" fmla="*/ 4 w 20"/>
                <a:gd name="T1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ubicBezTo>
                    <a:pt x="5" y="20"/>
                    <a:pt x="0" y="15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lose/>
                  <a:moveTo>
                    <a:pt x="4" y="10"/>
                  </a:moveTo>
                  <a:cubicBezTo>
                    <a:pt x="4" y="13"/>
                    <a:pt x="7" y="16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ubicBezTo>
                    <a:pt x="7" y="4"/>
                    <a:pt x="4" y="7"/>
                    <a:pt x="4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6" name="Freeform 39"/>
            <p:cNvSpPr>
              <a:spLocks noEditPoints="1"/>
            </p:cNvSpPr>
            <p:nvPr/>
          </p:nvSpPr>
          <p:spPr bwMode="auto">
            <a:xfrm>
              <a:off x="11349038" y="4629150"/>
              <a:ext cx="76200" cy="76200"/>
            </a:xfrm>
            <a:custGeom>
              <a:avLst/>
              <a:gdLst>
                <a:gd name="T0" fmla="*/ 19 w 20"/>
                <a:gd name="T1" fmla="*/ 10 h 20"/>
                <a:gd name="T2" fmla="*/ 9 w 20"/>
                <a:gd name="T3" fmla="*/ 20 h 20"/>
                <a:gd name="T4" fmla="*/ 0 w 20"/>
                <a:gd name="T5" fmla="*/ 10 h 20"/>
                <a:gd name="T6" fmla="*/ 10 w 20"/>
                <a:gd name="T7" fmla="*/ 0 h 20"/>
                <a:gd name="T8" fmla="*/ 19 w 20"/>
                <a:gd name="T9" fmla="*/ 10 h 20"/>
                <a:gd name="T10" fmla="*/ 10 w 20"/>
                <a:gd name="T11" fmla="*/ 16 h 20"/>
                <a:gd name="T12" fmla="*/ 15 w 20"/>
                <a:gd name="T13" fmla="*/ 10 h 20"/>
                <a:gd name="T14" fmla="*/ 10 w 20"/>
                <a:gd name="T15" fmla="*/ 4 h 20"/>
                <a:gd name="T16" fmla="*/ 4 w 20"/>
                <a:gd name="T17" fmla="*/ 10 h 20"/>
                <a:gd name="T18" fmla="*/ 10 w 20"/>
                <a:gd name="T19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9" y="10"/>
                  </a:moveTo>
                  <a:cubicBezTo>
                    <a:pt x="19" y="16"/>
                    <a:pt x="15" y="20"/>
                    <a:pt x="9" y="20"/>
                  </a:cubicBezTo>
                  <a:cubicBezTo>
                    <a:pt x="4" y="20"/>
                    <a:pt x="0" y="16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5" y="0"/>
                    <a:pt x="20" y="5"/>
                    <a:pt x="19" y="10"/>
                  </a:cubicBezTo>
                  <a:close/>
                  <a:moveTo>
                    <a:pt x="10" y="16"/>
                  </a:moveTo>
                  <a:cubicBezTo>
                    <a:pt x="13" y="16"/>
                    <a:pt x="15" y="14"/>
                    <a:pt x="15" y="10"/>
                  </a:cubicBezTo>
                  <a:cubicBezTo>
                    <a:pt x="15" y="7"/>
                    <a:pt x="13" y="4"/>
                    <a:pt x="10" y="4"/>
                  </a:cubicBezTo>
                  <a:cubicBezTo>
                    <a:pt x="7" y="4"/>
                    <a:pt x="4" y="7"/>
                    <a:pt x="4" y="10"/>
                  </a:cubicBezTo>
                  <a:cubicBezTo>
                    <a:pt x="3" y="13"/>
                    <a:pt x="6" y="16"/>
                    <a:pt x="10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7" name="Freeform 40"/>
            <p:cNvSpPr>
              <a:spLocks noEditPoints="1"/>
            </p:cNvSpPr>
            <p:nvPr/>
          </p:nvSpPr>
          <p:spPr bwMode="auto">
            <a:xfrm>
              <a:off x="11560175" y="4211638"/>
              <a:ext cx="71438" cy="74613"/>
            </a:xfrm>
            <a:custGeom>
              <a:avLst/>
              <a:gdLst>
                <a:gd name="T0" fmla="*/ 0 w 19"/>
                <a:gd name="T1" fmla="*/ 10 h 20"/>
                <a:gd name="T2" fmla="*/ 9 w 19"/>
                <a:gd name="T3" fmla="*/ 0 h 20"/>
                <a:gd name="T4" fmla="*/ 19 w 19"/>
                <a:gd name="T5" fmla="*/ 10 h 20"/>
                <a:gd name="T6" fmla="*/ 9 w 19"/>
                <a:gd name="T7" fmla="*/ 20 h 20"/>
                <a:gd name="T8" fmla="*/ 0 w 19"/>
                <a:gd name="T9" fmla="*/ 10 h 20"/>
                <a:gd name="T10" fmla="*/ 9 w 19"/>
                <a:gd name="T11" fmla="*/ 4 h 20"/>
                <a:gd name="T12" fmla="*/ 3 w 19"/>
                <a:gd name="T13" fmla="*/ 10 h 20"/>
                <a:gd name="T14" fmla="*/ 9 w 19"/>
                <a:gd name="T15" fmla="*/ 16 h 20"/>
                <a:gd name="T16" fmla="*/ 15 w 19"/>
                <a:gd name="T17" fmla="*/ 10 h 20"/>
                <a:gd name="T18" fmla="*/ 9 w 19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0">
                  <a:moveTo>
                    <a:pt x="0" y="10"/>
                  </a:moveTo>
                  <a:cubicBezTo>
                    <a:pt x="0" y="5"/>
                    <a:pt x="4" y="0"/>
                    <a:pt x="9" y="0"/>
                  </a:cubicBezTo>
                  <a:cubicBezTo>
                    <a:pt x="15" y="0"/>
                    <a:pt x="19" y="4"/>
                    <a:pt x="19" y="10"/>
                  </a:cubicBezTo>
                  <a:cubicBezTo>
                    <a:pt x="19" y="16"/>
                    <a:pt x="15" y="20"/>
                    <a:pt x="9" y="20"/>
                  </a:cubicBezTo>
                  <a:cubicBezTo>
                    <a:pt x="4" y="20"/>
                    <a:pt x="0" y="16"/>
                    <a:pt x="0" y="10"/>
                  </a:cubicBezTo>
                  <a:close/>
                  <a:moveTo>
                    <a:pt x="9" y="4"/>
                  </a:moveTo>
                  <a:cubicBezTo>
                    <a:pt x="6" y="4"/>
                    <a:pt x="3" y="7"/>
                    <a:pt x="3" y="10"/>
                  </a:cubicBezTo>
                  <a:cubicBezTo>
                    <a:pt x="3" y="13"/>
                    <a:pt x="6" y="16"/>
                    <a:pt x="9" y="16"/>
                  </a:cubicBezTo>
                  <a:cubicBezTo>
                    <a:pt x="12" y="16"/>
                    <a:pt x="15" y="13"/>
                    <a:pt x="15" y="10"/>
                  </a:cubicBezTo>
                  <a:cubicBezTo>
                    <a:pt x="15" y="7"/>
                    <a:pt x="13" y="4"/>
                    <a:pt x="9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8" name="Freeform 41"/>
            <p:cNvSpPr>
              <a:spLocks/>
            </p:cNvSpPr>
            <p:nvPr/>
          </p:nvSpPr>
          <p:spPr bwMode="auto">
            <a:xfrm>
              <a:off x="11288713" y="4392613"/>
              <a:ext cx="76200" cy="44450"/>
            </a:xfrm>
            <a:custGeom>
              <a:avLst/>
              <a:gdLst>
                <a:gd name="T0" fmla="*/ 20 w 20"/>
                <a:gd name="T1" fmla="*/ 10 h 12"/>
                <a:gd name="T2" fmla="*/ 17 w 20"/>
                <a:gd name="T3" fmla="*/ 11 h 12"/>
                <a:gd name="T4" fmla="*/ 1 w 20"/>
                <a:gd name="T5" fmla="*/ 4 h 12"/>
                <a:gd name="T6" fmla="*/ 0 w 20"/>
                <a:gd name="T7" fmla="*/ 1 h 12"/>
                <a:gd name="T8" fmla="*/ 3 w 20"/>
                <a:gd name="T9" fmla="*/ 0 h 12"/>
                <a:gd name="T10" fmla="*/ 18 w 20"/>
                <a:gd name="T11" fmla="*/ 8 h 12"/>
                <a:gd name="T12" fmla="*/ 20 w 20"/>
                <a:gd name="T1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2">
                  <a:moveTo>
                    <a:pt x="20" y="10"/>
                  </a:moveTo>
                  <a:cubicBezTo>
                    <a:pt x="19" y="11"/>
                    <a:pt x="17" y="12"/>
                    <a:pt x="17" y="11"/>
                  </a:cubicBezTo>
                  <a:cubicBezTo>
                    <a:pt x="11" y="9"/>
                    <a:pt x="6" y="6"/>
                    <a:pt x="1" y="4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8" y="3"/>
                    <a:pt x="13" y="5"/>
                    <a:pt x="18" y="8"/>
                  </a:cubicBezTo>
                  <a:cubicBezTo>
                    <a:pt x="19" y="8"/>
                    <a:pt x="19" y="9"/>
                    <a:pt x="20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9" name="Freeform 42"/>
            <p:cNvSpPr>
              <a:spLocks/>
            </p:cNvSpPr>
            <p:nvPr/>
          </p:nvSpPr>
          <p:spPr bwMode="auto">
            <a:xfrm>
              <a:off x="11349038" y="4573588"/>
              <a:ext cx="76200" cy="41275"/>
            </a:xfrm>
            <a:custGeom>
              <a:avLst/>
              <a:gdLst>
                <a:gd name="T0" fmla="*/ 20 w 20"/>
                <a:gd name="T1" fmla="*/ 1 h 11"/>
                <a:gd name="T2" fmla="*/ 18 w 20"/>
                <a:gd name="T3" fmla="*/ 3 h 11"/>
                <a:gd name="T4" fmla="*/ 3 w 20"/>
                <a:gd name="T5" fmla="*/ 11 h 11"/>
                <a:gd name="T6" fmla="*/ 0 w 20"/>
                <a:gd name="T7" fmla="*/ 10 h 11"/>
                <a:gd name="T8" fmla="*/ 1 w 20"/>
                <a:gd name="T9" fmla="*/ 8 h 11"/>
                <a:gd name="T10" fmla="*/ 16 w 20"/>
                <a:gd name="T11" fmla="*/ 0 h 11"/>
                <a:gd name="T12" fmla="*/ 20 w 20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1">
                  <a:moveTo>
                    <a:pt x="20" y="1"/>
                  </a:moveTo>
                  <a:cubicBezTo>
                    <a:pt x="19" y="2"/>
                    <a:pt x="18" y="3"/>
                    <a:pt x="18" y="3"/>
                  </a:cubicBezTo>
                  <a:cubicBezTo>
                    <a:pt x="13" y="6"/>
                    <a:pt x="8" y="8"/>
                    <a:pt x="3" y="11"/>
                  </a:cubicBezTo>
                  <a:cubicBezTo>
                    <a:pt x="2" y="11"/>
                    <a:pt x="1" y="10"/>
                    <a:pt x="0" y="10"/>
                  </a:cubicBezTo>
                  <a:cubicBezTo>
                    <a:pt x="0" y="9"/>
                    <a:pt x="1" y="8"/>
                    <a:pt x="1" y="8"/>
                  </a:cubicBezTo>
                  <a:cubicBezTo>
                    <a:pt x="6" y="5"/>
                    <a:pt x="11" y="2"/>
                    <a:pt x="16" y="0"/>
                  </a:cubicBezTo>
                  <a:cubicBezTo>
                    <a:pt x="17" y="0"/>
                    <a:pt x="18" y="0"/>
                    <a:pt x="20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0" name="Freeform 43"/>
            <p:cNvSpPr>
              <a:spLocks/>
            </p:cNvSpPr>
            <p:nvPr/>
          </p:nvSpPr>
          <p:spPr bwMode="auto">
            <a:xfrm>
              <a:off x="11409363" y="4452938"/>
              <a:ext cx="41275" cy="71438"/>
            </a:xfrm>
            <a:custGeom>
              <a:avLst/>
              <a:gdLst>
                <a:gd name="T0" fmla="*/ 2 w 11"/>
                <a:gd name="T1" fmla="*/ 0 h 19"/>
                <a:gd name="T2" fmla="*/ 4 w 11"/>
                <a:gd name="T3" fmla="*/ 1 h 19"/>
                <a:gd name="T4" fmla="*/ 11 w 11"/>
                <a:gd name="T5" fmla="*/ 16 h 19"/>
                <a:gd name="T6" fmla="*/ 10 w 11"/>
                <a:gd name="T7" fmla="*/ 19 h 19"/>
                <a:gd name="T8" fmla="*/ 7 w 11"/>
                <a:gd name="T9" fmla="*/ 18 h 19"/>
                <a:gd name="T10" fmla="*/ 0 w 11"/>
                <a:gd name="T11" fmla="*/ 3 h 19"/>
                <a:gd name="T12" fmla="*/ 1 w 11"/>
                <a:gd name="T13" fmla="*/ 0 h 19"/>
                <a:gd name="T14" fmla="*/ 2 w 11"/>
                <a:gd name="T1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9">
                  <a:moveTo>
                    <a:pt x="2" y="0"/>
                  </a:moveTo>
                  <a:cubicBezTo>
                    <a:pt x="2" y="0"/>
                    <a:pt x="3" y="1"/>
                    <a:pt x="4" y="1"/>
                  </a:cubicBezTo>
                  <a:cubicBezTo>
                    <a:pt x="6" y="6"/>
                    <a:pt x="9" y="11"/>
                    <a:pt x="11" y="16"/>
                  </a:cubicBezTo>
                  <a:cubicBezTo>
                    <a:pt x="11" y="17"/>
                    <a:pt x="10" y="18"/>
                    <a:pt x="10" y="19"/>
                  </a:cubicBezTo>
                  <a:cubicBezTo>
                    <a:pt x="9" y="19"/>
                    <a:pt x="8" y="19"/>
                    <a:pt x="7" y="18"/>
                  </a:cubicBezTo>
                  <a:cubicBezTo>
                    <a:pt x="5" y="13"/>
                    <a:pt x="2" y="8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1" name="Freeform 44"/>
            <p:cNvSpPr>
              <a:spLocks/>
            </p:cNvSpPr>
            <p:nvPr/>
          </p:nvSpPr>
          <p:spPr bwMode="auto">
            <a:xfrm>
              <a:off x="11650663" y="4271963"/>
              <a:ext cx="68263" cy="44450"/>
            </a:xfrm>
            <a:custGeom>
              <a:avLst/>
              <a:gdLst>
                <a:gd name="T0" fmla="*/ 1 w 18"/>
                <a:gd name="T1" fmla="*/ 0 h 12"/>
                <a:gd name="T2" fmla="*/ 3 w 18"/>
                <a:gd name="T3" fmla="*/ 1 h 12"/>
                <a:gd name="T4" fmla="*/ 17 w 18"/>
                <a:gd name="T5" fmla="*/ 8 h 12"/>
                <a:gd name="T6" fmla="*/ 18 w 18"/>
                <a:gd name="T7" fmla="*/ 11 h 12"/>
                <a:gd name="T8" fmla="*/ 15 w 18"/>
                <a:gd name="T9" fmla="*/ 11 h 12"/>
                <a:gd name="T10" fmla="*/ 1 w 18"/>
                <a:gd name="T11" fmla="*/ 4 h 12"/>
                <a:gd name="T12" fmla="*/ 0 w 18"/>
                <a:gd name="T13" fmla="*/ 1 h 12"/>
                <a:gd name="T14" fmla="*/ 1 w 18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2">
                  <a:moveTo>
                    <a:pt x="1" y="0"/>
                  </a:moveTo>
                  <a:cubicBezTo>
                    <a:pt x="2" y="1"/>
                    <a:pt x="3" y="1"/>
                    <a:pt x="3" y="1"/>
                  </a:cubicBezTo>
                  <a:cubicBezTo>
                    <a:pt x="8" y="3"/>
                    <a:pt x="12" y="6"/>
                    <a:pt x="17" y="8"/>
                  </a:cubicBezTo>
                  <a:cubicBezTo>
                    <a:pt x="18" y="8"/>
                    <a:pt x="18" y="10"/>
                    <a:pt x="18" y="11"/>
                  </a:cubicBezTo>
                  <a:cubicBezTo>
                    <a:pt x="17" y="11"/>
                    <a:pt x="16" y="12"/>
                    <a:pt x="15" y="11"/>
                  </a:cubicBezTo>
                  <a:cubicBezTo>
                    <a:pt x="10" y="9"/>
                    <a:pt x="6" y="7"/>
                    <a:pt x="1" y="4"/>
                  </a:cubicBezTo>
                  <a:cubicBezTo>
                    <a:pt x="0" y="4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2" name="Freeform 45"/>
            <p:cNvSpPr>
              <a:spLocks/>
            </p:cNvSpPr>
            <p:nvPr/>
          </p:nvSpPr>
          <p:spPr bwMode="auto">
            <a:xfrm>
              <a:off x="11439525" y="4362450"/>
              <a:ext cx="41275" cy="44450"/>
            </a:xfrm>
            <a:custGeom>
              <a:avLst/>
              <a:gdLst>
                <a:gd name="T0" fmla="*/ 11 w 11"/>
                <a:gd name="T1" fmla="*/ 2 h 12"/>
                <a:gd name="T2" fmla="*/ 11 w 11"/>
                <a:gd name="T3" fmla="*/ 3 h 12"/>
                <a:gd name="T4" fmla="*/ 3 w 11"/>
                <a:gd name="T5" fmla="*/ 11 h 12"/>
                <a:gd name="T6" fmla="*/ 0 w 11"/>
                <a:gd name="T7" fmla="*/ 11 h 12"/>
                <a:gd name="T8" fmla="*/ 0 w 11"/>
                <a:gd name="T9" fmla="*/ 8 h 12"/>
                <a:gd name="T10" fmla="*/ 8 w 11"/>
                <a:gd name="T11" fmla="*/ 1 h 12"/>
                <a:gd name="T12" fmla="*/ 10 w 11"/>
                <a:gd name="T13" fmla="*/ 0 h 12"/>
                <a:gd name="T14" fmla="*/ 11 w 11"/>
                <a:gd name="T15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2">
                  <a:moveTo>
                    <a:pt x="11" y="2"/>
                  </a:moveTo>
                  <a:cubicBezTo>
                    <a:pt x="11" y="3"/>
                    <a:pt x="11" y="3"/>
                    <a:pt x="11" y="3"/>
                  </a:cubicBezTo>
                  <a:cubicBezTo>
                    <a:pt x="8" y="6"/>
                    <a:pt x="6" y="9"/>
                    <a:pt x="3" y="11"/>
                  </a:cubicBezTo>
                  <a:cubicBezTo>
                    <a:pt x="2" y="12"/>
                    <a:pt x="1" y="11"/>
                    <a:pt x="0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3" y="6"/>
                    <a:pt x="5" y="3"/>
                    <a:pt x="8" y="1"/>
                  </a:cubicBezTo>
                  <a:cubicBezTo>
                    <a:pt x="8" y="0"/>
                    <a:pt x="10" y="0"/>
                    <a:pt x="10" y="0"/>
                  </a:cubicBezTo>
                  <a:cubicBezTo>
                    <a:pt x="11" y="0"/>
                    <a:pt x="11" y="1"/>
                    <a:pt x="11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3" name="Freeform 46"/>
            <p:cNvSpPr>
              <a:spLocks/>
            </p:cNvSpPr>
            <p:nvPr/>
          </p:nvSpPr>
          <p:spPr bwMode="auto">
            <a:xfrm>
              <a:off x="11537950" y="4313238"/>
              <a:ext cx="38100" cy="33338"/>
            </a:xfrm>
            <a:custGeom>
              <a:avLst/>
              <a:gdLst>
                <a:gd name="T0" fmla="*/ 10 w 10"/>
                <a:gd name="T1" fmla="*/ 2 h 9"/>
                <a:gd name="T2" fmla="*/ 8 w 10"/>
                <a:gd name="T3" fmla="*/ 4 h 9"/>
                <a:gd name="T4" fmla="*/ 3 w 10"/>
                <a:gd name="T5" fmla="*/ 8 h 9"/>
                <a:gd name="T6" fmla="*/ 0 w 10"/>
                <a:gd name="T7" fmla="*/ 8 h 9"/>
                <a:gd name="T8" fmla="*/ 0 w 10"/>
                <a:gd name="T9" fmla="*/ 5 h 9"/>
                <a:gd name="T10" fmla="*/ 6 w 10"/>
                <a:gd name="T11" fmla="*/ 0 h 9"/>
                <a:gd name="T12" fmla="*/ 8 w 10"/>
                <a:gd name="T13" fmla="*/ 0 h 9"/>
                <a:gd name="T14" fmla="*/ 10 w 10"/>
                <a:gd name="T1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9">
                  <a:moveTo>
                    <a:pt x="10" y="2"/>
                  </a:moveTo>
                  <a:cubicBezTo>
                    <a:pt x="9" y="2"/>
                    <a:pt x="8" y="3"/>
                    <a:pt x="8" y="4"/>
                  </a:cubicBezTo>
                  <a:cubicBezTo>
                    <a:pt x="6" y="5"/>
                    <a:pt x="5" y="7"/>
                    <a:pt x="3" y="8"/>
                  </a:cubicBezTo>
                  <a:cubicBezTo>
                    <a:pt x="3" y="9"/>
                    <a:pt x="1" y="8"/>
                    <a:pt x="0" y="8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2" y="4"/>
                    <a:pt x="4" y="2"/>
                    <a:pt x="6" y="0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9" y="0"/>
                    <a:pt x="9" y="1"/>
                    <a:pt x="10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4" name="Freeform 47"/>
            <p:cNvSpPr>
              <a:spLocks/>
            </p:cNvSpPr>
            <p:nvPr/>
          </p:nvSpPr>
          <p:spPr bwMode="auto">
            <a:xfrm>
              <a:off x="11288713" y="4618038"/>
              <a:ext cx="22225" cy="41275"/>
            </a:xfrm>
            <a:custGeom>
              <a:avLst/>
              <a:gdLst>
                <a:gd name="T0" fmla="*/ 6 w 6"/>
                <a:gd name="T1" fmla="*/ 2 h 11"/>
                <a:gd name="T2" fmla="*/ 4 w 6"/>
                <a:gd name="T3" fmla="*/ 10 h 11"/>
                <a:gd name="T4" fmla="*/ 1 w 6"/>
                <a:gd name="T5" fmla="*/ 11 h 11"/>
                <a:gd name="T6" fmla="*/ 0 w 6"/>
                <a:gd name="T7" fmla="*/ 9 h 11"/>
                <a:gd name="T8" fmla="*/ 2 w 6"/>
                <a:gd name="T9" fmla="*/ 1 h 11"/>
                <a:gd name="T10" fmla="*/ 4 w 6"/>
                <a:gd name="T11" fmla="*/ 0 h 11"/>
                <a:gd name="T12" fmla="*/ 6 w 6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1">
                  <a:moveTo>
                    <a:pt x="6" y="2"/>
                  </a:moveTo>
                  <a:cubicBezTo>
                    <a:pt x="5" y="5"/>
                    <a:pt x="4" y="7"/>
                    <a:pt x="4" y="10"/>
                  </a:cubicBezTo>
                  <a:cubicBezTo>
                    <a:pt x="3" y="10"/>
                    <a:pt x="2" y="11"/>
                    <a:pt x="1" y="11"/>
                  </a:cubicBezTo>
                  <a:cubicBezTo>
                    <a:pt x="1" y="11"/>
                    <a:pt x="0" y="9"/>
                    <a:pt x="0" y="9"/>
                  </a:cubicBezTo>
                  <a:cubicBezTo>
                    <a:pt x="0" y="6"/>
                    <a:pt x="1" y="3"/>
                    <a:pt x="2" y="1"/>
                  </a:cubicBezTo>
                  <a:cubicBezTo>
                    <a:pt x="2" y="0"/>
                    <a:pt x="4" y="0"/>
                    <a:pt x="4" y="0"/>
                  </a:cubicBezTo>
                  <a:cubicBezTo>
                    <a:pt x="5" y="0"/>
                    <a:pt x="5" y="1"/>
                    <a:pt x="6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5" name="Freeform 48"/>
            <p:cNvSpPr>
              <a:spLocks/>
            </p:cNvSpPr>
            <p:nvPr/>
          </p:nvSpPr>
          <p:spPr bwMode="auto">
            <a:xfrm>
              <a:off x="11560175" y="4502150"/>
              <a:ext cx="38100" cy="36513"/>
            </a:xfrm>
            <a:custGeom>
              <a:avLst/>
              <a:gdLst>
                <a:gd name="T0" fmla="*/ 2 w 10"/>
                <a:gd name="T1" fmla="*/ 10 h 10"/>
                <a:gd name="T2" fmla="*/ 1 w 10"/>
                <a:gd name="T3" fmla="*/ 7 h 10"/>
                <a:gd name="T4" fmla="*/ 7 w 10"/>
                <a:gd name="T5" fmla="*/ 0 h 10"/>
                <a:gd name="T6" fmla="*/ 10 w 10"/>
                <a:gd name="T7" fmla="*/ 1 h 10"/>
                <a:gd name="T8" fmla="*/ 10 w 10"/>
                <a:gd name="T9" fmla="*/ 3 h 10"/>
                <a:gd name="T10" fmla="*/ 4 w 10"/>
                <a:gd name="T11" fmla="*/ 9 h 10"/>
                <a:gd name="T12" fmla="*/ 2 w 10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2" y="10"/>
                  </a:moveTo>
                  <a:cubicBezTo>
                    <a:pt x="1" y="9"/>
                    <a:pt x="0" y="7"/>
                    <a:pt x="1" y="7"/>
                  </a:cubicBezTo>
                  <a:cubicBezTo>
                    <a:pt x="3" y="4"/>
                    <a:pt x="5" y="2"/>
                    <a:pt x="7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0" y="1"/>
                    <a:pt x="10" y="2"/>
                    <a:pt x="10" y="3"/>
                  </a:cubicBezTo>
                  <a:cubicBezTo>
                    <a:pt x="8" y="5"/>
                    <a:pt x="6" y="7"/>
                    <a:pt x="4" y="9"/>
                  </a:cubicBezTo>
                  <a:cubicBezTo>
                    <a:pt x="3" y="9"/>
                    <a:pt x="3" y="9"/>
                    <a:pt x="2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30" name="Grupo 329"/>
          <p:cNvGrpSpPr/>
          <p:nvPr/>
        </p:nvGrpSpPr>
        <p:grpSpPr>
          <a:xfrm>
            <a:off x="7471984" y="3256540"/>
            <a:ext cx="430918" cy="427577"/>
            <a:chOff x="11903075" y="2390775"/>
            <a:chExt cx="614363" cy="609600"/>
          </a:xfrm>
          <a:solidFill>
            <a:schemeClr val="bg1"/>
          </a:solidFill>
        </p:grpSpPr>
        <p:sp>
          <p:nvSpPr>
            <p:cNvPr id="299" name="Freeform 31"/>
            <p:cNvSpPr>
              <a:spLocks noEditPoints="1"/>
            </p:cNvSpPr>
            <p:nvPr/>
          </p:nvSpPr>
          <p:spPr bwMode="auto">
            <a:xfrm>
              <a:off x="11903075" y="2390775"/>
              <a:ext cx="614363" cy="609600"/>
            </a:xfrm>
            <a:custGeom>
              <a:avLst/>
              <a:gdLst>
                <a:gd name="T0" fmla="*/ 138 w 163"/>
                <a:gd name="T1" fmla="*/ 130 h 162"/>
                <a:gd name="T2" fmla="*/ 135 w 163"/>
                <a:gd name="T3" fmla="*/ 133 h 162"/>
                <a:gd name="T4" fmla="*/ 115 w 163"/>
                <a:gd name="T5" fmla="*/ 141 h 162"/>
                <a:gd name="T6" fmla="*/ 112 w 163"/>
                <a:gd name="T7" fmla="*/ 155 h 162"/>
                <a:gd name="T8" fmla="*/ 104 w 163"/>
                <a:gd name="T9" fmla="*/ 149 h 162"/>
                <a:gd name="T10" fmla="*/ 83 w 163"/>
                <a:gd name="T11" fmla="*/ 160 h 162"/>
                <a:gd name="T12" fmla="*/ 78 w 163"/>
                <a:gd name="T13" fmla="*/ 160 h 162"/>
                <a:gd name="T14" fmla="*/ 58 w 163"/>
                <a:gd name="T15" fmla="*/ 153 h 162"/>
                <a:gd name="T16" fmla="*/ 48 w 163"/>
                <a:gd name="T17" fmla="*/ 155 h 162"/>
                <a:gd name="T18" fmla="*/ 23 w 163"/>
                <a:gd name="T19" fmla="*/ 143 h 162"/>
                <a:gd name="T20" fmla="*/ 21 w 163"/>
                <a:gd name="T21" fmla="*/ 124 h 162"/>
                <a:gd name="T22" fmla="*/ 6 w 163"/>
                <a:gd name="T23" fmla="*/ 114 h 162"/>
                <a:gd name="T24" fmla="*/ 13 w 163"/>
                <a:gd name="T25" fmla="*/ 100 h 162"/>
                <a:gd name="T26" fmla="*/ 0 w 163"/>
                <a:gd name="T27" fmla="*/ 83 h 162"/>
                <a:gd name="T28" fmla="*/ 3 w 163"/>
                <a:gd name="T29" fmla="*/ 79 h 162"/>
                <a:gd name="T30" fmla="*/ 13 w 163"/>
                <a:gd name="T31" fmla="*/ 68 h 162"/>
                <a:gd name="T32" fmla="*/ 6 w 163"/>
                <a:gd name="T33" fmla="*/ 55 h 162"/>
                <a:gd name="T34" fmla="*/ 9 w 163"/>
                <a:gd name="T35" fmla="*/ 52 h 162"/>
                <a:gd name="T36" fmla="*/ 23 w 163"/>
                <a:gd name="T37" fmla="*/ 49 h 162"/>
                <a:gd name="T38" fmla="*/ 23 w 163"/>
                <a:gd name="T39" fmla="*/ 30 h 162"/>
                <a:gd name="T40" fmla="*/ 26 w 163"/>
                <a:gd name="T41" fmla="*/ 28 h 162"/>
                <a:gd name="T42" fmla="*/ 48 w 163"/>
                <a:gd name="T43" fmla="*/ 16 h 162"/>
                <a:gd name="T44" fmla="*/ 52 w 163"/>
                <a:gd name="T45" fmla="*/ 8 h 162"/>
                <a:gd name="T46" fmla="*/ 75 w 163"/>
                <a:gd name="T47" fmla="*/ 8 h 162"/>
                <a:gd name="T48" fmla="*/ 81 w 163"/>
                <a:gd name="T49" fmla="*/ 0 h 162"/>
                <a:gd name="T50" fmla="*/ 84 w 163"/>
                <a:gd name="T51" fmla="*/ 3 h 162"/>
                <a:gd name="T52" fmla="*/ 109 w 163"/>
                <a:gd name="T53" fmla="*/ 5 h 162"/>
                <a:gd name="T54" fmla="*/ 118 w 163"/>
                <a:gd name="T55" fmla="*/ 17 h 162"/>
                <a:gd name="T56" fmla="*/ 135 w 163"/>
                <a:gd name="T57" fmla="*/ 18 h 162"/>
                <a:gd name="T58" fmla="*/ 138 w 163"/>
                <a:gd name="T59" fmla="*/ 22 h 162"/>
                <a:gd name="T60" fmla="*/ 153 w 163"/>
                <a:gd name="T61" fmla="*/ 45 h 162"/>
                <a:gd name="T62" fmla="*/ 150 w 163"/>
                <a:gd name="T63" fmla="*/ 63 h 162"/>
                <a:gd name="T64" fmla="*/ 162 w 163"/>
                <a:gd name="T65" fmla="*/ 79 h 162"/>
                <a:gd name="T66" fmla="*/ 157 w 163"/>
                <a:gd name="T67" fmla="*/ 82 h 162"/>
                <a:gd name="T68" fmla="*/ 153 w 163"/>
                <a:gd name="T69" fmla="*/ 102 h 162"/>
                <a:gd name="T70" fmla="*/ 156 w 163"/>
                <a:gd name="T71" fmla="*/ 109 h 162"/>
                <a:gd name="T72" fmla="*/ 149 w 163"/>
                <a:gd name="T73" fmla="*/ 109 h 162"/>
                <a:gd name="T74" fmla="*/ 136 w 163"/>
                <a:gd name="T75" fmla="*/ 121 h 162"/>
                <a:gd name="T76" fmla="*/ 93 w 163"/>
                <a:gd name="T77" fmla="*/ 144 h 162"/>
                <a:gd name="T78" fmla="*/ 116 w 163"/>
                <a:gd name="T79" fmla="*/ 131 h 162"/>
                <a:gd name="T80" fmla="*/ 134 w 163"/>
                <a:gd name="T81" fmla="*/ 111 h 162"/>
                <a:gd name="T82" fmla="*/ 145 w 163"/>
                <a:gd name="T83" fmla="*/ 89 h 162"/>
                <a:gd name="T84" fmla="*/ 151 w 163"/>
                <a:gd name="T85" fmla="*/ 74 h 162"/>
                <a:gd name="T86" fmla="*/ 149 w 163"/>
                <a:gd name="T87" fmla="*/ 48 h 162"/>
                <a:gd name="T88" fmla="*/ 133 w 163"/>
                <a:gd name="T89" fmla="*/ 23 h 162"/>
                <a:gd name="T90" fmla="*/ 94 w 163"/>
                <a:gd name="T91" fmla="*/ 15 h 162"/>
                <a:gd name="T92" fmla="*/ 52 w 163"/>
                <a:gd name="T93" fmla="*/ 14 h 162"/>
                <a:gd name="T94" fmla="*/ 28 w 163"/>
                <a:gd name="T95" fmla="*/ 33 h 162"/>
                <a:gd name="T96" fmla="*/ 13 w 163"/>
                <a:gd name="T97" fmla="*/ 58 h 162"/>
                <a:gd name="T98" fmla="*/ 7 w 163"/>
                <a:gd name="T99" fmla="*/ 84 h 162"/>
                <a:gd name="T100" fmla="*/ 29 w 163"/>
                <a:gd name="T101" fmla="*/ 138 h 162"/>
                <a:gd name="T102" fmla="*/ 81 w 163"/>
                <a:gd name="T103" fmla="*/ 15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3" h="162">
                  <a:moveTo>
                    <a:pt x="136" y="121"/>
                  </a:moveTo>
                  <a:cubicBezTo>
                    <a:pt x="137" y="124"/>
                    <a:pt x="138" y="127"/>
                    <a:pt x="138" y="130"/>
                  </a:cubicBezTo>
                  <a:cubicBezTo>
                    <a:pt x="139" y="132"/>
                    <a:pt x="138" y="133"/>
                    <a:pt x="138" y="134"/>
                  </a:cubicBezTo>
                  <a:cubicBezTo>
                    <a:pt x="137" y="134"/>
                    <a:pt x="136" y="134"/>
                    <a:pt x="135" y="133"/>
                  </a:cubicBezTo>
                  <a:cubicBezTo>
                    <a:pt x="134" y="133"/>
                    <a:pt x="134" y="133"/>
                    <a:pt x="133" y="133"/>
                  </a:cubicBezTo>
                  <a:cubicBezTo>
                    <a:pt x="124" y="127"/>
                    <a:pt x="117" y="134"/>
                    <a:pt x="115" y="141"/>
                  </a:cubicBezTo>
                  <a:cubicBezTo>
                    <a:pt x="114" y="144"/>
                    <a:pt x="114" y="147"/>
                    <a:pt x="113" y="150"/>
                  </a:cubicBezTo>
                  <a:cubicBezTo>
                    <a:pt x="113" y="151"/>
                    <a:pt x="112" y="153"/>
                    <a:pt x="112" y="155"/>
                  </a:cubicBezTo>
                  <a:cubicBezTo>
                    <a:pt x="110" y="154"/>
                    <a:pt x="109" y="153"/>
                    <a:pt x="107" y="152"/>
                  </a:cubicBezTo>
                  <a:cubicBezTo>
                    <a:pt x="106" y="151"/>
                    <a:pt x="106" y="150"/>
                    <a:pt x="104" y="149"/>
                  </a:cubicBezTo>
                  <a:cubicBezTo>
                    <a:pt x="99" y="145"/>
                    <a:pt x="91" y="147"/>
                    <a:pt x="86" y="154"/>
                  </a:cubicBezTo>
                  <a:cubicBezTo>
                    <a:pt x="85" y="156"/>
                    <a:pt x="84" y="158"/>
                    <a:pt x="83" y="160"/>
                  </a:cubicBezTo>
                  <a:cubicBezTo>
                    <a:pt x="83" y="161"/>
                    <a:pt x="82" y="162"/>
                    <a:pt x="81" y="162"/>
                  </a:cubicBezTo>
                  <a:cubicBezTo>
                    <a:pt x="80" y="162"/>
                    <a:pt x="79" y="161"/>
                    <a:pt x="78" y="160"/>
                  </a:cubicBezTo>
                  <a:cubicBezTo>
                    <a:pt x="78" y="160"/>
                    <a:pt x="78" y="159"/>
                    <a:pt x="78" y="159"/>
                  </a:cubicBezTo>
                  <a:cubicBezTo>
                    <a:pt x="74" y="149"/>
                    <a:pt x="65" y="148"/>
                    <a:pt x="58" y="153"/>
                  </a:cubicBezTo>
                  <a:cubicBezTo>
                    <a:pt x="56" y="154"/>
                    <a:pt x="54" y="155"/>
                    <a:pt x="52" y="156"/>
                  </a:cubicBezTo>
                  <a:cubicBezTo>
                    <a:pt x="50" y="158"/>
                    <a:pt x="49" y="158"/>
                    <a:pt x="48" y="155"/>
                  </a:cubicBezTo>
                  <a:cubicBezTo>
                    <a:pt x="47" y="144"/>
                    <a:pt x="41" y="140"/>
                    <a:pt x="30" y="142"/>
                  </a:cubicBezTo>
                  <a:cubicBezTo>
                    <a:pt x="28" y="143"/>
                    <a:pt x="26" y="143"/>
                    <a:pt x="23" y="143"/>
                  </a:cubicBezTo>
                  <a:cubicBezTo>
                    <a:pt x="24" y="141"/>
                    <a:pt x="24" y="138"/>
                    <a:pt x="25" y="136"/>
                  </a:cubicBezTo>
                  <a:cubicBezTo>
                    <a:pt x="26" y="131"/>
                    <a:pt x="24" y="127"/>
                    <a:pt x="21" y="124"/>
                  </a:cubicBezTo>
                  <a:cubicBezTo>
                    <a:pt x="17" y="121"/>
                    <a:pt x="13" y="119"/>
                    <a:pt x="9" y="117"/>
                  </a:cubicBezTo>
                  <a:cubicBezTo>
                    <a:pt x="8" y="116"/>
                    <a:pt x="7" y="115"/>
                    <a:pt x="6" y="114"/>
                  </a:cubicBezTo>
                  <a:cubicBezTo>
                    <a:pt x="6" y="113"/>
                    <a:pt x="7" y="112"/>
                    <a:pt x="8" y="111"/>
                  </a:cubicBezTo>
                  <a:cubicBezTo>
                    <a:pt x="13" y="108"/>
                    <a:pt x="14" y="105"/>
                    <a:pt x="13" y="100"/>
                  </a:cubicBezTo>
                  <a:cubicBezTo>
                    <a:pt x="11" y="95"/>
                    <a:pt x="9" y="91"/>
                    <a:pt x="5" y="88"/>
                  </a:cubicBezTo>
                  <a:cubicBezTo>
                    <a:pt x="4" y="86"/>
                    <a:pt x="2" y="84"/>
                    <a:pt x="0" y="83"/>
                  </a:cubicBezTo>
                  <a:cubicBezTo>
                    <a:pt x="0" y="82"/>
                    <a:pt x="0" y="81"/>
                    <a:pt x="0" y="80"/>
                  </a:cubicBezTo>
                  <a:cubicBezTo>
                    <a:pt x="0" y="79"/>
                    <a:pt x="2" y="79"/>
                    <a:pt x="3" y="7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11" y="81"/>
                    <a:pt x="14" y="74"/>
                    <a:pt x="13" y="68"/>
                  </a:cubicBezTo>
                  <a:cubicBezTo>
                    <a:pt x="12" y="65"/>
                    <a:pt x="9" y="61"/>
                    <a:pt x="8" y="57"/>
                  </a:cubicBezTo>
                  <a:cubicBezTo>
                    <a:pt x="7" y="57"/>
                    <a:pt x="6" y="56"/>
                    <a:pt x="6" y="55"/>
                  </a:cubicBezTo>
                  <a:cubicBezTo>
                    <a:pt x="6" y="54"/>
                    <a:pt x="6" y="53"/>
                    <a:pt x="6" y="52"/>
                  </a:cubicBezTo>
                  <a:cubicBezTo>
                    <a:pt x="6" y="52"/>
                    <a:pt x="8" y="52"/>
                    <a:pt x="9" y="52"/>
                  </a:cubicBezTo>
                  <a:cubicBezTo>
                    <a:pt x="10" y="52"/>
                    <a:pt x="11" y="53"/>
                    <a:pt x="13" y="53"/>
                  </a:cubicBezTo>
                  <a:cubicBezTo>
                    <a:pt x="17" y="54"/>
                    <a:pt x="21" y="53"/>
                    <a:pt x="23" y="49"/>
                  </a:cubicBezTo>
                  <a:cubicBezTo>
                    <a:pt x="26" y="45"/>
                    <a:pt x="26" y="41"/>
                    <a:pt x="25" y="36"/>
                  </a:cubicBezTo>
                  <a:cubicBezTo>
                    <a:pt x="24" y="34"/>
                    <a:pt x="23" y="32"/>
                    <a:pt x="23" y="30"/>
                  </a:cubicBezTo>
                  <a:cubicBezTo>
                    <a:pt x="23" y="29"/>
                    <a:pt x="23" y="28"/>
                    <a:pt x="24" y="28"/>
                  </a:cubicBezTo>
                  <a:cubicBezTo>
                    <a:pt x="24" y="27"/>
                    <a:pt x="25" y="28"/>
                    <a:pt x="26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38" y="33"/>
                    <a:pt x="47" y="28"/>
                    <a:pt x="48" y="16"/>
                  </a:cubicBezTo>
                  <a:cubicBezTo>
                    <a:pt x="48" y="14"/>
                    <a:pt x="48" y="11"/>
                    <a:pt x="48" y="9"/>
                  </a:cubicBezTo>
                  <a:cubicBezTo>
                    <a:pt x="49" y="7"/>
                    <a:pt x="50" y="6"/>
                    <a:pt x="52" y="8"/>
                  </a:cubicBezTo>
                  <a:cubicBezTo>
                    <a:pt x="53" y="8"/>
                    <a:pt x="54" y="10"/>
                    <a:pt x="55" y="11"/>
                  </a:cubicBezTo>
                  <a:cubicBezTo>
                    <a:pt x="61" y="17"/>
                    <a:pt x="70" y="15"/>
                    <a:pt x="75" y="8"/>
                  </a:cubicBezTo>
                  <a:cubicBezTo>
                    <a:pt x="77" y="6"/>
                    <a:pt x="77" y="3"/>
                    <a:pt x="79" y="1"/>
                  </a:cubicBezTo>
                  <a:cubicBezTo>
                    <a:pt x="79" y="1"/>
                    <a:pt x="80" y="0"/>
                    <a:pt x="81" y="0"/>
                  </a:cubicBezTo>
                  <a:cubicBezTo>
                    <a:pt x="81" y="0"/>
                    <a:pt x="82" y="1"/>
                    <a:pt x="83" y="1"/>
                  </a:cubicBezTo>
                  <a:cubicBezTo>
                    <a:pt x="83" y="2"/>
                    <a:pt x="84" y="2"/>
                    <a:pt x="84" y="3"/>
                  </a:cubicBezTo>
                  <a:cubicBezTo>
                    <a:pt x="88" y="13"/>
                    <a:pt x="98" y="13"/>
                    <a:pt x="105" y="8"/>
                  </a:cubicBezTo>
                  <a:cubicBezTo>
                    <a:pt x="107" y="7"/>
                    <a:pt x="108" y="6"/>
                    <a:pt x="109" y="5"/>
                  </a:cubicBezTo>
                  <a:cubicBezTo>
                    <a:pt x="112" y="4"/>
                    <a:pt x="113" y="4"/>
                    <a:pt x="113" y="7"/>
                  </a:cubicBezTo>
                  <a:cubicBezTo>
                    <a:pt x="113" y="11"/>
                    <a:pt x="114" y="15"/>
                    <a:pt x="118" y="17"/>
                  </a:cubicBezTo>
                  <a:cubicBezTo>
                    <a:pt x="123" y="20"/>
                    <a:pt x="128" y="20"/>
                    <a:pt x="133" y="19"/>
                  </a:cubicBezTo>
                  <a:cubicBezTo>
                    <a:pt x="133" y="19"/>
                    <a:pt x="134" y="19"/>
                    <a:pt x="135" y="18"/>
                  </a:cubicBezTo>
                  <a:cubicBezTo>
                    <a:pt x="136" y="18"/>
                    <a:pt x="138" y="18"/>
                    <a:pt x="138" y="19"/>
                  </a:cubicBezTo>
                  <a:cubicBezTo>
                    <a:pt x="139" y="20"/>
                    <a:pt x="138" y="21"/>
                    <a:pt x="138" y="22"/>
                  </a:cubicBezTo>
                  <a:cubicBezTo>
                    <a:pt x="135" y="29"/>
                    <a:pt x="136" y="34"/>
                    <a:pt x="141" y="38"/>
                  </a:cubicBezTo>
                  <a:cubicBezTo>
                    <a:pt x="145" y="41"/>
                    <a:pt x="149" y="43"/>
                    <a:pt x="153" y="45"/>
                  </a:cubicBezTo>
                  <a:cubicBezTo>
                    <a:pt x="157" y="47"/>
                    <a:pt x="157" y="48"/>
                    <a:pt x="154" y="50"/>
                  </a:cubicBezTo>
                  <a:cubicBezTo>
                    <a:pt x="149" y="53"/>
                    <a:pt x="147" y="57"/>
                    <a:pt x="150" y="63"/>
                  </a:cubicBezTo>
                  <a:cubicBezTo>
                    <a:pt x="152" y="68"/>
                    <a:pt x="155" y="72"/>
                    <a:pt x="158" y="76"/>
                  </a:cubicBezTo>
                  <a:cubicBezTo>
                    <a:pt x="159" y="77"/>
                    <a:pt x="161" y="78"/>
                    <a:pt x="162" y="79"/>
                  </a:cubicBezTo>
                  <a:cubicBezTo>
                    <a:pt x="163" y="81"/>
                    <a:pt x="162" y="83"/>
                    <a:pt x="160" y="83"/>
                  </a:cubicBezTo>
                  <a:cubicBezTo>
                    <a:pt x="159" y="83"/>
                    <a:pt x="158" y="83"/>
                    <a:pt x="157" y="82"/>
                  </a:cubicBezTo>
                  <a:cubicBezTo>
                    <a:pt x="152" y="82"/>
                    <a:pt x="149" y="84"/>
                    <a:pt x="149" y="89"/>
                  </a:cubicBezTo>
                  <a:cubicBezTo>
                    <a:pt x="148" y="94"/>
                    <a:pt x="150" y="98"/>
                    <a:pt x="153" y="102"/>
                  </a:cubicBezTo>
                  <a:cubicBezTo>
                    <a:pt x="154" y="104"/>
                    <a:pt x="155" y="105"/>
                    <a:pt x="156" y="107"/>
                  </a:cubicBezTo>
                  <a:cubicBezTo>
                    <a:pt x="156" y="108"/>
                    <a:pt x="156" y="109"/>
                    <a:pt x="156" y="109"/>
                  </a:cubicBezTo>
                  <a:cubicBezTo>
                    <a:pt x="155" y="110"/>
                    <a:pt x="154" y="110"/>
                    <a:pt x="153" y="110"/>
                  </a:cubicBezTo>
                  <a:cubicBezTo>
                    <a:pt x="152" y="110"/>
                    <a:pt x="151" y="109"/>
                    <a:pt x="149" y="109"/>
                  </a:cubicBezTo>
                  <a:cubicBezTo>
                    <a:pt x="144" y="107"/>
                    <a:pt x="140" y="109"/>
                    <a:pt x="138" y="114"/>
                  </a:cubicBezTo>
                  <a:cubicBezTo>
                    <a:pt x="137" y="116"/>
                    <a:pt x="136" y="119"/>
                    <a:pt x="136" y="121"/>
                  </a:cubicBezTo>
                  <a:close/>
                  <a:moveTo>
                    <a:pt x="81" y="155"/>
                  </a:moveTo>
                  <a:cubicBezTo>
                    <a:pt x="83" y="150"/>
                    <a:pt x="87" y="146"/>
                    <a:pt x="93" y="144"/>
                  </a:cubicBezTo>
                  <a:cubicBezTo>
                    <a:pt x="99" y="142"/>
                    <a:pt x="104" y="143"/>
                    <a:pt x="109" y="148"/>
                  </a:cubicBezTo>
                  <a:cubicBezTo>
                    <a:pt x="110" y="141"/>
                    <a:pt x="111" y="136"/>
                    <a:pt x="116" y="131"/>
                  </a:cubicBezTo>
                  <a:cubicBezTo>
                    <a:pt x="121" y="127"/>
                    <a:pt x="127" y="126"/>
                    <a:pt x="133" y="128"/>
                  </a:cubicBezTo>
                  <a:cubicBezTo>
                    <a:pt x="132" y="122"/>
                    <a:pt x="132" y="117"/>
                    <a:pt x="134" y="111"/>
                  </a:cubicBezTo>
                  <a:cubicBezTo>
                    <a:pt x="138" y="106"/>
                    <a:pt x="142" y="103"/>
                    <a:pt x="149" y="104"/>
                  </a:cubicBezTo>
                  <a:cubicBezTo>
                    <a:pt x="146" y="99"/>
                    <a:pt x="144" y="94"/>
                    <a:pt x="145" y="89"/>
                  </a:cubicBezTo>
                  <a:cubicBezTo>
                    <a:pt x="145" y="83"/>
                    <a:pt x="148" y="79"/>
                    <a:pt x="155" y="78"/>
                  </a:cubicBezTo>
                  <a:cubicBezTo>
                    <a:pt x="153" y="77"/>
                    <a:pt x="152" y="75"/>
                    <a:pt x="151" y="74"/>
                  </a:cubicBezTo>
                  <a:cubicBezTo>
                    <a:pt x="148" y="70"/>
                    <a:pt x="146" y="66"/>
                    <a:pt x="145" y="61"/>
                  </a:cubicBezTo>
                  <a:cubicBezTo>
                    <a:pt x="144" y="56"/>
                    <a:pt x="145" y="51"/>
                    <a:pt x="149" y="48"/>
                  </a:cubicBezTo>
                  <a:cubicBezTo>
                    <a:pt x="144" y="45"/>
                    <a:pt x="140" y="42"/>
                    <a:pt x="136" y="38"/>
                  </a:cubicBezTo>
                  <a:cubicBezTo>
                    <a:pt x="132" y="34"/>
                    <a:pt x="132" y="29"/>
                    <a:pt x="133" y="23"/>
                  </a:cubicBezTo>
                  <a:cubicBezTo>
                    <a:pt x="122" y="24"/>
                    <a:pt x="112" y="23"/>
                    <a:pt x="109" y="11"/>
                  </a:cubicBezTo>
                  <a:cubicBezTo>
                    <a:pt x="104" y="14"/>
                    <a:pt x="99" y="16"/>
                    <a:pt x="94" y="15"/>
                  </a:cubicBezTo>
                  <a:cubicBezTo>
                    <a:pt x="88" y="15"/>
                    <a:pt x="84" y="12"/>
                    <a:pt x="81" y="6"/>
                  </a:cubicBezTo>
                  <a:cubicBezTo>
                    <a:pt x="74" y="19"/>
                    <a:pt x="64" y="22"/>
                    <a:pt x="52" y="14"/>
                  </a:cubicBezTo>
                  <a:cubicBezTo>
                    <a:pt x="52" y="20"/>
                    <a:pt x="50" y="26"/>
                    <a:pt x="45" y="30"/>
                  </a:cubicBezTo>
                  <a:cubicBezTo>
                    <a:pt x="40" y="35"/>
                    <a:pt x="35" y="36"/>
                    <a:pt x="28" y="33"/>
                  </a:cubicBezTo>
                  <a:cubicBezTo>
                    <a:pt x="30" y="39"/>
                    <a:pt x="30" y="45"/>
                    <a:pt x="27" y="50"/>
                  </a:cubicBezTo>
                  <a:cubicBezTo>
                    <a:pt x="24" y="56"/>
                    <a:pt x="19" y="58"/>
                    <a:pt x="13" y="58"/>
                  </a:cubicBezTo>
                  <a:cubicBezTo>
                    <a:pt x="15" y="63"/>
                    <a:pt x="17" y="67"/>
                    <a:pt x="17" y="73"/>
                  </a:cubicBezTo>
                  <a:cubicBezTo>
                    <a:pt x="16" y="79"/>
                    <a:pt x="13" y="83"/>
                    <a:pt x="7" y="84"/>
                  </a:cubicBezTo>
                  <a:cubicBezTo>
                    <a:pt x="19" y="98"/>
                    <a:pt x="20" y="104"/>
                    <a:pt x="12" y="114"/>
                  </a:cubicBezTo>
                  <a:cubicBezTo>
                    <a:pt x="23" y="119"/>
                    <a:pt x="31" y="125"/>
                    <a:pt x="29" y="138"/>
                  </a:cubicBezTo>
                  <a:cubicBezTo>
                    <a:pt x="44" y="137"/>
                    <a:pt x="50" y="141"/>
                    <a:pt x="52" y="151"/>
                  </a:cubicBezTo>
                  <a:cubicBezTo>
                    <a:pt x="68" y="144"/>
                    <a:pt x="74" y="145"/>
                    <a:pt x="81" y="1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0" name="Freeform 33"/>
            <p:cNvSpPr>
              <a:spLocks/>
            </p:cNvSpPr>
            <p:nvPr/>
          </p:nvSpPr>
          <p:spPr bwMode="auto">
            <a:xfrm>
              <a:off x="12015788" y="2495550"/>
              <a:ext cx="407988" cy="395288"/>
            </a:xfrm>
            <a:custGeom>
              <a:avLst/>
              <a:gdLst>
                <a:gd name="T0" fmla="*/ 81 w 108"/>
                <a:gd name="T1" fmla="*/ 12 h 105"/>
                <a:gd name="T2" fmla="*/ 90 w 108"/>
                <a:gd name="T3" fmla="*/ 20 h 105"/>
                <a:gd name="T4" fmla="*/ 75 w 108"/>
                <a:gd name="T5" fmla="*/ 94 h 105"/>
                <a:gd name="T6" fmla="*/ 32 w 108"/>
                <a:gd name="T7" fmla="*/ 100 h 105"/>
                <a:gd name="T8" fmla="*/ 2 w 108"/>
                <a:gd name="T9" fmla="*/ 59 h 105"/>
                <a:gd name="T10" fmla="*/ 26 w 108"/>
                <a:gd name="T11" fmla="*/ 12 h 105"/>
                <a:gd name="T12" fmla="*/ 76 w 108"/>
                <a:gd name="T13" fmla="*/ 9 h 105"/>
                <a:gd name="T14" fmla="*/ 80 w 108"/>
                <a:gd name="T15" fmla="*/ 11 h 105"/>
                <a:gd name="T16" fmla="*/ 80 w 108"/>
                <a:gd name="T17" fmla="*/ 16 h 105"/>
                <a:gd name="T18" fmla="*/ 74 w 108"/>
                <a:gd name="T19" fmla="*/ 12 h 105"/>
                <a:gd name="T20" fmla="*/ 27 w 108"/>
                <a:gd name="T21" fmla="*/ 16 h 105"/>
                <a:gd name="T22" fmla="*/ 5 w 108"/>
                <a:gd name="T23" fmla="*/ 60 h 105"/>
                <a:gd name="T24" fmla="*/ 37 w 108"/>
                <a:gd name="T25" fmla="*/ 97 h 105"/>
                <a:gd name="T26" fmla="*/ 79 w 108"/>
                <a:gd name="T27" fmla="*/ 86 h 105"/>
                <a:gd name="T28" fmla="*/ 96 w 108"/>
                <a:gd name="T29" fmla="*/ 48 h 105"/>
                <a:gd name="T30" fmla="*/ 84 w 108"/>
                <a:gd name="T31" fmla="*/ 19 h 105"/>
                <a:gd name="T32" fmla="*/ 85 w 108"/>
                <a:gd name="T33" fmla="*/ 17 h 105"/>
                <a:gd name="T34" fmla="*/ 81 w 108"/>
                <a:gd name="T35" fmla="*/ 1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8" h="105">
                  <a:moveTo>
                    <a:pt x="81" y="12"/>
                  </a:moveTo>
                  <a:cubicBezTo>
                    <a:pt x="84" y="14"/>
                    <a:pt x="87" y="17"/>
                    <a:pt x="90" y="20"/>
                  </a:cubicBezTo>
                  <a:cubicBezTo>
                    <a:pt x="108" y="44"/>
                    <a:pt x="103" y="76"/>
                    <a:pt x="75" y="94"/>
                  </a:cubicBezTo>
                  <a:cubicBezTo>
                    <a:pt x="62" y="103"/>
                    <a:pt x="47" y="105"/>
                    <a:pt x="32" y="100"/>
                  </a:cubicBezTo>
                  <a:cubicBezTo>
                    <a:pt x="13" y="93"/>
                    <a:pt x="3" y="78"/>
                    <a:pt x="2" y="59"/>
                  </a:cubicBezTo>
                  <a:cubicBezTo>
                    <a:pt x="0" y="38"/>
                    <a:pt x="9" y="23"/>
                    <a:pt x="26" y="12"/>
                  </a:cubicBezTo>
                  <a:cubicBezTo>
                    <a:pt x="42" y="1"/>
                    <a:pt x="59" y="0"/>
                    <a:pt x="76" y="9"/>
                  </a:cubicBezTo>
                  <a:cubicBezTo>
                    <a:pt x="78" y="9"/>
                    <a:pt x="79" y="10"/>
                    <a:pt x="80" y="11"/>
                  </a:cubicBezTo>
                  <a:cubicBezTo>
                    <a:pt x="80" y="13"/>
                    <a:pt x="80" y="14"/>
                    <a:pt x="80" y="16"/>
                  </a:cubicBezTo>
                  <a:cubicBezTo>
                    <a:pt x="78" y="14"/>
                    <a:pt x="76" y="13"/>
                    <a:pt x="74" y="12"/>
                  </a:cubicBezTo>
                  <a:cubicBezTo>
                    <a:pt x="57" y="4"/>
                    <a:pt x="41" y="5"/>
                    <a:pt x="27" y="16"/>
                  </a:cubicBezTo>
                  <a:cubicBezTo>
                    <a:pt x="12" y="26"/>
                    <a:pt x="3" y="41"/>
                    <a:pt x="5" y="60"/>
                  </a:cubicBezTo>
                  <a:cubicBezTo>
                    <a:pt x="7" y="79"/>
                    <a:pt x="19" y="93"/>
                    <a:pt x="37" y="97"/>
                  </a:cubicBezTo>
                  <a:cubicBezTo>
                    <a:pt x="53" y="101"/>
                    <a:pt x="67" y="97"/>
                    <a:pt x="79" y="86"/>
                  </a:cubicBezTo>
                  <a:cubicBezTo>
                    <a:pt x="91" y="76"/>
                    <a:pt x="98" y="64"/>
                    <a:pt x="96" y="48"/>
                  </a:cubicBezTo>
                  <a:cubicBezTo>
                    <a:pt x="96" y="37"/>
                    <a:pt x="92" y="27"/>
                    <a:pt x="84" y="19"/>
                  </a:cubicBezTo>
                  <a:cubicBezTo>
                    <a:pt x="86" y="18"/>
                    <a:pt x="86" y="18"/>
                    <a:pt x="85" y="17"/>
                  </a:cubicBezTo>
                  <a:cubicBezTo>
                    <a:pt x="83" y="15"/>
                    <a:pt x="82" y="13"/>
                    <a:pt x="81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6" name="Freeform 49"/>
            <p:cNvSpPr>
              <a:spLocks noEditPoints="1"/>
            </p:cNvSpPr>
            <p:nvPr/>
          </p:nvSpPr>
          <p:spPr bwMode="auto">
            <a:xfrm>
              <a:off x="12111038" y="2687638"/>
              <a:ext cx="134938" cy="136525"/>
            </a:xfrm>
            <a:custGeom>
              <a:avLst/>
              <a:gdLst>
                <a:gd name="T0" fmla="*/ 18 w 36"/>
                <a:gd name="T1" fmla="*/ 35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5 h 36"/>
                <a:gd name="T10" fmla="*/ 18 w 36"/>
                <a:gd name="T11" fmla="*/ 32 h 36"/>
                <a:gd name="T12" fmla="*/ 32 w 36"/>
                <a:gd name="T13" fmla="*/ 18 h 36"/>
                <a:gd name="T14" fmla="*/ 18 w 36"/>
                <a:gd name="T15" fmla="*/ 4 h 36"/>
                <a:gd name="T16" fmla="*/ 4 w 36"/>
                <a:gd name="T17" fmla="*/ 18 h 36"/>
                <a:gd name="T18" fmla="*/ 18 w 36"/>
                <a:gd name="T19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5"/>
                  </a:move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8"/>
                    <a:pt x="28" y="36"/>
                    <a:pt x="18" y="35"/>
                  </a:cubicBezTo>
                  <a:close/>
                  <a:moveTo>
                    <a:pt x="18" y="32"/>
                  </a:moveTo>
                  <a:cubicBezTo>
                    <a:pt x="25" y="32"/>
                    <a:pt x="32" y="25"/>
                    <a:pt x="32" y="18"/>
                  </a:cubicBezTo>
                  <a:cubicBezTo>
                    <a:pt x="32" y="10"/>
                    <a:pt x="25" y="4"/>
                    <a:pt x="18" y="4"/>
                  </a:cubicBezTo>
                  <a:cubicBezTo>
                    <a:pt x="11" y="4"/>
                    <a:pt x="4" y="10"/>
                    <a:pt x="4" y="18"/>
                  </a:cubicBezTo>
                  <a:cubicBezTo>
                    <a:pt x="4" y="25"/>
                    <a:pt x="10" y="31"/>
                    <a:pt x="18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7" name="Freeform 50"/>
            <p:cNvSpPr>
              <a:spLocks noEditPoints="1"/>
            </p:cNvSpPr>
            <p:nvPr/>
          </p:nvSpPr>
          <p:spPr bwMode="auto">
            <a:xfrm>
              <a:off x="12141200" y="2566988"/>
              <a:ext cx="104775" cy="106363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24 h 28"/>
                <a:gd name="T12" fmla="*/ 24 w 28"/>
                <a:gd name="T13" fmla="*/ 14 h 28"/>
                <a:gd name="T14" fmla="*/ 14 w 28"/>
                <a:gd name="T15" fmla="*/ 4 h 28"/>
                <a:gd name="T16" fmla="*/ 4 w 28"/>
                <a:gd name="T17" fmla="*/ 14 h 28"/>
                <a:gd name="T18" fmla="*/ 14 w 28"/>
                <a:gd name="T1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1" y="0"/>
                    <a:pt x="28" y="6"/>
                    <a:pt x="28" y="14"/>
                  </a:cubicBezTo>
                  <a:cubicBezTo>
                    <a:pt x="28" y="21"/>
                    <a:pt x="22" y="28"/>
                    <a:pt x="14" y="28"/>
                  </a:cubicBezTo>
                  <a:close/>
                  <a:moveTo>
                    <a:pt x="14" y="24"/>
                  </a:moveTo>
                  <a:cubicBezTo>
                    <a:pt x="19" y="24"/>
                    <a:pt x="24" y="19"/>
                    <a:pt x="24" y="14"/>
                  </a:cubicBezTo>
                  <a:cubicBezTo>
                    <a:pt x="24" y="9"/>
                    <a:pt x="19" y="4"/>
                    <a:pt x="14" y="4"/>
                  </a:cubicBezTo>
                  <a:cubicBezTo>
                    <a:pt x="9" y="4"/>
                    <a:pt x="4" y="8"/>
                    <a:pt x="4" y="14"/>
                  </a:cubicBezTo>
                  <a:cubicBezTo>
                    <a:pt x="4" y="19"/>
                    <a:pt x="8" y="24"/>
                    <a:pt x="14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8" name="Freeform 51"/>
            <p:cNvSpPr>
              <a:spLocks noEditPoints="1"/>
            </p:cNvSpPr>
            <p:nvPr/>
          </p:nvSpPr>
          <p:spPr bwMode="auto">
            <a:xfrm>
              <a:off x="12261850" y="2627313"/>
              <a:ext cx="74613" cy="76200"/>
            </a:xfrm>
            <a:custGeom>
              <a:avLst/>
              <a:gdLst>
                <a:gd name="T0" fmla="*/ 0 w 20"/>
                <a:gd name="T1" fmla="*/ 10 h 20"/>
                <a:gd name="T2" fmla="*/ 10 w 20"/>
                <a:gd name="T3" fmla="*/ 0 h 20"/>
                <a:gd name="T4" fmla="*/ 20 w 20"/>
                <a:gd name="T5" fmla="*/ 10 h 20"/>
                <a:gd name="T6" fmla="*/ 9 w 20"/>
                <a:gd name="T7" fmla="*/ 20 h 20"/>
                <a:gd name="T8" fmla="*/ 0 w 20"/>
                <a:gd name="T9" fmla="*/ 10 h 20"/>
                <a:gd name="T10" fmla="*/ 10 w 20"/>
                <a:gd name="T11" fmla="*/ 4 h 20"/>
                <a:gd name="T12" fmla="*/ 4 w 20"/>
                <a:gd name="T13" fmla="*/ 10 h 20"/>
                <a:gd name="T14" fmla="*/ 10 w 20"/>
                <a:gd name="T15" fmla="*/ 16 h 20"/>
                <a:gd name="T16" fmla="*/ 16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0" y="10"/>
                  </a:moveTo>
                  <a:cubicBezTo>
                    <a:pt x="0" y="4"/>
                    <a:pt x="4" y="0"/>
                    <a:pt x="10" y="0"/>
                  </a:cubicBezTo>
                  <a:cubicBezTo>
                    <a:pt x="15" y="0"/>
                    <a:pt x="20" y="5"/>
                    <a:pt x="20" y="10"/>
                  </a:cubicBezTo>
                  <a:cubicBezTo>
                    <a:pt x="19" y="16"/>
                    <a:pt x="15" y="20"/>
                    <a:pt x="9" y="20"/>
                  </a:cubicBezTo>
                  <a:cubicBezTo>
                    <a:pt x="4" y="20"/>
                    <a:pt x="0" y="15"/>
                    <a:pt x="0" y="10"/>
                  </a:cubicBezTo>
                  <a:close/>
                  <a:moveTo>
                    <a:pt x="10" y="4"/>
                  </a:moveTo>
                  <a:cubicBezTo>
                    <a:pt x="6" y="4"/>
                    <a:pt x="4" y="7"/>
                    <a:pt x="4" y="10"/>
                  </a:cubicBezTo>
                  <a:cubicBezTo>
                    <a:pt x="4" y="13"/>
                    <a:pt x="6" y="16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331" name="Imagen 3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7379" y="1813445"/>
            <a:ext cx="480128" cy="488858"/>
          </a:xfrm>
          <a:prstGeom prst="rect">
            <a:avLst/>
          </a:prstGeom>
        </p:spPr>
      </p:pic>
      <p:pic>
        <p:nvPicPr>
          <p:cNvPr id="332" name="Imagen 3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1081" y="477874"/>
            <a:ext cx="469768" cy="40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52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0" y="388965"/>
            <a:ext cx="9144000" cy="576064"/>
          </a:xfrm>
        </p:spPr>
        <p:txBody>
          <a:bodyPr>
            <a:normAutofit lnSpcReduction="10000"/>
          </a:bodyPr>
          <a:lstStyle/>
          <a:p>
            <a:r>
              <a:rPr lang="en-US" altLang="ko-KR" b="1" dirty="0">
                <a:solidFill>
                  <a:srgbClr val="07A398"/>
                </a:solidFill>
              </a:rPr>
              <a:t>Portfolio Designed</a:t>
            </a:r>
            <a:endParaRPr lang="ko-KR" altLang="en-US" b="1" dirty="0">
              <a:solidFill>
                <a:srgbClr val="07A39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67544" y="1086135"/>
            <a:ext cx="6732587" cy="288925"/>
          </a:xfrm>
        </p:spPr>
        <p:txBody>
          <a:bodyPr>
            <a:noAutofit/>
          </a:bodyPr>
          <a:lstStyle/>
          <a:p>
            <a:pPr lvl="0"/>
            <a:r>
              <a:rPr lang="en-US" altLang="ko-KR" sz="1800" b="1" dirty="0">
                <a:solidFill>
                  <a:srgbClr val="07A398"/>
                </a:solidFill>
              </a:rPr>
              <a:t>Insert the title of your subtitle Here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6084168" y="1581625"/>
            <a:ext cx="2592288" cy="678692"/>
            <a:chOff x="803640" y="3362835"/>
            <a:chExt cx="2059657" cy="678692"/>
          </a:xfrm>
        </p:grpSpPr>
        <p:sp>
          <p:nvSpPr>
            <p:cNvPr id="28" name="TextBox 27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7A398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rgbClr val="07A398"/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07A398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rgbClr val="07A398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101245" y="2673446"/>
            <a:ext cx="2592288" cy="678692"/>
            <a:chOff x="803640" y="3362835"/>
            <a:chExt cx="2059657" cy="678692"/>
          </a:xfrm>
        </p:grpSpPr>
        <p:sp>
          <p:nvSpPr>
            <p:cNvPr id="31" name="TextBox 30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7A398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rgbClr val="07A398"/>
                </a:solidFill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07A398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rgbClr val="07A398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118322" y="3765266"/>
            <a:ext cx="2592288" cy="678692"/>
            <a:chOff x="803640" y="3362835"/>
            <a:chExt cx="2059657" cy="678692"/>
          </a:xfrm>
        </p:grpSpPr>
        <p:sp>
          <p:nvSpPr>
            <p:cNvPr id="34" name="TextBox 33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7A398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rgbClr val="07A398"/>
                </a:solidFill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07A398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rgbClr val="07A398"/>
                </a:solidFill>
                <a:cs typeface="Arial" pitchFamily="34" charset="0"/>
              </a:endParaRPr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090" y="1735513"/>
            <a:ext cx="2731253" cy="273125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6" y="1601907"/>
            <a:ext cx="777360" cy="57498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0437" y="2673446"/>
            <a:ext cx="835226" cy="48148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056" y="3676957"/>
            <a:ext cx="832092" cy="68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0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/>
              <a:t>Infographic Style</a:t>
            </a:r>
            <a:endParaRPr lang="ko-KR" altLang="en-US" sz="32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876318" y="1479008"/>
            <a:ext cx="2592288" cy="926609"/>
            <a:chOff x="6228184" y="1749861"/>
            <a:chExt cx="2592288" cy="926609"/>
          </a:xfrm>
        </p:grpSpPr>
        <p:sp>
          <p:nvSpPr>
            <p:cNvPr id="18" name="TextBox 17"/>
            <p:cNvSpPr txBox="1"/>
            <p:nvPr/>
          </p:nvSpPr>
          <p:spPr>
            <a:xfrm>
              <a:off x="6228184" y="2030139"/>
              <a:ext cx="18222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7A398"/>
                  </a:solidFill>
                  <a:cs typeface="Arial" pitchFamily="34" charset="0"/>
                </a:rPr>
                <a:t>Get a modern PowerPoint  Presentation that is </a:t>
              </a:r>
              <a:r>
                <a:rPr lang="en-US" altLang="ko-KR" sz="1200" dirty="0" smtClean="0">
                  <a:solidFill>
                    <a:srgbClr val="07A398"/>
                  </a:solidFill>
                  <a:cs typeface="Arial" pitchFamily="34" charset="0"/>
                </a:rPr>
                <a:t>beautifully.</a:t>
              </a:r>
              <a:endParaRPr lang="en-US" altLang="ko-KR" sz="1200" dirty="0">
                <a:solidFill>
                  <a:srgbClr val="07A398"/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228184" y="174986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07A398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rgbClr val="07A398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16"/>
          <p:cNvGrpSpPr/>
          <p:nvPr/>
        </p:nvGrpSpPr>
        <p:grpSpPr>
          <a:xfrm>
            <a:off x="876318" y="3582433"/>
            <a:ext cx="2592288" cy="926609"/>
            <a:chOff x="6228184" y="1749861"/>
            <a:chExt cx="2592288" cy="926609"/>
          </a:xfrm>
        </p:grpSpPr>
        <p:sp>
          <p:nvSpPr>
            <p:cNvPr id="31" name="TextBox 17"/>
            <p:cNvSpPr txBox="1"/>
            <p:nvPr/>
          </p:nvSpPr>
          <p:spPr>
            <a:xfrm>
              <a:off x="6228184" y="2030139"/>
              <a:ext cx="18222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7A398"/>
                  </a:solidFill>
                  <a:cs typeface="Arial" pitchFamily="34" charset="0"/>
                </a:rPr>
                <a:t>Get a modern PowerPoint  Presentation that is </a:t>
              </a:r>
              <a:r>
                <a:rPr lang="en-US" altLang="ko-KR" sz="1200" dirty="0" smtClean="0">
                  <a:solidFill>
                    <a:srgbClr val="07A398"/>
                  </a:solidFill>
                  <a:cs typeface="Arial" pitchFamily="34" charset="0"/>
                </a:rPr>
                <a:t>beautifully.</a:t>
              </a:r>
              <a:endParaRPr lang="en-US" altLang="ko-KR" sz="1200" dirty="0">
                <a:solidFill>
                  <a:srgbClr val="07A398"/>
                </a:solidFill>
                <a:cs typeface="Arial" pitchFamily="34" charset="0"/>
              </a:endParaRPr>
            </a:p>
          </p:txBody>
        </p:sp>
        <p:sp>
          <p:nvSpPr>
            <p:cNvPr id="32" name="TextBox 18"/>
            <p:cNvSpPr txBox="1"/>
            <p:nvPr/>
          </p:nvSpPr>
          <p:spPr>
            <a:xfrm>
              <a:off x="6228184" y="174986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07A398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rgbClr val="07A398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16"/>
          <p:cNvGrpSpPr/>
          <p:nvPr/>
        </p:nvGrpSpPr>
        <p:grpSpPr>
          <a:xfrm>
            <a:off x="5456406" y="3428614"/>
            <a:ext cx="2592288" cy="919321"/>
            <a:chOff x="6228184" y="1749861"/>
            <a:chExt cx="2592288" cy="919321"/>
          </a:xfrm>
        </p:grpSpPr>
        <p:sp>
          <p:nvSpPr>
            <p:cNvPr id="39" name="TextBox 17"/>
            <p:cNvSpPr txBox="1"/>
            <p:nvPr/>
          </p:nvSpPr>
          <p:spPr>
            <a:xfrm>
              <a:off x="6998205" y="2022851"/>
              <a:ext cx="18222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07A398"/>
                  </a:solidFill>
                  <a:cs typeface="Arial" pitchFamily="34" charset="0"/>
                </a:rPr>
                <a:t>Get a modern PowerPoint  Presentation that is </a:t>
              </a:r>
              <a:r>
                <a:rPr lang="en-US" altLang="ko-KR" sz="1200" dirty="0" smtClean="0">
                  <a:solidFill>
                    <a:srgbClr val="07A398"/>
                  </a:solidFill>
                  <a:cs typeface="Arial" pitchFamily="34" charset="0"/>
                </a:rPr>
                <a:t>beautifully.</a:t>
              </a:r>
              <a:endParaRPr lang="en-US" altLang="ko-KR" sz="1200" dirty="0">
                <a:solidFill>
                  <a:srgbClr val="07A398"/>
                </a:solidFill>
                <a:cs typeface="Arial" pitchFamily="34" charset="0"/>
              </a:endParaRPr>
            </a:p>
          </p:txBody>
        </p:sp>
        <p:sp>
          <p:nvSpPr>
            <p:cNvPr id="40" name="TextBox 18"/>
            <p:cNvSpPr txBox="1"/>
            <p:nvPr/>
          </p:nvSpPr>
          <p:spPr>
            <a:xfrm>
              <a:off x="6228184" y="174986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07A398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rgbClr val="07A398"/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16"/>
          <p:cNvGrpSpPr/>
          <p:nvPr/>
        </p:nvGrpSpPr>
        <p:grpSpPr>
          <a:xfrm>
            <a:off x="5421379" y="1493661"/>
            <a:ext cx="2627315" cy="931782"/>
            <a:chOff x="6228184" y="1749861"/>
            <a:chExt cx="2627315" cy="931782"/>
          </a:xfrm>
        </p:grpSpPr>
        <p:sp>
          <p:nvSpPr>
            <p:cNvPr id="43" name="TextBox 17"/>
            <p:cNvSpPr txBox="1"/>
            <p:nvPr/>
          </p:nvSpPr>
          <p:spPr>
            <a:xfrm>
              <a:off x="7033232" y="2035312"/>
              <a:ext cx="18222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07A398"/>
                  </a:solidFill>
                  <a:cs typeface="Arial" pitchFamily="34" charset="0"/>
                </a:rPr>
                <a:t>Get a modern PowerPoint  Presentation that is </a:t>
              </a:r>
              <a:r>
                <a:rPr lang="en-US" altLang="ko-KR" sz="1200" dirty="0" smtClean="0">
                  <a:solidFill>
                    <a:srgbClr val="07A398"/>
                  </a:solidFill>
                  <a:cs typeface="Arial" pitchFamily="34" charset="0"/>
                </a:rPr>
                <a:t>beautifully.</a:t>
              </a:r>
              <a:endParaRPr lang="en-US" altLang="ko-KR" sz="1200" dirty="0">
                <a:solidFill>
                  <a:srgbClr val="07A398"/>
                </a:solidFill>
                <a:cs typeface="Arial" pitchFamily="34" charset="0"/>
              </a:endParaRPr>
            </a:p>
          </p:txBody>
        </p:sp>
        <p:sp>
          <p:nvSpPr>
            <p:cNvPr id="44" name="TextBox 18"/>
            <p:cNvSpPr txBox="1"/>
            <p:nvPr/>
          </p:nvSpPr>
          <p:spPr>
            <a:xfrm>
              <a:off x="6228184" y="174986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07A398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rgbClr val="07A398"/>
                </a:solidFill>
                <a:cs typeface="Arial" pitchFamily="34" charset="0"/>
              </a:endParaRPr>
            </a:p>
          </p:txBody>
        </p:sp>
      </p:grp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559" y="1531838"/>
            <a:ext cx="3266452" cy="342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49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/>
          <p:cNvSpPr/>
          <p:nvPr/>
        </p:nvSpPr>
        <p:spPr>
          <a:xfrm>
            <a:off x="-108520" y="123478"/>
            <a:ext cx="9396536" cy="962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>
                <a:solidFill>
                  <a:srgbClr val="027696"/>
                </a:solidFill>
              </a:rPr>
              <a:t>Infographic Style</a:t>
            </a:r>
            <a:endParaRPr lang="ko-KR" altLang="en-US" dirty="0">
              <a:solidFill>
                <a:srgbClr val="027696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83568" y="1811758"/>
            <a:ext cx="2409467" cy="1048024"/>
            <a:chOff x="803640" y="3362835"/>
            <a:chExt cx="2059657" cy="1048024"/>
          </a:xfrm>
        </p:grpSpPr>
        <p:sp>
          <p:nvSpPr>
            <p:cNvPr id="10" name="TextBox 9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83568" y="3724616"/>
            <a:ext cx="2409467" cy="1048024"/>
            <a:chOff x="803640" y="3362835"/>
            <a:chExt cx="2059657" cy="1048024"/>
          </a:xfrm>
        </p:grpSpPr>
        <p:sp>
          <p:nvSpPr>
            <p:cNvPr id="13" name="TextBox 12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865378" y="1811758"/>
            <a:ext cx="2409467" cy="1048024"/>
            <a:chOff x="803640" y="3362835"/>
            <a:chExt cx="2059657" cy="1048024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865378" y="3724616"/>
            <a:ext cx="2409467" cy="1048024"/>
            <a:chOff x="803640" y="3362835"/>
            <a:chExt cx="2059657" cy="1048024"/>
          </a:xfrm>
        </p:grpSpPr>
        <p:sp>
          <p:nvSpPr>
            <p:cNvPr id="19" name="TextBox 18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31" name="Imagen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703" y="3036515"/>
            <a:ext cx="2919960" cy="193019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353" y="2935016"/>
            <a:ext cx="642565" cy="7093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0689" y="3154985"/>
            <a:ext cx="629129" cy="56889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8420" y="1230258"/>
            <a:ext cx="652498" cy="50139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9022" y="1303269"/>
            <a:ext cx="442178" cy="45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86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339752" y="48351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39752" y="1549770"/>
            <a:ext cx="237626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 Get a modern PowerPoint  Presentation that is beautifully designed.  </a:t>
            </a:r>
          </a:p>
          <a:p>
            <a:pPr algn="ct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You can simply impress your audience and add a unique zing and appeal to your Presentations.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39752" y="118634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815FCFDB-C20F-434A-A8CA-5CBD754E995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="" xmlns:a16="http://schemas.microsoft.com/office/drawing/2014/main" id="{FCB26D8D-7D0B-4D5B-8FD1-6FA4D8E51A63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="" xmlns:a16="http://schemas.microsoft.com/office/drawing/2014/main" id="{F91510AF-A49E-4B9A-BF60-B6104E06DE3A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137464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3722" y="1734074"/>
            <a:ext cx="2736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 PowerPoint   Presentation</a:t>
            </a:r>
            <a:endParaRPr lang="ko-KR" alt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084168" y="299109"/>
            <a:ext cx="2592288" cy="1326157"/>
            <a:chOff x="6228184" y="1749861"/>
            <a:chExt cx="2592288" cy="1326157"/>
          </a:xfrm>
        </p:grpSpPr>
        <p:sp>
          <p:nvSpPr>
            <p:cNvPr id="10" name="TextBox 9"/>
            <p:cNvSpPr txBox="1"/>
            <p:nvPr/>
          </p:nvSpPr>
          <p:spPr>
            <a:xfrm>
              <a:off x="6228184" y="2121911"/>
              <a:ext cx="259228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28184" y="1749861"/>
              <a:ext cx="25922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851920" y="3507854"/>
            <a:ext cx="2592288" cy="1326157"/>
            <a:chOff x="6228184" y="1749861"/>
            <a:chExt cx="2592288" cy="1326157"/>
          </a:xfrm>
        </p:grpSpPr>
        <p:sp>
          <p:nvSpPr>
            <p:cNvPr id="13" name="TextBox 12"/>
            <p:cNvSpPr txBox="1"/>
            <p:nvPr/>
          </p:nvSpPr>
          <p:spPr>
            <a:xfrm>
              <a:off x="6228184" y="2121911"/>
              <a:ext cx="259228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28184" y="1749861"/>
              <a:ext cx="25922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9FD7E30B-8763-4FAE-B860-D9E27B70312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="" xmlns:a16="http://schemas.microsoft.com/office/drawing/2014/main" id="{ED94A73A-B223-4CC1-BC00-FDB0E8AD5E5A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2" y="3358066"/>
            <a:ext cx="2862684" cy="147594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034" y="128115"/>
            <a:ext cx="1529679" cy="15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53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-2124744" y="2332061"/>
            <a:ext cx="9144000" cy="576064"/>
          </a:xfrm>
        </p:spPr>
        <p:txBody>
          <a:bodyPr>
            <a:noAutofit/>
          </a:bodyPr>
          <a:lstStyle/>
          <a:p>
            <a:r>
              <a:rPr lang="en-US" altLang="ko-KR" sz="5400" b="1" dirty="0"/>
              <a:t>Section Break</a:t>
            </a:r>
            <a:endParaRPr lang="ko-KR" altLang="en-US" sz="54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171" y="843558"/>
            <a:ext cx="4763465" cy="412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2"/>
          </p:nvPr>
        </p:nvSpPr>
        <p:spPr>
          <a:xfrm>
            <a:off x="0" y="147000"/>
            <a:ext cx="9144000" cy="576064"/>
          </a:xfrm>
        </p:spPr>
        <p:txBody>
          <a:bodyPr>
            <a:noAutofit/>
          </a:bodyPr>
          <a:lstStyle/>
          <a:p>
            <a:r>
              <a:rPr lang="es-ES" sz="4800" b="1" dirty="0" smtClean="0">
                <a:solidFill>
                  <a:srgbClr val="07A398"/>
                </a:solidFill>
              </a:rPr>
              <a:t>Titulo</a:t>
            </a:r>
            <a:endParaRPr lang="es-PE" sz="4800" b="1" dirty="0">
              <a:solidFill>
                <a:srgbClr val="07A398"/>
              </a:solidFill>
            </a:endParaRPr>
          </a:p>
        </p:txBody>
      </p:sp>
      <p:sp>
        <p:nvSpPr>
          <p:cNvPr id="10" name="TextBox 25">
            <a:extLst>
              <a:ext uri="{FF2B5EF4-FFF2-40B4-BE49-F238E27FC236}">
                <a16:creationId xmlns="" xmlns:a16="http://schemas.microsoft.com/office/drawing/2014/main" id="{E71DDD31-8A71-4CFD-A92A-526F63CA9133}"/>
              </a:ext>
            </a:extLst>
          </p:cNvPr>
          <p:cNvSpPr txBox="1"/>
          <p:nvPr/>
        </p:nvSpPr>
        <p:spPr>
          <a:xfrm>
            <a:off x="619066" y="1152568"/>
            <a:ext cx="7663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07A398"/>
                </a:solidFill>
                <a:latin typeface="Arial" pitchFamily="34" charset="0"/>
                <a:cs typeface="Arial" pitchFamily="34" charset="0"/>
              </a:rPr>
              <a:t>85K</a:t>
            </a:r>
            <a:endParaRPr lang="ko-KR" altLang="en-US" sz="4000" b="1" dirty="0">
              <a:solidFill>
                <a:srgbClr val="07A39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26">
            <a:extLst>
              <a:ext uri="{FF2B5EF4-FFF2-40B4-BE49-F238E27FC236}">
                <a16:creationId xmlns="" xmlns:a16="http://schemas.microsoft.com/office/drawing/2014/main" id="{AC4F4E5C-FC89-4D6F-9CF0-3F173ECD7241}"/>
              </a:ext>
            </a:extLst>
          </p:cNvPr>
          <p:cNvSpPr txBox="1"/>
          <p:nvPr/>
        </p:nvSpPr>
        <p:spPr>
          <a:xfrm>
            <a:off x="1396873" y="1111625"/>
            <a:ext cx="3727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027696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3490811" y="3886202"/>
            <a:ext cx="2119707" cy="980157"/>
            <a:chOff x="5635498" y="968028"/>
            <a:chExt cx="2119707" cy="980157"/>
          </a:xfrm>
        </p:grpSpPr>
        <p:sp>
          <p:nvSpPr>
            <p:cNvPr id="15" name="Oval 21">
              <a:extLst>
                <a:ext uri="{FF2B5EF4-FFF2-40B4-BE49-F238E27FC236}">
                  <a16:creationId xmlns="" xmlns:a16="http://schemas.microsoft.com/office/drawing/2014/main" id="{A76E1883-5378-46C1-8B5A-6C44B67A40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35498" y="1182839"/>
              <a:ext cx="278489" cy="280816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rgbClr val="027696"/>
                </a:solidFill>
              </a:endParaRPr>
            </a:p>
          </p:txBody>
        </p:sp>
        <p:grpSp>
          <p:nvGrpSpPr>
            <p:cNvPr id="21" name="Group 33">
              <a:extLst>
                <a:ext uri="{FF2B5EF4-FFF2-40B4-BE49-F238E27FC236}">
                  <a16:creationId xmlns="" xmlns:a16="http://schemas.microsoft.com/office/drawing/2014/main" id="{3FE2790F-04FC-4CD2-8715-AA6F76F85916}"/>
                </a:ext>
              </a:extLst>
            </p:cNvPr>
            <p:cNvGrpSpPr/>
            <p:nvPr/>
          </p:nvGrpSpPr>
          <p:grpSpPr>
            <a:xfrm>
              <a:off x="6028518" y="968028"/>
              <a:ext cx="1726687" cy="980157"/>
              <a:chOff x="2111393" y="4178383"/>
              <a:chExt cx="3649720" cy="1473519"/>
            </a:xfrm>
          </p:grpSpPr>
          <p:sp>
            <p:nvSpPr>
              <p:cNvPr id="22" name="TextBox 34">
                <a:extLst>
                  <a:ext uri="{FF2B5EF4-FFF2-40B4-BE49-F238E27FC236}">
                    <a16:creationId xmlns="" xmlns:a16="http://schemas.microsoft.com/office/drawing/2014/main" id="{13F02F97-6AE4-4F8D-B87B-2997FAB9B86C}"/>
                  </a:ext>
                </a:extLst>
              </p:cNvPr>
              <p:cNvSpPr txBox="1"/>
              <p:nvPr/>
            </p:nvSpPr>
            <p:spPr>
              <a:xfrm>
                <a:off x="2113657" y="4495163"/>
                <a:ext cx="3647456" cy="1156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100" dirty="0">
                    <a:solidFill>
                      <a:srgbClr val="027696"/>
                    </a:solidFill>
                    <a:latin typeface="Arial" pitchFamily="34" charset="0"/>
                    <a:cs typeface="Arial" pitchFamily="34" charset="0"/>
                  </a:rPr>
                  <a:t>You can simply impress your audience and add a unique zing and appeal to your Presentations.</a:t>
                </a:r>
              </a:p>
            </p:txBody>
          </p:sp>
          <p:sp>
            <p:nvSpPr>
              <p:cNvPr id="23" name="TextBox 35">
                <a:extLst>
                  <a:ext uri="{FF2B5EF4-FFF2-40B4-BE49-F238E27FC236}">
                    <a16:creationId xmlns="" xmlns:a16="http://schemas.microsoft.com/office/drawing/2014/main" id="{C550E585-2EA6-4F03-9922-526C397DC89A}"/>
                  </a:ext>
                </a:extLst>
              </p:cNvPr>
              <p:cNvSpPr txBox="1"/>
              <p:nvPr/>
            </p:nvSpPr>
            <p:spPr>
              <a:xfrm>
                <a:off x="2111393" y="4178383"/>
                <a:ext cx="3647460" cy="416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rgbClr val="027696"/>
                    </a:solidFill>
                    <a:latin typeface="Arial" pitchFamily="34" charset="0"/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rgbClr val="027696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0" name="Oval 21">
            <a:extLst>
              <a:ext uri="{FF2B5EF4-FFF2-40B4-BE49-F238E27FC236}">
                <a16:creationId xmlns="" xmlns:a16="http://schemas.microsoft.com/office/drawing/2014/main" id="{A76E1883-5378-46C1-8B5A-6C44B67A4031}"/>
              </a:ext>
            </a:extLst>
          </p:cNvPr>
          <p:cNvSpPr>
            <a:spLocks noChangeAspect="1"/>
          </p:cNvSpPr>
          <p:nvPr/>
        </p:nvSpPr>
        <p:spPr>
          <a:xfrm>
            <a:off x="1003853" y="2756933"/>
            <a:ext cx="278489" cy="28081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51" name="Group 33">
            <a:extLst>
              <a:ext uri="{FF2B5EF4-FFF2-40B4-BE49-F238E27FC236}">
                <a16:creationId xmlns="" xmlns:a16="http://schemas.microsoft.com/office/drawing/2014/main" id="{3FE2790F-04FC-4CD2-8715-AA6F76F85916}"/>
              </a:ext>
            </a:extLst>
          </p:cNvPr>
          <p:cNvGrpSpPr/>
          <p:nvPr/>
        </p:nvGrpSpPr>
        <p:grpSpPr>
          <a:xfrm>
            <a:off x="1396873" y="2542122"/>
            <a:ext cx="1726687" cy="980157"/>
            <a:chOff x="2111393" y="4178383"/>
            <a:chExt cx="3649720" cy="1473519"/>
          </a:xfrm>
        </p:grpSpPr>
        <p:sp>
          <p:nvSpPr>
            <p:cNvPr id="52" name="TextBox 34">
              <a:extLst>
                <a:ext uri="{FF2B5EF4-FFF2-40B4-BE49-F238E27FC236}">
                  <a16:creationId xmlns="" xmlns:a16="http://schemas.microsoft.com/office/drawing/2014/main" id="{13F02F97-6AE4-4F8D-B87B-2997FAB9B86C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1156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rgbClr val="027696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3" name="TextBox 35">
              <a:extLst>
                <a:ext uri="{FF2B5EF4-FFF2-40B4-BE49-F238E27FC236}">
                  <a16:creationId xmlns="" xmlns:a16="http://schemas.microsoft.com/office/drawing/2014/main" id="{C550E585-2EA6-4F03-9922-526C397DC89A}"/>
                </a:ext>
              </a:extLst>
            </p:cNvPr>
            <p:cNvSpPr txBox="1"/>
            <p:nvPr/>
          </p:nvSpPr>
          <p:spPr>
            <a:xfrm>
              <a:off x="2111393" y="4178383"/>
              <a:ext cx="3647460" cy="416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27696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027696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4" name="Grupo 53"/>
          <p:cNvGrpSpPr/>
          <p:nvPr/>
        </p:nvGrpSpPr>
        <p:grpSpPr>
          <a:xfrm>
            <a:off x="996113" y="3867894"/>
            <a:ext cx="2119707" cy="980157"/>
            <a:chOff x="5635498" y="968028"/>
            <a:chExt cx="2119707" cy="980157"/>
          </a:xfrm>
        </p:grpSpPr>
        <p:sp>
          <p:nvSpPr>
            <p:cNvPr id="55" name="Oval 21">
              <a:extLst>
                <a:ext uri="{FF2B5EF4-FFF2-40B4-BE49-F238E27FC236}">
                  <a16:creationId xmlns="" xmlns:a16="http://schemas.microsoft.com/office/drawing/2014/main" id="{A76E1883-5378-46C1-8B5A-6C44B67A40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35498" y="1182839"/>
              <a:ext cx="278489" cy="280816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rgbClr val="027696"/>
                </a:solidFill>
              </a:endParaRPr>
            </a:p>
          </p:txBody>
        </p:sp>
        <p:grpSp>
          <p:nvGrpSpPr>
            <p:cNvPr id="56" name="Group 33">
              <a:extLst>
                <a:ext uri="{FF2B5EF4-FFF2-40B4-BE49-F238E27FC236}">
                  <a16:creationId xmlns="" xmlns:a16="http://schemas.microsoft.com/office/drawing/2014/main" id="{3FE2790F-04FC-4CD2-8715-AA6F76F85916}"/>
                </a:ext>
              </a:extLst>
            </p:cNvPr>
            <p:cNvGrpSpPr/>
            <p:nvPr/>
          </p:nvGrpSpPr>
          <p:grpSpPr>
            <a:xfrm>
              <a:off x="6028518" y="968028"/>
              <a:ext cx="1726687" cy="980157"/>
              <a:chOff x="2111393" y="4178383"/>
              <a:chExt cx="3649720" cy="1473519"/>
            </a:xfrm>
          </p:grpSpPr>
          <p:sp>
            <p:nvSpPr>
              <p:cNvPr id="57" name="TextBox 34">
                <a:extLst>
                  <a:ext uri="{FF2B5EF4-FFF2-40B4-BE49-F238E27FC236}">
                    <a16:creationId xmlns="" xmlns:a16="http://schemas.microsoft.com/office/drawing/2014/main" id="{13F02F97-6AE4-4F8D-B87B-2997FAB9B86C}"/>
                  </a:ext>
                </a:extLst>
              </p:cNvPr>
              <p:cNvSpPr txBox="1"/>
              <p:nvPr/>
            </p:nvSpPr>
            <p:spPr>
              <a:xfrm>
                <a:off x="2113657" y="4495163"/>
                <a:ext cx="3647456" cy="1156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100" dirty="0">
                    <a:solidFill>
                      <a:srgbClr val="027696"/>
                    </a:solidFill>
                    <a:latin typeface="Arial" pitchFamily="34" charset="0"/>
                    <a:cs typeface="Arial" pitchFamily="34" charset="0"/>
                  </a:rPr>
                  <a:t>You can simply impress your audience and add a unique zing and appeal to your Presentations.</a:t>
                </a:r>
              </a:p>
            </p:txBody>
          </p:sp>
          <p:sp>
            <p:nvSpPr>
              <p:cNvPr id="58" name="TextBox 35">
                <a:extLst>
                  <a:ext uri="{FF2B5EF4-FFF2-40B4-BE49-F238E27FC236}">
                    <a16:creationId xmlns="" xmlns:a16="http://schemas.microsoft.com/office/drawing/2014/main" id="{C550E585-2EA6-4F03-9922-526C397DC89A}"/>
                  </a:ext>
                </a:extLst>
              </p:cNvPr>
              <p:cNvSpPr txBox="1"/>
              <p:nvPr/>
            </p:nvSpPr>
            <p:spPr>
              <a:xfrm>
                <a:off x="2111393" y="4178383"/>
                <a:ext cx="3647460" cy="416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rgbClr val="027696"/>
                    </a:solidFill>
                    <a:latin typeface="Arial" pitchFamily="34" charset="0"/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rgbClr val="027696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59" name="Grupo 58"/>
          <p:cNvGrpSpPr/>
          <p:nvPr/>
        </p:nvGrpSpPr>
        <p:grpSpPr>
          <a:xfrm>
            <a:off x="3491880" y="2571750"/>
            <a:ext cx="2119707" cy="980157"/>
            <a:chOff x="5635498" y="968028"/>
            <a:chExt cx="2119707" cy="980157"/>
          </a:xfrm>
        </p:grpSpPr>
        <p:sp>
          <p:nvSpPr>
            <p:cNvPr id="60" name="Oval 21">
              <a:extLst>
                <a:ext uri="{FF2B5EF4-FFF2-40B4-BE49-F238E27FC236}">
                  <a16:creationId xmlns="" xmlns:a16="http://schemas.microsoft.com/office/drawing/2014/main" id="{A76E1883-5378-46C1-8B5A-6C44B67A40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35498" y="1182839"/>
              <a:ext cx="278489" cy="280816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rgbClr val="027696"/>
                </a:solidFill>
              </a:endParaRPr>
            </a:p>
          </p:txBody>
        </p:sp>
        <p:grpSp>
          <p:nvGrpSpPr>
            <p:cNvPr id="61" name="Group 33">
              <a:extLst>
                <a:ext uri="{FF2B5EF4-FFF2-40B4-BE49-F238E27FC236}">
                  <a16:creationId xmlns="" xmlns:a16="http://schemas.microsoft.com/office/drawing/2014/main" id="{3FE2790F-04FC-4CD2-8715-AA6F76F85916}"/>
                </a:ext>
              </a:extLst>
            </p:cNvPr>
            <p:cNvGrpSpPr/>
            <p:nvPr/>
          </p:nvGrpSpPr>
          <p:grpSpPr>
            <a:xfrm>
              <a:off x="6028518" y="968028"/>
              <a:ext cx="1726687" cy="980157"/>
              <a:chOff x="2111393" y="4178383"/>
              <a:chExt cx="3649720" cy="1473519"/>
            </a:xfrm>
          </p:grpSpPr>
          <p:sp>
            <p:nvSpPr>
              <p:cNvPr id="62" name="TextBox 34">
                <a:extLst>
                  <a:ext uri="{FF2B5EF4-FFF2-40B4-BE49-F238E27FC236}">
                    <a16:creationId xmlns="" xmlns:a16="http://schemas.microsoft.com/office/drawing/2014/main" id="{13F02F97-6AE4-4F8D-B87B-2997FAB9B86C}"/>
                  </a:ext>
                </a:extLst>
              </p:cNvPr>
              <p:cNvSpPr txBox="1"/>
              <p:nvPr/>
            </p:nvSpPr>
            <p:spPr>
              <a:xfrm>
                <a:off x="2113657" y="4495163"/>
                <a:ext cx="3647456" cy="1156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100" dirty="0">
                    <a:solidFill>
                      <a:srgbClr val="027696"/>
                    </a:solidFill>
                    <a:latin typeface="Arial" pitchFamily="34" charset="0"/>
                    <a:cs typeface="Arial" pitchFamily="34" charset="0"/>
                  </a:rPr>
                  <a:t>You can simply impress your audience and add a unique zing and appeal to your Presentations.</a:t>
                </a:r>
              </a:p>
            </p:txBody>
          </p:sp>
          <p:sp>
            <p:nvSpPr>
              <p:cNvPr id="63" name="TextBox 35">
                <a:extLst>
                  <a:ext uri="{FF2B5EF4-FFF2-40B4-BE49-F238E27FC236}">
                    <a16:creationId xmlns="" xmlns:a16="http://schemas.microsoft.com/office/drawing/2014/main" id="{C550E585-2EA6-4F03-9922-526C397DC89A}"/>
                  </a:ext>
                </a:extLst>
              </p:cNvPr>
              <p:cNvSpPr txBox="1"/>
              <p:nvPr/>
            </p:nvSpPr>
            <p:spPr>
              <a:xfrm>
                <a:off x="2111393" y="4178383"/>
                <a:ext cx="3647460" cy="416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rgbClr val="027696"/>
                    </a:solidFill>
                    <a:latin typeface="Arial" pitchFamily="34" charset="0"/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rgbClr val="027696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6" name="Grupo 25"/>
          <p:cNvGrpSpPr/>
          <p:nvPr/>
        </p:nvGrpSpPr>
        <p:grpSpPr>
          <a:xfrm>
            <a:off x="5940152" y="3261264"/>
            <a:ext cx="2119707" cy="980157"/>
            <a:chOff x="5635498" y="968028"/>
            <a:chExt cx="2119707" cy="980157"/>
          </a:xfrm>
        </p:grpSpPr>
        <p:sp>
          <p:nvSpPr>
            <p:cNvPr id="27" name="Oval 21">
              <a:extLst>
                <a:ext uri="{FF2B5EF4-FFF2-40B4-BE49-F238E27FC236}">
                  <a16:creationId xmlns="" xmlns:a16="http://schemas.microsoft.com/office/drawing/2014/main" id="{A76E1883-5378-46C1-8B5A-6C44B67A40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35498" y="1182839"/>
              <a:ext cx="278489" cy="280816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rgbClr val="027696"/>
                </a:solidFill>
              </a:endParaRPr>
            </a:p>
          </p:txBody>
        </p:sp>
        <p:grpSp>
          <p:nvGrpSpPr>
            <p:cNvPr id="28" name="Group 33">
              <a:extLst>
                <a:ext uri="{FF2B5EF4-FFF2-40B4-BE49-F238E27FC236}">
                  <a16:creationId xmlns="" xmlns:a16="http://schemas.microsoft.com/office/drawing/2014/main" id="{3FE2790F-04FC-4CD2-8715-AA6F76F85916}"/>
                </a:ext>
              </a:extLst>
            </p:cNvPr>
            <p:cNvGrpSpPr/>
            <p:nvPr/>
          </p:nvGrpSpPr>
          <p:grpSpPr>
            <a:xfrm>
              <a:off x="6028518" y="968028"/>
              <a:ext cx="1726687" cy="980157"/>
              <a:chOff x="2111393" y="4178383"/>
              <a:chExt cx="3649720" cy="1473519"/>
            </a:xfrm>
          </p:grpSpPr>
          <p:sp>
            <p:nvSpPr>
              <p:cNvPr id="29" name="TextBox 34">
                <a:extLst>
                  <a:ext uri="{FF2B5EF4-FFF2-40B4-BE49-F238E27FC236}">
                    <a16:creationId xmlns="" xmlns:a16="http://schemas.microsoft.com/office/drawing/2014/main" id="{13F02F97-6AE4-4F8D-B87B-2997FAB9B86C}"/>
                  </a:ext>
                </a:extLst>
              </p:cNvPr>
              <p:cNvSpPr txBox="1"/>
              <p:nvPr/>
            </p:nvSpPr>
            <p:spPr>
              <a:xfrm>
                <a:off x="2113657" y="4495163"/>
                <a:ext cx="3647456" cy="1156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100" dirty="0">
                    <a:solidFill>
                      <a:srgbClr val="027696"/>
                    </a:solidFill>
                    <a:latin typeface="Arial" pitchFamily="34" charset="0"/>
                    <a:cs typeface="Arial" pitchFamily="34" charset="0"/>
                  </a:rPr>
                  <a:t>You can simply impress your audience and add a unique zing and appeal to your Presentations.</a:t>
                </a:r>
              </a:p>
            </p:txBody>
          </p:sp>
          <p:sp>
            <p:nvSpPr>
              <p:cNvPr id="30" name="TextBox 35">
                <a:extLst>
                  <a:ext uri="{FF2B5EF4-FFF2-40B4-BE49-F238E27FC236}">
                    <a16:creationId xmlns="" xmlns:a16="http://schemas.microsoft.com/office/drawing/2014/main" id="{C550E585-2EA6-4F03-9922-526C397DC89A}"/>
                  </a:ext>
                </a:extLst>
              </p:cNvPr>
              <p:cNvSpPr txBox="1"/>
              <p:nvPr/>
            </p:nvSpPr>
            <p:spPr>
              <a:xfrm>
                <a:off x="2111393" y="4178383"/>
                <a:ext cx="3647460" cy="416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rgbClr val="027696"/>
                    </a:solidFill>
                    <a:latin typeface="Arial" pitchFamily="34" charset="0"/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rgbClr val="027696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1858" y="716172"/>
            <a:ext cx="2150947" cy="219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07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US" altLang="ko-KR" sz="4800" b="1" dirty="0"/>
              <a:t> Infographic Style</a:t>
            </a:r>
            <a:endParaRPr lang="ko-KR" altLang="en-US" sz="4800" b="1" dirty="0"/>
          </a:p>
        </p:txBody>
      </p:sp>
      <p:sp>
        <p:nvSpPr>
          <p:cNvPr id="32" name="Donut 31"/>
          <p:cNvSpPr/>
          <p:nvPr/>
        </p:nvSpPr>
        <p:spPr>
          <a:xfrm>
            <a:off x="2905183" y="1419622"/>
            <a:ext cx="3312368" cy="3312368"/>
          </a:xfrm>
          <a:prstGeom prst="donut">
            <a:avLst>
              <a:gd name="adj" fmla="val 24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184068" y="1446533"/>
            <a:ext cx="792088" cy="792088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Oval 33"/>
          <p:cNvSpPr/>
          <p:nvPr/>
        </p:nvSpPr>
        <p:spPr>
          <a:xfrm>
            <a:off x="5706312" y="2678802"/>
            <a:ext cx="792088" cy="792088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Oval 34"/>
          <p:cNvSpPr/>
          <p:nvPr/>
        </p:nvSpPr>
        <p:spPr>
          <a:xfrm>
            <a:off x="5184068" y="3911072"/>
            <a:ext cx="792088" cy="792088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Oval 35"/>
          <p:cNvSpPr/>
          <p:nvPr/>
        </p:nvSpPr>
        <p:spPr>
          <a:xfrm>
            <a:off x="3185660" y="1446533"/>
            <a:ext cx="792088" cy="792088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Oval 36"/>
          <p:cNvSpPr/>
          <p:nvPr/>
        </p:nvSpPr>
        <p:spPr>
          <a:xfrm>
            <a:off x="2587580" y="2678802"/>
            <a:ext cx="792088" cy="792088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Oval 37"/>
          <p:cNvSpPr/>
          <p:nvPr/>
        </p:nvSpPr>
        <p:spPr>
          <a:xfrm>
            <a:off x="3185660" y="3911072"/>
            <a:ext cx="792088" cy="792088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5" name="Group 44"/>
          <p:cNvGrpSpPr/>
          <p:nvPr/>
        </p:nvGrpSpPr>
        <p:grpSpPr>
          <a:xfrm>
            <a:off x="6664715" y="2626829"/>
            <a:ext cx="2098319" cy="896034"/>
            <a:chOff x="3017859" y="4310610"/>
            <a:chExt cx="1870812" cy="896034"/>
          </a:xfrm>
        </p:grpSpPr>
        <p:sp>
          <p:nvSpPr>
            <p:cNvPr id="46" name="TextBox 45"/>
            <p:cNvSpPr txBox="1"/>
            <p:nvPr/>
          </p:nvSpPr>
          <p:spPr>
            <a:xfrm>
              <a:off x="3021856" y="4560313"/>
              <a:ext cx="18668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118258" y="1394560"/>
            <a:ext cx="2098319" cy="896034"/>
            <a:chOff x="3017859" y="4310610"/>
            <a:chExt cx="1870812" cy="896034"/>
          </a:xfrm>
        </p:grpSpPr>
        <p:sp>
          <p:nvSpPr>
            <p:cNvPr id="49" name="TextBox 48"/>
            <p:cNvSpPr txBox="1"/>
            <p:nvPr/>
          </p:nvSpPr>
          <p:spPr>
            <a:xfrm>
              <a:off x="3021856" y="4560313"/>
              <a:ext cx="18668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102356" y="3919576"/>
            <a:ext cx="2098319" cy="896034"/>
            <a:chOff x="3017859" y="4310610"/>
            <a:chExt cx="1870812" cy="896034"/>
          </a:xfrm>
        </p:grpSpPr>
        <p:sp>
          <p:nvSpPr>
            <p:cNvPr id="52" name="TextBox 51"/>
            <p:cNvSpPr txBox="1"/>
            <p:nvPr/>
          </p:nvSpPr>
          <p:spPr>
            <a:xfrm>
              <a:off x="3021856" y="4560313"/>
              <a:ext cx="18668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85449" y="2627433"/>
            <a:ext cx="2098319" cy="896034"/>
            <a:chOff x="3017859" y="4310610"/>
            <a:chExt cx="1870812" cy="896034"/>
          </a:xfrm>
        </p:grpSpPr>
        <p:sp>
          <p:nvSpPr>
            <p:cNvPr id="55" name="TextBox 54"/>
            <p:cNvSpPr txBox="1"/>
            <p:nvPr/>
          </p:nvSpPr>
          <p:spPr>
            <a:xfrm>
              <a:off x="3021856" y="4560313"/>
              <a:ext cx="18668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971600" y="1395164"/>
            <a:ext cx="2098319" cy="896034"/>
            <a:chOff x="3017859" y="4310610"/>
            <a:chExt cx="1870812" cy="896034"/>
          </a:xfrm>
        </p:grpSpPr>
        <p:sp>
          <p:nvSpPr>
            <p:cNvPr id="58" name="TextBox 57"/>
            <p:cNvSpPr txBox="1"/>
            <p:nvPr/>
          </p:nvSpPr>
          <p:spPr>
            <a:xfrm>
              <a:off x="3021856" y="4560313"/>
              <a:ext cx="18668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955698" y="3920180"/>
            <a:ext cx="2098319" cy="896034"/>
            <a:chOff x="3017859" y="4310610"/>
            <a:chExt cx="1870812" cy="896034"/>
          </a:xfrm>
        </p:grpSpPr>
        <p:sp>
          <p:nvSpPr>
            <p:cNvPr id="61" name="TextBox 60"/>
            <p:cNvSpPr txBox="1"/>
            <p:nvPr/>
          </p:nvSpPr>
          <p:spPr>
            <a:xfrm>
              <a:off x="3021856" y="4560313"/>
              <a:ext cx="18668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606" y="1981154"/>
            <a:ext cx="2318788" cy="231878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358710" y="1569619"/>
            <a:ext cx="637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1</a:t>
            </a:r>
            <a:endParaRPr lang="es-PE" sz="28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63" name="CuadroTexto 62"/>
          <p:cNvSpPr txBox="1"/>
          <p:nvPr/>
        </p:nvSpPr>
        <p:spPr>
          <a:xfrm>
            <a:off x="5407526" y="1567261"/>
            <a:ext cx="637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dirty="0">
                <a:solidFill>
                  <a:srgbClr val="FFC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65" name="CuadroTexto 64"/>
          <p:cNvSpPr txBox="1"/>
          <p:nvPr/>
        </p:nvSpPr>
        <p:spPr>
          <a:xfrm>
            <a:off x="5898831" y="2836114"/>
            <a:ext cx="637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3</a:t>
            </a:r>
            <a:endParaRPr lang="es-PE" sz="28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66" name="CuadroTexto 65"/>
          <p:cNvSpPr txBox="1"/>
          <p:nvPr/>
        </p:nvSpPr>
        <p:spPr>
          <a:xfrm>
            <a:off x="5382090" y="4060215"/>
            <a:ext cx="637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dirty="0">
                <a:solidFill>
                  <a:srgbClr val="FFC000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67" name="CuadroTexto 66"/>
          <p:cNvSpPr txBox="1"/>
          <p:nvPr/>
        </p:nvSpPr>
        <p:spPr>
          <a:xfrm>
            <a:off x="3353957" y="4044194"/>
            <a:ext cx="637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5</a:t>
            </a:r>
            <a:endParaRPr lang="es-PE" sz="28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68" name="CuadroTexto 67"/>
          <p:cNvSpPr txBox="1"/>
          <p:nvPr/>
        </p:nvSpPr>
        <p:spPr>
          <a:xfrm>
            <a:off x="2758698" y="2822626"/>
            <a:ext cx="637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dirty="0">
                <a:solidFill>
                  <a:srgbClr val="FFC000"/>
                </a:solidFill>
                <a:latin typeface="Arial Black" panose="020B0A040201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5845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>
                <a:solidFill>
                  <a:srgbClr val="07A398"/>
                </a:solidFill>
              </a:rPr>
              <a:t>Infographic Style</a:t>
            </a:r>
            <a:endParaRPr lang="ko-KR" altLang="en-US" dirty="0">
              <a:solidFill>
                <a:srgbClr val="07A398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3042030"/>
            <a:ext cx="1415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07A398"/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rgbClr val="07A398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2013543"/>
            <a:ext cx="1415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07A398"/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rgbClr val="07A398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4040223"/>
            <a:ext cx="1415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1396978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07A398"/>
                </a:solidFill>
                <a:cs typeface="Arial" pitchFamily="34" charset="0"/>
              </a:rPr>
              <a:t>Modern  PowerPoint  Presentation</a:t>
            </a:r>
            <a:endParaRPr lang="ko-KR" altLang="en-US" sz="2400" b="1" dirty="0">
              <a:solidFill>
                <a:srgbClr val="07A398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2437511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07A398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 Get a modern PowerPoint  Presentation that is beautifully designed.  </a:t>
            </a:r>
          </a:p>
          <a:p>
            <a:endParaRPr lang="en-US" altLang="ko-KR" sz="1200" dirty="0">
              <a:solidFill>
                <a:srgbClr val="07A398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rgbClr val="07A398"/>
                </a:solidFill>
                <a:cs typeface="Arial" pitchFamily="34" charset="0"/>
              </a:rPr>
              <a:t>Easy to change colors, photos and Text. You can simply impress your audience and add a unique zing and appeal to your Presentations.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0" y="2074087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1"/>
          <p:cNvSpPr txBox="1"/>
          <p:nvPr/>
        </p:nvSpPr>
        <p:spPr>
          <a:xfrm>
            <a:off x="1619672" y="3819375"/>
            <a:ext cx="1415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07A398"/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rgbClr val="07A398"/>
              </a:solidFill>
              <a:cs typeface="Arial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40" y="1347614"/>
            <a:ext cx="664912" cy="680743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40" y="2427734"/>
            <a:ext cx="664912" cy="680743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984" y="4133736"/>
            <a:ext cx="664912" cy="680743"/>
          </a:xfrm>
          <a:prstGeom prst="rect">
            <a:avLst/>
          </a:prstGeom>
        </p:spPr>
      </p:pic>
      <p:sp>
        <p:nvSpPr>
          <p:cNvPr id="22" name="TextBox 11"/>
          <p:cNvSpPr txBox="1"/>
          <p:nvPr/>
        </p:nvSpPr>
        <p:spPr>
          <a:xfrm>
            <a:off x="2943401" y="3825742"/>
            <a:ext cx="1415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07A398"/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rgbClr val="07A398"/>
              </a:solidFill>
              <a:cs typeface="Arial" pitchFamily="34" charset="0"/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8713" y="4140103"/>
            <a:ext cx="664912" cy="68074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277" y="1437314"/>
            <a:ext cx="1908527" cy="197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6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818239207"/>
              </p:ext>
            </p:extLst>
          </p:nvPr>
        </p:nvGraphicFramePr>
        <p:xfrm>
          <a:off x="2483768" y="1153487"/>
          <a:ext cx="2783632" cy="3990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8376" y="351160"/>
            <a:ext cx="2563713" cy="576064"/>
          </a:xfrm>
        </p:spPr>
        <p:txBody>
          <a:bodyPr/>
          <a:lstStyle/>
          <a:p>
            <a:pPr algn="r"/>
            <a:r>
              <a:rPr lang="en-US" altLang="ko-KR" dirty="0"/>
              <a:t>Worldmap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5891" y="1071028"/>
            <a:ext cx="18338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9" name="TextBox 4"/>
          <p:cNvSpPr txBox="1"/>
          <p:nvPr/>
        </p:nvSpPr>
        <p:spPr>
          <a:xfrm>
            <a:off x="4376555" y="3955489"/>
            <a:ext cx="77215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4376555" y="3033010"/>
            <a:ext cx="77215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4376555" y="2104221"/>
            <a:ext cx="77215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4"/>
          <p:cNvSpPr txBox="1"/>
          <p:nvPr/>
        </p:nvSpPr>
        <p:spPr>
          <a:xfrm>
            <a:off x="4376555" y="1153487"/>
            <a:ext cx="77215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78335" y="1122710"/>
            <a:ext cx="1878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78335" y="2073444"/>
            <a:ext cx="1878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78335" y="3002233"/>
            <a:ext cx="1878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78335" y="3924712"/>
            <a:ext cx="1878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2331203"/>
            <a:ext cx="3273750" cy="25200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947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35FF567A-751A-4367-9112-26E64068611B}"/>
              </a:ext>
            </a:extLst>
          </p:cNvPr>
          <p:cNvGrpSpPr/>
          <p:nvPr/>
        </p:nvGrpSpPr>
        <p:grpSpPr>
          <a:xfrm>
            <a:off x="5071743" y="365380"/>
            <a:ext cx="3672408" cy="966625"/>
            <a:chOff x="5071743" y="365380"/>
            <a:chExt cx="3672408" cy="966625"/>
          </a:xfrm>
        </p:grpSpPr>
        <p:sp>
          <p:nvSpPr>
            <p:cNvPr id="15" name="TextBox 14"/>
            <p:cNvSpPr txBox="1"/>
            <p:nvPr/>
          </p:nvSpPr>
          <p:spPr>
            <a:xfrm>
              <a:off x="5071743" y="685674"/>
              <a:ext cx="36724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071743" y="365380"/>
              <a:ext cx="36724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65E5BE76-5BDB-4CBC-AED3-2DCDD6774E1C}"/>
              </a:ext>
            </a:extLst>
          </p:cNvPr>
          <p:cNvGrpSpPr/>
          <p:nvPr/>
        </p:nvGrpSpPr>
        <p:grpSpPr>
          <a:xfrm>
            <a:off x="395536" y="2067694"/>
            <a:ext cx="3672408" cy="966625"/>
            <a:chOff x="395536" y="2067694"/>
            <a:chExt cx="3672408" cy="966625"/>
          </a:xfrm>
        </p:grpSpPr>
        <p:sp>
          <p:nvSpPr>
            <p:cNvPr id="17" name="TextBox 16"/>
            <p:cNvSpPr txBox="1"/>
            <p:nvPr/>
          </p:nvSpPr>
          <p:spPr>
            <a:xfrm>
              <a:off x="395536" y="2387988"/>
              <a:ext cx="36724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5536" y="2067694"/>
              <a:ext cx="36724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96C051B5-E0CC-40CC-86BD-955C9E3C4817}"/>
              </a:ext>
            </a:extLst>
          </p:cNvPr>
          <p:cNvGrpSpPr/>
          <p:nvPr/>
        </p:nvGrpSpPr>
        <p:grpSpPr>
          <a:xfrm>
            <a:off x="5071743" y="3837373"/>
            <a:ext cx="3672408" cy="966625"/>
            <a:chOff x="5071743" y="3837373"/>
            <a:chExt cx="3672408" cy="966625"/>
          </a:xfrm>
        </p:grpSpPr>
        <p:sp>
          <p:nvSpPr>
            <p:cNvPr id="19" name="TextBox 18"/>
            <p:cNvSpPr txBox="1"/>
            <p:nvPr/>
          </p:nvSpPr>
          <p:spPr>
            <a:xfrm>
              <a:off x="5071743" y="4157667"/>
              <a:ext cx="36724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71743" y="3837373"/>
              <a:ext cx="36724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" name="그림 개체 틀 5">
            <a:extLst>
              <a:ext uri="{FF2B5EF4-FFF2-40B4-BE49-F238E27FC236}">
                <a16:creationId xmlns="" xmlns:a16="http://schemas.microsoft.com/office/drawing/2014/main" id="{E5637C38-C6C9-4A05-9C60-CD171429FB7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="" xmlns:a16="http://schemas.microsoft.com/office/drawing/2014/main" id="{291B9E70-43A8-4475-B266-1B39D8276404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10" name="그림 개체 틀 9">
            <a:extLst>
              <a:ext uri="{FF2B5EF4-FFF2-40B4-BE49-F238E27FC236}">
                <a16:creationId xmlns="" xmlns:a16="http://schemas.microsoft.com/office/drawing/2014/main" id="{459C3F55-6389-4E18-A9C7-C15304DB1F29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269528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848419"/>
              </p:ext>
            </p:extLst>
          </p:nvPr>
        </p:nvGraphicFramePr>
        <p:xfrm>
          <a:off x="707951" y="1298041"/>
          <a:ext cx="2340024" cy="34641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47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752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02657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6219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$52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2657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2657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2657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923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923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923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Frame 17"/>
          <p:cNvSpPr>
            <a:spLocks noChangeAspect="1"/>
          </p:cNvSpPr>
          <p:nvPr/>
        </p:nvSpPr>
        <p:spPr>
          <a:xfrm>
            <a:off x="932043" y="2534650"/>
            <a:ext cx="224674" cy="216000"/>
          </a:xfrm>
          <a:custGeom>
            <a:avLst/>
            <a:gdLst/>
            <a:ahLst/>
            <a:cxnLst/>
            <a:rect l="l" t="t" r="r" b="b"/>
            <a:pathLst>
              <a:path w="2350652" h="2259898">
                <a:moveTo>
                  <a:pt x="1805141" y="0"/>
                </a:moveTo>
                <a:lnTo>
                  <a:pt x="2342404" y="0"/>
                </a:lnTo>
                <a:cubicBezTo>
                  <a:pt x="1903233" y="623901"/>
                  <a:pt x="1479350" y="1517310"/>
                  <a:pt x="1150227" y="2258099"/>
                </a:cubicBezTo>
                <a:lnTo>
                  <a:pt x="2350652" y="2258099"/>
                </a:lnTo>
                <a:lnTo>
                  <a:pt x="2350652" y="2259898"/>
                </a:lnTo>
                <a:lnTo>
                  <a:pt x="0" y="2259898"/>
                </a:lnTo>
                <a:lnTo>
                  <a:pt x="0" y="2258099"/>
                </a:lnTo>
                <a:lnTo>
                  <a:pt x="1100858" y="2258099"/>
                </a:lnTo>
                <a:cubicBezTo>
                  <a:pt x="838861" y="1834143"/>
                  <a:pt x="569268" y="1125257"/>
                  <a:pt x="7755" y="1076032"/>
                </a:cubicBezTo>
                <a:lnTo>
                  <a:pt x="171973" y="588544"/>
                </a:lnTo>
                <a:cubicBezTo>
                  <a:pt x="704528" y="763005"/>
                  <a:pt x="850560" y="954283"/>
                  <a:pt x="1116468" y="1327361"/>
                </a:cubicBezTo>
                <a:cubicBezTo>
                  <a:pt x="1361190" y="782832"/>
                  <a:pt x="1498830" y="492128"/>
                  <a:pt x="18051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Frame 17"/>
          <p:cNvSpPr>
            <a:spLocks noChangeAspect="1"/>
          </p:cNvSpPr>
          <p:nvPr/>
        </p:nvSpPr>
        <p:spPr>
          <a:xfrm>
            <a:off x="932043" y="2923298"/>
            <a:ext cx="224674" cy="216000"/>
          </a:xfrm>
          <a:custGeom>
            <a:avLst/>
            <a:gdLst/>
            <a:ahLst/>
            <a:cxnLst/>
            <a:rect l="l" t="t" r="r" b="b"/>
            <a:pathLst>
              <a:path w="2350652" h="2259898">
                <a:moveTo>
                  <a:pt x="1805141" y="0"/>
                </a:moveTo>
                <a:lnTo>
                  <a:pt x="2342404" y="0"/>
                </a:lnTo>
                <a:cubicBezTo>
                  <a:pt x="1903233" y="623901"/>
                  <a:pt x="1479350" y="1517310"/>
                  <a:pt x="1150227" y="2258099"/>
                </a:cubicBezTo>
                <a:lnTo>
                  <a:pt x="2350652" y="2258099"/>
                </a:lnTo>
                <a:lnTo>
                  <a:pt x="2350652" y="2259898"/>
                </a:lnTo>
                <a:lnTo>
                  <a:pt x="0" y="2259898"/>
                </a:lnTo>
                <a:lnTo>
                  <a:pt x="0" y="2258099"/>
                </a:lnTo>
                <a:lnTo>
                  <a:pt x="1100858" y="2258099"/>
                </a:lnTo>
                <a:cubicBezTo>
                  <a:pt x="838861" y="1834143"/>
                  <a:pt x="569268" y="1125257"/>
                  <a:pt x="7755" y="1076032"/>
                </a:cubicBezTo>
                <a:lnTo>
                  <a:pt x="171973" y="588544"/>
                </a:lnTo>
                <a:cubicBezTo>
                  <a:pt x="704528" y="763005"/>
                  <a:pt x="850560" y="954283"/>
                  <a:pt x="1116468" y="1327361"/>
                </a:cubicBezTo>
                <a:cubicBezTo>
                  <a:pt x="1361190" y="782832"/>
                  <a:pt x="1498830" y="492128"/>
                  <a:pt x="18051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Frame 17"/>
          <p:cNvSpPr>
            <a:spLocks noChangeAspect="1"/>
          </p:cNvSpPr>
          <p:nvPr/>
        </p:nvSpPr>
        <p:spPr>
          <a:xfrm>
            <a:off x="932043" y="3311946"/>
            <a:ext cx="224674" cy="216000"/>
          </a:xfrm>
          <a:custGeom>
            <a:avLst/>
            <a:gdLst/>
            <a:ahLst/>
            <a:cxnLst/>
            <a:rect l="l" t="t" r="r" b="b"/>
            <a:pathLst>
              <a:path w="2350652" h="2259898">
                <a:moveTo>
                  <a:pt x="1805141" y="0"/>
                </a:moveTo>
                <a:lnTo>
                  <a:pt x="2342404" y="0"/>
                </a:lnTo>
                <a:cubicBezTo>
                  <a:pt x="1903233" y="623901"/>
                  <a:pt x="1479350" y="1517310"/>
                  <a:pt x="1150227" y="2258099"/>
                </a:cubicBezTo>
                <a:lnTo>
                  <a:pt x="2350652" y="2258099"/>
                </a:lnTo>
                <a:lnTo>
                  <a:pt x="2350652" y="2259898"/>
                </a:lnTo>
                <a:lnTo>
                  <a:pt x="0" y="2259898"/>
                </a:lnTo>
                <a:lnTo>
                  <a:pt x="0" y="2258099"/>
                </a:lnTo>
                <a:lnTo>
                  <a:pt x="1100858" y="2258099"/>
                </a:lnTo>
                <a:cubicBezTo>
                  <a:pt x="838861" y="1834143"/>
                  <a:pt x="569268" y="1125257"/>
                  <a:pt x="7755" y="1076032"/>
                </a:cubicBezTo>
                <a:lnTo>
                  <a:pt x="171973" y="588544"/>
                </a:lnTo>
                <a:cubicBezTo>
                  <a:pt x="704528" y="763005"/>
                  <a:pt x="850560" y="954283"/>
                  <a:pt x="1116468" y="1327361"/>
                </a:cubicBezTo>
                <a:cubicBezTo>
                  <a:pt x="1361190" y="782832"/>
                  <a:pt x="1498830" y="492128"/>
                  <a:pt x="18051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Frame 17"/>
          <p:cNvSpPr>
            <a:spLocks noChangeAspect="1"/>
          </p:cNvSpPr>
          <p:nvPr/>
        </p:nvSpPr>
        <p:spPr>
          <a:xfrm>
            <a:off x="932043" y="3700594"/>
            <a:ext cx="224674" cy="216000"/>
          </a:xfrm>
          <a:custGeom>
            <a:avLst/>
            <a:gdLst/>
            <a:ahLst/>
            <a:cxnLst/>
            <a:rect l="l" t="t" r="r" b="b"/>
            <a:pathLst>
              <a:path w="2350652" h="2259898">
                <a:moveTo>
                  <a:pt x="1805141" y="0"/>
                </a:moveTo>
                <a:lnTo>
                  <a:pt x="2342404" y="0"/>
                </a:lnTo>
                <a:cubicBezTo>
                  <a:pt x="1903233" y="623901"/>
                  <a:pt x="1479350" y="1517310"/>
                  <a:pt x="1150227" y="2258099"/>
                </a:cubicBezTo>
                <a:lnTo>
                  <a:pt x="2350652" y="2258099"/>
                </a:lnTo>
                <a:lnTo>
                  <a:pt x="2350652" y="2259898"/>
                </a:lnTo>
                <a:lnTo>
                  <a:pt x="0" y="2259898"/>
                </a:lnTo>
                <a:lnTo>
                  <a:pt x="0" y="2258099"/>
                </a:lnTo>
                <a:lnTo>
                  <a:pt x="1100858" y="2258099"/>
                </a:lnTo>
                <a:cubicBezTo>
                  <a:pt x="838861" y="1834143"/>
                  <a:pt x="569268" y="1125257"/>
                  <a:pt x="7755" y="1076032"/>
                </a:cubicBezTo>
                <a:lnTo>
                  <a:pt x="171973" y="588544"/>
                </a:lnTo>
                <a:cubicBezTo>
                  <a:pt x="704528" y="763005"/>
                  <a:pt x="850560" y="954283"/>
                  <a:pt x="1116468" y="1327361"/>
                </a:cubicBezTo>
                <a:cubicBezTo>
                  <a:pt x="1361190" y="782832"/>
                  <a:pt x="1498830" y="492128"/>
                  <a:pt x="18051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Frame 17"/>
          <p:cNvSpPr>
            <a:spLocks noChangeAspect="1"/>
          </p:cNvSpPr>
          <p:nvPr/>
        </p:nvSpPr>
        <p:spPr>
          <a:xfrm>
            <a:off x="932043" y="4089242"/>
            <a:ext cx="224674" cy="216000"/>
          </a:xfrm>
          <a:custGeom>
            <a:avLst/>
            <a:gdLst/>
            <a:ahLst/>
            <a:cxnLst/>
            <a:rect l="l" t="t" r="r" b="b"/>
            <a:pathLst>
              <a:path w="2350652" h="2259898">
                <a:moveTo>
                  <a:pt x="1805141" y="0"/>
                </a:moveTo>
                <a:lnTo>
                  <a:pt x="2342404" y="0"/>
                </a:lnTo>
                <a:cubicBezTo>
                  <a:pt x="1903233" y="623901"/>
                  <a:pt x="1479350" y="1517310"/>
                  <a:pt x="1150227" y="2258099"/>
                </a:cubicBezTo>
                <a:lnTo>
                  <a:pt x="2350652" y="2258099"/>
                </a:lnTo>
                <a:lnTo>
                  <a:pt x="2350652" y="2259898"/>
                </a:lnTo>
                <a:lnTo>
                  <a:pt x="0" y="2259898"/>
                </a:lnTo>
                <a:lnTo>
                  <a:pt x="0" y="2258099"/>
                </a:lnTo>
                <a:lnTo>
                  <a:pt x="1100858" y="2258099"/>
                </a:lnTo>
                <a:cubicBezTo>
                  <a:pt x="838861" y="1834143"/>
                  <a:pt x="569268" y="1125257"/>
                  <a:pt x="7755" y="1076032"/>
                </a:cubicBezTo>
                <a:lnTo>
                  <a:pt x="171973" y="588544"/>
                </a:lnTo>
                <a:cubicBezTo>
                  <a:pt x="704528" y="763005"/>
                  <a:pt x="850560" y="954283"/>
                  <a:pt x="1116468" y="1327361"/>
                </a:cubicBezTo>
                <a:cubicBezTo>
                  <a:pt x="1361190" y="782832"/>
                  <a:pt x="1498830" y="492128"/>
                  <a:pt x="18051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Frame 17"/>
          <p:cNvSpPr>
            <a:spLocks noChangeAspect="1"/>
          </p:cNvSpPr>
          <p:nvPr/>
        </p:nvSpPr>
        <p:spPr>
          <a:xfrm>
            <a:off x="932043" y="4477890"/>
            <a:ext cx="224674" cy="216000"/>
          </a:xfrm>
          <a:custGeom>
            <a:avLst/>
            <a:gdLst/>
            <a:ahLst/>
            <a:cxnLst/>
            <a:rect l="l" t="t" r="r" b="b"/>
            <a:pathLst>
              <a:path w="2350652" h="2259898">
                <a:moveTo>
                  <a:pt x="1805141" y="0"/>
                </a:moveTo>
                <a:lnTo>
                  <a:pt x="2342404" y="0"/>
                </a:lnTo>
                <a:cubicBezTo>
                  <a:pt x="1903233" y="623901"/>
                  <a:pt x="1479350" y="1517310"/>
                  <a:pt x="1150227" y="2258099"/>
                </a:cubicBezTo>
                <a:lnTo>
                  <a:pt x="2350652" y="2258099"/>
                </a:lnTo>
                <a:lnTo>
                  <a:pt x="2350652" y="2259898"/>
                </a:lnTo>
                <a:lnTo>
                  <a:pt x="0" y="2259898"/>
                </a:lnTo>
                <a:lnTo>
                  <a:pt x="0" y="2258099"/>
                </a:lnTo>
                <a:lnTo>
                  <a:pt x="1100858" y="2258099"/>
                </a:lnTo>
                <a:cubicBezTo>
                  <a:pt x="838861" y="1834143"/>
                  <a:pt x="569268" y="1125257"/>
                  <a:pt x="7755" y="1076032"/>
                </a:cubicBezTo>
                <a:lnTo>
                  <a:pt x="171973" y="588544"/>
                </a:lnTo>
                <a:cubicBezTo>
                  <a:pt x="704528" y="763005"/>
                  <a:pt x="850560" y="954283"/>
                  <a:pt x="1116468" y="1327361"/>
                </a:cubicBezTo>
                <a:cubicBezTo>
                  <a:pt x="1361190" y="782832"/>
                  <a:pt x="1498830" y="492128"/>
                  <a:pt x="18051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312986"/>
              </p:ext>
            </p:extLst>
          </p:nvPr>
        </p:nvGraphicFramePr>
        <p:xfrm>
          <a:off x="3408015" y="1271486"/>
          <a:ext cx="2340024" cy="34641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47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752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02657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6219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$70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2657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2657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2657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923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923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923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" name="Frame 17"/>
          <p:cNvSpPr>
            <a:spLocks noChangeAspect="1"/>
          </p:cNvSpPr>
          <p:nvPr/>
        </p:nvSpPr>
        <p:spPr>
          <a:xfrm>
            <a:off x="3632107" y="2508095"/>
            <a:ext cx="224674" cy="216000"/>
          </a:xfrm>
          <a:custGeom>
            <a:avLst/>
            <a:gdLst/>
            <a:ahLst/>
            <a:cxnLst/>
            <a:rect l="l" t="t" r="r" b="b"/>
            <a:pathLst>
              <a:path w="2350652" h="2259898">
                <a:moveTo>
                  <a:pt x="1805141" y="0"/>
                </a:moveTo>
                <a:lnTo>
                  <a:pt x="2342404" y="0"/>
                </a:lnTo>
                <a:cubicBezTo>
                  <a:pt x="1903233" y="623901"/>
                  <a:pt x="1479350" y="1517310"/>
                  <a:pt x="1150227" y="2258099"/>
                </a:cubicBezTo>
                <a:lnTo>
                  <a:pt x="2350652" y="2258099"/>
                </a:lnTo>
                <a:lnTo>
                  <a:pt x="2350652" y="2259898"/>
                </a:lnTo>
                <a:lnTo>
                  <a:pt x="0" y="2259898"/>
                </a:lnTo>
                <a:lnTo>
                  <a:pt x="0" y="2258099"/>
                </a:lnTo>
                <a:lnTo>
                  <a:pt x="1100858" y="2258099"/>
                </a:lnTo>
                <a:cubicBezTo>
                  <a:pt x="838861" y="1834143"/>
                  <a:pt x="569268" y="1125257"/>
                  <a:pt x="7755" y="1076032"/>
                </a:cubicBezTo>
                <a:lnTo>
                  <a:pt x="171973" y="588544"/>
                </a:lnTo>
                <a:cubicBezTo>
                  <a:pt x="704528" y="763005"/>
                  <a:pt x="850560" y="954283"/>
                  <a:pt x="1116468" y="1327361"/>
                </a:cubicBezTo>
                <a:cubicBezTo>
                  <a:pt x="1361190" y="782832"/>
                  <a:pt x="1498830" y="492128"/>
                  <a:pt x="18051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Frame 17"/>
          <p:cNvSpPr>
            <a:spLocks noChangeAspect="1"/>
          </p:cNvSpPr>
          <p:nvPr/>
        </p:nvSpPr>
        <p:spPr>
          <a:xfrm>
            <a:off x="3632107" y="2896743"/>
            <a:ext cx="224674" cy="216000"/>
          </a:xfrm>
          <a:custGeom>
            <a:avLst/>
            <a:gdLst/>
            <a:ahLst/>
            <a:cxnLst/>
            <a:rect l="l" t="t" r="r" b="b"/>
            <a:pathLst>
              <a:path w="2350652" h="2259898">
                <a:moveTo>
                  <a:pt x="1805141" y="0"/>
                </a:moveTo>
                <a:lnTo>
                  <a:pt x="2342404" y="0"/>
                </a:lnTo>
                <a:cubicBezTo>
                  <a:pt x="1903233" y="623901"/>
                  <a:pt x="1479350" y="1517310"/>
                  <a:pt x="1150227" y="2258099"/>
                </a:cubicBezTo>
                <a:lnTo>
                  <a:pt x="2350652" y="2258099"/>
                </a:lnTo>
                <a:lnTo>
                  <a:pt x="2350652" y="2259898"/>
                </a:lnTo>
                <a:lnTo>
                  <a:pt x="0" y="2259898"/>
                </a:lnTo>
                <a:lnTo>
                  <a:pt x="0" y="2258099"/>
                </a:lnTo>
                <a:lnTo>
                  <a:pt x="1100858" y="2258099"/>
                </a:lnTo>
                <a:cubicBezTo>
                  <a:pt x="838861" y="1834143"/>
                  <a:pt x="569268" y="1125257"/>
                  <a:pt x="7755" y="1076032"/>
                </a:cubicBezTo>
                <a:lnTo>
                  <a:pt x="171973" y="588544"/>
                </a:lnTo>
                <a:cubicBezTo>
                  <a:pt x="704528" y="763005"/>
                  <a:pt x="850560" y="954283"/>
                  <a:pt x="1116468" y="1327361"/>
                </a:cubicBezTo>
                <a:cubicBezTo>
                  <a:pt x="1361190" y="782832"/>
                  <a:pt x="1498830" y="492128"/>
                  <a:pt x="18051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Frame 17"/>
          <p:cNvSpPr>
            <a:spLocks noChangeAspect="1"/>
          </p:cNvSpPr>
          <p:nvPr/>
        </p:nvSpPr>
        <p:spPr>
          <a:xfrm>
            <a:off x="3632107" y="3285391"/>
            <a:ext cx="224674" cy="216000"/>
          </a:xfrm>
          <a:custGeom>
            <a:avLst/>
            <a:gdLst/>
            <a:ahLst/>
            <a:cxnLst/>
            <a:rect l="l" t="t" r="r" b="b"/>
            <a:pathLst>
              <a:path w="2350652" h="2259898">
                <a:moveTo>
                  <a:pt x="1805141" y="0"/>
                </a:moveTo>
                <a:lnTo>
                  <a:pt x="2342404" y="0"/>
                </a:lnTo>
                <a:cubicBezTo>
                  <a:pt x="1903233" y="623901"/>
                  <a:pt x="1479350" y="1517310"/>
                  <a:pt x="1150227" y="2258099"/>
                </a:cubicBezTo>
                <a:lnTo>
                  <a:pt x="2350652" y="2258099"/>
                </a:lnTo>
                <a:lnTo>
                  <a:pt x="2350652" y="2259898"/>
                </a:lnTo>
                <a:lnTo>
                  <a:pt x="0" y="2259898"/>
                </a:lnTo>
                <a:lnTo>
                  <a:pt x="0" y="2258099"/>
                </a:lnTo>
                <a:lnTo>
                  <a:pt x="1100858" y="2258099"/>
                </a:lnTo>
                <a:cubicBezTo>
                  <a:pt x="838861" y="1834143"/>
                  <a:pt x="569268" y="1125257"/>
                  <a:pt x="7755" y="1076032"/>
                </a:cubicBezTo>
                <a:lnTo>
                  <a:pt x="171973" y="588544"/>
                </a:lnTo>
                <a:cubicBezTo>
                  <a:pt x="704528" y="763005"/>
                  <a:pt x="850560" y="954283"/>
                  <a:pt x="1116468" y="1327361"/>
                </a:cubicBezTo>
                <a:cubicBezTo>
                  <a:pt x="1361190" y="782832"/>
                  <a:pt x="1498830" y="492128"/>
                  <a:pt x="18051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Frame 17"/>
          <p:cNvSpPr>
            <a:spLocks noChangeAspect="1"/>
          </p:cNvSpPr>
          <p:nvPr/>
        </p:nvSpPr>
        <p:spPr>
          <a:xfrm>
            <a:off x="3632107" y="3674039"/>
            <a:ext cx="224674" cy="216000"/>
          </a:xfrm>
          <a:custGeom>
            <a:avLst/>
            <a:gdLst/>
            <a:ahLst/>
            <a:cxnLst/>
            <a:rect l="l" t="t" r="r" b="b"/>
            <a:pathLst>
              <a:path w="2350652" h="2259898">
                <a:moveTo>
                  <a:pt x="1805141" y="0"/>
                </a:moveTo>
                <a:lnTo>
                  <a:pt x="2342404" y="0"/>
                </a:lnTo>
                <a:cubicBezTo>
                  <a:pt x="1903233" y="623901"/>
                  <a:pt x="1479350" y="1517310"/>
                  <a:pt x="1150227" y="2258099"/>
                </a:cubicBezTo>
                <a:lnTo>
                  <a:pt x="2350652" y="2258099"/>
                </a:lnTo>
                <a:lnTo>
                  <a:pt x="2350652" y="2259898"/>
                </a:lnTo>
                <a:lnTo>
                  <a:pt x="0" y="2259898"/>
                </a:lnTo>
                <a:lnTo>
                  <a:pt x="0" y="2258099"/>
                </a:lnTo>
                <a:lnTo>
                  <a:pt x="1100858" y="2258099"/>
                </a:lnTo>
                <a:cubicBezTo>
                  <a:pt x="838861" y="1834143"/>
                  <a:pt x="569268" y="1125257"/>
                  <a:pt x="7755" y="1076032"/>
                </a:cubicBezTo>
                <a:lnTo>
                  <a:pt x="171973" y="588544"/>
                </a:lnTo>
                <a:cubicBezTo>
                  <a:pt x="704528" y="763005"/>
                  <a:pt x="850560" y="954283"/>
                  <a:pt x="1116468" y="1327361"/>
                </a:cubicBezTo>
                <a:cubicBezTo>
                  <a:pt x="1361190" y="782832"/>
                  <a:pt x="1498830" y="492128"/>
                  <a:pt x="18051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Frame 17"/>
          <p:cNvSpPr>
            <a:spLocks noChangeAspect="1"/>
          </p:cNvSpPr>
          <p:nvPr/>
        </p:nvSpPr>
        <p:spPr>
          <a:xfrm>
            <a:off x="3632107" y="4062687"/>
            <a:ext cx="224674" cy="216000"/>
          </a:xfrm>
          <a:custGeom>
            <a:avLst/>
            <a:gdLst/>
            <a:ahLst/>
            <a:cxnLst/>
            <a:rect l="l" t="t" r="r" b="b"/>
            <a:pathLst>
              <a:path w="2350652" h="2259898">
                <a:moveTo>
                  <a:pt x="1805141" y="0"/>
                </a:moveTo>
                <a:lnTo>
                  <a:pt x="2342404" y="0"/>
                </a:lnTo>
                <a:cubicBezTo>
                  <a:pt x="1903233" y="623901"/>
                  <a:pt x="1479350" y="1517310"/>
                  <a:pt x="1150227" y="2258099"/>
                </a:cubicBezTo>
                <a:lnTo>
                  <a:pt x="2350652" y="2258099"/>
                </a:lnTo>
                <a:lnTo>
                  <a:pt x="2350652" y="2259898"/>
                </a:lnTo>
                <a:lnTo>
                  <a:pt x="0" y="2259898"/>
                </a:lnTo>
                <a:lnTo>
                  <a:pt x="0" y="2258099"/>
                </a:lnTo>
                <a:lnTo>
                  <a:pt x="1100858" y="2258099"/>
                </a:lnTo>
                <a:cubicBezTo>
                  <a:pt x="838861" y="1834143"/>
                  <a:pt x="569268" y="1125257"/>
                  <a:pt x="7755" y="1076032"/>
                </a:cubicBezTo>
                <a:lnTo>
                  <a:pt x="171973" y="588544"/>
                </a:lnTo>
                <a:cubicBezTo>
                  <a:pt x="704528" y="763005"/>
                  <a:pt x="850560" y="954283"/>
                  <a:pt x="1116468" y="1327361"/>
                </a:cubicBezTo>
                <a:cubicBezTo>
                  <a:pt x="1361190" y="782832"/>
                  <a:pt x="1498830" y="492128"/>
                  <a:pt x="18051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" name="Frame 17"/>
          <p:cNvSpPr>
            <a:spLocks noChangeAspect="1"/>
          </p:cNvSpPr>
          <p:nvPr/>
        </p:nvSpPr>
        <p:spPr>
          <a:xfrm>
            <a:off x="3632107" y="4451335"/>
            <a:ext cx="224674" cy="216000"/>
          </a:xfrm>
          <a:custGeom>
            <a:avLst/>
            <a:gdLst/>
            <a:ahLst/>
            <a:cxnLst/>
            <a:rect l="l" t="t" r="r" b="b"/>
            <a:pathLst>
              <a:path w="2350652" h="2259898">
                <a:moveTo>
                  <a:pt x="1805141" y="0"/>
                </a:moveTo>
                <a:lnTo>
                  <a:pt x="2342404" y="0"/>
                </a:lnTo>
                <a:cubicBezTo>
                  <a:pt x="1903233" y="623901"/>
                  <a:pt x="1479350" y="1517310"/>
                  <a:pt x="1150227" y="2258099"/>
                </a:cubicBezTo>
                <a:lnTo>
                  <a:pt x="2350652" y="2258099"/>
                </a:lnTo>
                <a:lnTo>
                  <a:pt x="2350652" y="2259898"/>
                </a:lnTo>
                <a:lnTo>
                  <a:pt x="0" y="2259898"/>
                </a:lnTo>
                <a:lnTo>
                  <a:pt x="0" y="2258099"/>
                </a:lnTo>
                <a:lnTo>
                  <a:pt x="1100858" y="2258099"/>
                </a:lnTo>
                <a:cubicBezTo>
                  <a:pt x="838861" y="1834143"/>
                  <a:pt x="569268" y="1125257"/>
                  <a:pt x="7755" y="1076032"/>
                </a:cubicBezTo>
                <a:lnTo>
                  <a:pt x="171973" y="588544"/>
                </a:lnTo>
                <a:cubicBezTo>
                  <a:pt x="704528" y="763005"/>
                  <a:pt x="850560" y="954283"/>
                  <a:pt x="1116468" y="1327361"/>
                </a:cubicBezTo>
                <a:cubicBezTo>
                  <a:pt x="1361190" y="782832"/>
                  <a:pt x="1498830" y="492128"/>
                  <a:pt x="18051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097900"/>
              </p:ext>
            </p:extLst>
          </p:nvPr>
        </p:nvGraphicFramePr>
        <p:xfrm>
          <a:off x="6108079" y="1244931"/>
          <a:ext cx="2340024" cy="34641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47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752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02657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6219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$65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2657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2657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2657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923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923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923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1" name="Frame 17"/>
          <p:cNvSpPr>
            <a:spLocks noChangeAspect="1"/>
          </p:cNvSpPr>
          <p:nvPr/>
        </p:nvSpPr>
        <p:spPr>
          <a:xfrm>
            <a:off x="6332171" y="2481540"/>
            <a:ext cx="224674" cy="216000"/>
          </a:xfrm>
          <a:custGeom>
            <a:avLst/>
            <a:gdLst/>
            <a:ahLst/>
            <a:cxnLst/>
            <a:rect l="l" t="t" r="r" b="b"/>
            <a:pathLst>
              <a:path w="2350652" h="2259898">
                <a:moveTo>
                  <a:pt x="1805141" y="0"/>
                </a:moveTo>
                <a:lnTo>
                  <a:pt x="2342404" y="0"/>
                </a:lnTo>
                <a:cubicBezTo>
                  <a:pt x="1903233" y="623901"/>
                  <a:pt x="1479350" y="1517310"/>
                  <a:pt x="1150227" y="2258099"/>
                </a:cubicBezTo>
                <a:lnTo>
                  <a:pt x="2350652" y="2258099"/>
                </a:lnTo>
                <a:lnTo>
                  <a:pt x="2350652" y="2259898"/>
                </a:lnTo>
                <a:lnTo>
                  <a:pt x="0" y="2259898"/>
                </a:lnTo>
                <a:lnTo>
                  <a:pt x="0" y="2258099"/>
                </a:lnTo>
                <a:lnTo>
                  <a:pt x="1100858" y="2258099"/>
                </a:lnTo>
                <a:cubicBezTo>
                  <a:pt x="838861" y="1834143"/>
                  <a:pt x="569268" y="1125257"/>
                  <a:pt x="7755" y="1076032"/>
                </a:cubicBezTo>
                <a:lnTo>
                  <a:pt x="171973" y="588544"/>
                </a:lnTo>
                <a:cubicBezTo>
                  <a:pt x="704528" y="763005"/>
                  <a:pt x="850560" y="954283"/>
                  <a:pt x="1116468" y="1327361"/>
                </a:cubicBezTo>
                <a:cubicBezTo>
                  <a:pt x="1361190" y="782832"/>
                  <a:pt x="1498830" y="492128"/>
                  <a:pt x="18051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2" name="Frame 17"/>
          <p:cNvSpPr>
            <a:spLocks noChangeAspect="1"/>
          </p:cNvSpPr>
          <p:nvPr/>
        </p:nvSpPr>
        <p:spPr>
          <a:xfrm>
            <a:off x="6332171" y="2870188"/>
            <a:ext cx="224674" cy="216000"/>
          </a:xfrm>
          <a:custGeom>
            <a:avLst/>
            <a:gdLst/>
            <a:ahLst/>
            <a:cxnLst/>
            <a:rect l="l" t="t" r="r" b="b"/>
            <a:pathLst>
              <a:path w="2350652" h="2259898">
                <a:moveTo>
                  <a:pt x="1805141" y="0"/>
                </a:moveTo>
                <a:lnTo>
                  <a:pt x="2342404" y="0"/>
                </a:lnTo>
                <a:cubicBezTo>
                  <a:pt x="1903233" y="623901"/>
                  <a:pt x="1479350" y="1517310"/>
                  <a:pt x="1150227" y="2258099"/>
                </a:cubicBezTo>
                <a:lnTo>
                  <a:pt x="2350652" y="2258099"/>
                </a:lnTo>
                <a:lnTo>
                  <a:pt x="2350652" y="2259898"/>
                </a:lnTo>
                <a:lnTo>
                  <a:pt x="0" y="2259898"/>
                </a:lnTo>
                <a:lnTo>
                  <a:pt x="0" y="2258099"/>
                </a:lnTo>
                <a:lnTo>
                  <a:pt x="1100858" y="2258099"/>
                </a:lnTo>
                <a:cubicBezTo>
                  <a:pt x="838861" y="1834143"/>
                  <a:pt x="569268" y="1125257"/>
                  <a:pt x="7755" y="1076032"/>
                </a:cubicBezTo>
                <a:lnTo>
                  <a:pt x="171973" y="588544"/>
                </a:lnTo>
                <a:cubicBezTo>
                  <a:pt x="704528" y="763005"/>
                  <a:pt x="850560" y="954283"/>
                  <a:pt x="1116468" y="1327361"/>
                </a:cubicBezTo>
                <a:cubicBezTo>
                  <a:pt x="1361190" y="782832"/>
                  <a:pt x="1498830" y="492128"/>
                  <a:pt x="18051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3" name="Frame 17"/>
          <p:cNvSpPr>
            <a:spLocks noChangeAspect="1"/>
          </p:cNvSpPr>
          <p:nvPr/>
        </p:nvSpPr>
        <p:spPr>
          <a:xfrm>
            <a:off x="6332171" y="3258836"/>
            <a:ext cx="224674" cy="216000"/>
          </a:xfrm>
          <a:custGeom>
            <a:avLst/>
            <a:gdLst/>
            <a:ahLst/>
            <a:cxnLst/>
            <a:rect l="l" t="t" r="r" b="b"/>
            <a:pathLst>
              <a:path w="2350652" h="2259898">
                <a:moveTo>
                  <a:pt x="1805141" y="0"/>
                </a:moveTo>
                <a:lnTo>
                  <a:pt x="2342404" y="0"/>
                </a:lnTo>
                <a:cubicBezTo>
                  <a:pt x="1903233" y="623901"/>
                  <a:pt x="1479350" y="1517310"/>
                  <a:pt x="1150227" y="2258099"/>
                </a:cubicBezTo>
                <a:lnTo>
                  <a:pt x="2350652" y="2258099"/>
                </a:lnTo>
                <a:lnTo>
                  <a:pt x="2350652" y="2259898"/>
                </a:lnTo>
                <a:lnTo>
                  <a:pt x="0" y="2259898"/>
                </a:lnTo>
                <a:lnTo>
                  <a:pt x="0" y="2258099"/>
                </a:lnTo>
                <a:lnTo>
                  <a:pt x="1100858" y="2258099"/>
                </a:lnTo>
                <a:cubicBezTo>
                  <a:pt x="838861" y="1834143"/>
                  <a:pt x="569268" y="1125257"/>
                  <a:pt x="7755" y="1076032"/>
                </a:cubicBezTo>
                <a:lnTo>
                  <a:pt x="171973" y="588544"/>
                </a:lnTo>
                <a:cubicBezTo>
                  <a:pt x="704528" y="763005"/>
                  <a:pt x="850560" y="954283"/>
                  <a:pt x="1116468" y="1327361"/>
                </a:cubicBezTo>
                <a:cubicBezTo>
                  <a:pt x="1361190" y="782832"/>
                  <a:pt x="1498830" y="492128"/>
                  <a:pt x="18051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" name="Frame 17"/>
          <p:cNvSpPr>
            <a:spLocks noChangeAspect="1"/>
          </p:cNvSpPr>
          <p:nvPr/>
        </p:nvSpPr>
        <p:spPr>
          <a:xfrm>
            <a:off x="6332171" y="3647484"/>
            <a:ext cx="224674" cy="216000"/>
          </a:xfrm>
          <a:custGeom>
            <a:avLst/>
            <a:gdLst/>
            <a:ahLst/>
            <a:cxnLst/>
            <a:rect l="l" t="t" r="r" b="b"/>
            <a:pathLst>
              <a:path w="2350652" h="2259898">
                <a:moveTo>
                  <a:pt x="1805141" y="0"/>
                </a:moveTo>
                <a:lnTo>
                  <a:pt x="2342404" y="0"/>
                </a:lnTo>
                <a:cubicBezTo>
                  <a:pt x="1903233" y="623901"/>
                  <a:pt x="1479350" y="1517310"/>
                  <a:pt x="1150227" y="2258099"/>
                </a:cubicBezTo>
                <a:lnTo>
                  <a:pt x="2350652" y="2258099"/>
                </a:lnTo>
                <a:lnTo>
                  <a:pt x="2350652" y="2259898"/>
                </a:lnTo>
                <a:lnTo>
                  <a:pt x="0" y="2259898"/>
                </a:lnTo>
                <a:lnTo>
                  <a:pt x="0" y="2258099"/>
                </a:lnTo>
                <a:lnTo>
                  <a:pt x="1100858" y="2258099"/>
                </a:lnTo>
                <a:cubicBezTo>
                  <a:pt x="838861" y="1834143"/>
                  <a:pt x="569268" y="1125257"/>
                  <a:pt x="7755" y="1076032"/>
                </a:cubicBezTo>
                <a:lnTo>
                  <a:pt x="171973" y="588544"/>
                </a:lnTo>
                <a:cubicBezTo>
                  <a:pt x="704528" y="763005"/>
                  <a:pt x="850560" y="954283"/>
                  <a:pt x="1116468" y="1327361"/>
                </a:cubicBezTo>
                <a:cubicBezTo>
                  <a:pt x="1361190" y="782832"/>
                  <a:pt x="1498830" y="492128"/>
                  <a:pt x="18051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Frame 17"/>
          <p:cNvSpPr>
            <a:spLocks noChangeAspect="1"/>
          </p:cNvSpPr>
          <p:nvPr/>
        </p:nvSpPr>
        <p:spPr>
          <a:xfrm>
            <a:off x="6332171" y="4036132"/>
            <a:ext cx="224674" cy="216000"/>
          </a:xfrm>
          <a:custGeom>
            <a:avLst/>
            <a:gdLst/>
            <a:ahLst/>
            <a:cxnLst/>
            <a:rect l="l" t="t" r="r" b="b"/>
            <a:pathLst>
              <a:path w="2350652" h="2259898">
                <a:moveTo>
                  <a:pt x="1805141" y="0"/>
                </a:moveTo>
                <a:lnTo>
                  <a:pt x="2342404" y="0"/>
                </a:lnTo>
                <a:cubicBezTo>
                  <a:pt x="1903233" y="623901"/>
                  <a:pt x="1479350" y="1517310"/>
                  <a:pt x="1150227" y="2258099"/>
                </a:cubicBezTo>
                <a:lnTo>
                  <a:pt x="2350652" y="2258099"/>
                </a:lnTo>
                <a:lnTo>
                  <a:pt x="2350652" y="2259898"/>
                </a:lnTo>
                <a:lnTo>
                  <a:pt x="0" y="2259898"/>
                </a:lnTo>
                <a:lnTo>
                  <a:pt x="0" y="2258099"/>
                </a:lnTo>
                <a:lnTo>
                  <a:pt x="1100858" y="2258099"/>
                </a:lnTo>
                <a:cubicBezTo>
                  <a:pt x="838861" y="1834143"/>
                  <a:pt x="569268" y="1125257"/>
                  <a:pt x="7755" y="1076032"/>
                </a:cubicBezTo>
                <a:lnTo>
                  <a:pt x="171973" y="588544"/>
                </a:lnTo>
                <a:cubicBezTo>
                  <a:pt x="704528" y="763005"/>
                  <a:pt x="850560" y="954283"/>
                  <a:pt x="1116468" y="1327361"/>
                </a:cubicBezTo>
                <a:cubicBezTo>
                  <a:pt x="1361190" y="782832"/>
                  <a:pt x="1498830" y="492128"/>
                  <a:pt x="18051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6" name="Frame 17"/>
          <p:cNvSpPr>
            <a:spLocks noChangeAspect="1"/>
          </p:cNvSpPr>
          <p:nvPr/>
        </p:nvSpPr>
        <p:spPr>
          <a:xfrm>
            <a:off x="6332171" y="4424780"/>
            <a:ext cx="224674" cy="216000"/>
          </a:xfrm>
          <a:custGeom>
            <a:avLst/>
            <a:gdLst/>
            <a:ahLst/>
            <a:cxnLst/>
            <a:rect l="l" t="t" r="r" b="b"/>
            <a:pathLst>
              <a:path w="2350652" h="2259898">
                <a:moveTo>
                  <a:pt x="1805141" y="0"/>
                </a:moveTo>
                <a:lnTo>
                  <a:pt x="2342404" y="0"/>
                </a:lnTo>
                <a:cubicBezTo>
                  <a:pt x="1903233" y="623901"/>
                  <a:pt x="1479350" y="1517310"/>
                  <a:pt x="1150227" y="2258099"/>
                </a:cubicBezTo>
                <a:lnTo>
                  <a:pt x="2350652" y="2258099"/>
                </a:lnTo>
                <a:lnTo>
                  <a:pt x="2350652" y="2259898"/>
                </a:lnTo>
                <a:lnTo>
                  <a:pt x="0" y="2259898"/>
                </a:lnTo>
                <a:lnTo>
                  <a:pt x="0" y="2258099"/>
                </a:lnTo>
                <a:lnTo>
                  <a:pt x="1100858" y="2258099"/>
                </a:lnTo>
                <a:cubicBezTo>
                  <a:pt x="838861" y="1834143"/>
                  <a:pt x="569268" y="1125257"/>
                  <a:pt x="7755" y="1076032"/>
                </a:cubicBezTo>
                <a:lnTo>
                  <a:pt x="171973" y="588544"/>
                </a:lnTo>
                <a:cubicBezTo>
                  <a:pt x="704528" y="763005"/>
                  <a:pt x="850560" y="954283"/>
                  <a:pt x="1116468" y="1327361"/>
                </a:cubicBezTo>
                <a:cubicBezTo>
                  <a:pt x="1361190" y="782832"/>
                  <a:pt x="1498830" y="492128"/>
                  <a:pt x="18051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7027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0" y="392005"/>
            <a:ext cx="9144000" cy="576064"/>
          </a:xfrm>
        </p:spPr>
        <p:txBody>
          <a:bodyPr>
            <a:normAutofit lnSpcReduction="10000"/>
          </a:bodyPr>
          <a:lstStyle/>
          <a:p>
            <a:r>
              <a:rPr lang="en-US" altLang="ko-KR" dirty="0">
                <a:solidFill>
                  <a:srgbClr val="07A398"/>
                </a:solidFill>
              </a:rPr>
              <a:t>Infographic Style</a:t>
            </a:r>
            <a:endParaRPr lang="ko-KR" altLang="en-US" dirty="0">
              <a:solidFill>
                <a:srgbClr val="07A39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23528" y="1563638"/>
            <a:ext cx="9144000" cy="287337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altLang="ko-KR" dirty="0">
                <a:solidFill>
                  <a:srgbClr val="07A398"/>
                </a:solidFill>
              </a:rPr>
              <a:t>Insert the title of your subtitle Here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692616" y="3615283"/>
            <a:ext cx="2592288" cy="1111275"/>
            <a:chOff x="6228184" y="1749861"/>
            <a:chExt cx="2592288" cy="1111275"/>
          </a:xfrm>
        </p:grpSpPr>
        <p:sp>
          <p:nvSpPr>
            <p:cNvPr id="93" name="TextBox 92"/>
            <p:cNvSpPr txBox="1"/>
            <p:nvPr/>
          </p:nvSpPr>
          <p:spPr>
            <a:xfrm>
              <a:off x="6228184" y="2030139"/>
              <a:ext cx="2592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07A398"/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228184" y="174986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07A398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rgbClr val="07A398"/>
                </a:solidFill>
                <a:cs typeface="Arial" pitchFamily="34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270353" y="3615283"/>
            <a:ext cx="2592288" cy="1111275"/>
            <a:chOff x="6228184" y="1749861"/>
            <a:chExt cx="2592288" cy="1111275"/>
          </a:xfrm>
        </p:grpSpPr>
        <p:sp>
          <p:nvSpPr>
            <p:cNvPr id="96" name="TextBox 95"/>
            <p:cNvSpPr txBox="1"/>
            <p:nvPr/>
          </p:nvSpPr>
          <p:spPr>
            <a:xfrm>
              <a:off x="6228184" y="2030139"/>
              <a:ext cx="2592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07A398"/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228184" y="174986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07A398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rgbClr val="07A398"/>
                </a:solidFill>
                <a:cs typeface="Arial" pitchFamily="34" charset="0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5848090" y="3615283"/>
            <a:ext cx="2592288" cy="1111275"/>
            <a:chOff x="6228184" y="1749861"/>
            <a:chExt cx="2592288" cy="1111275"/>
          </a:xfrm>
        </p:grpSpPr>
        <p:sp>
          <p:nvSpPr>
            <p:cNvPr id="99" name="TextBox 98"/>
            <p:cNvSpPr txBox="1"/>
            <p:nvPr/>
          </p:nvSpPr>
          <p:spPr>
            <a:xfrm>
              <a:off x="6228184" y="2030139"/>
              <a:ext cx="2592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07A398"/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228184" y="174986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07A398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rgbClr val="07A398"/>
                </a:solidFill>
                <a:cs typeface="Arial" pitchFamily="34" charset="0"/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635" y="2215143"/>
            <a:ext cx="1316250" cy="13162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872" y="2003101"/>
            <a:ext cx="1451250" cy="1451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6734" y="1935601"/>
            <a:ext cx="1575000" cy="15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560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/>
              <a:t>Infographic Style</a:t>
            </a:r>
            <a:endParaRPr lang="ko-KR" altLang="en-US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405792" y="1358643"/>
            <a:ext cx="4166208" cy="1151291"/>
            <a:chOff x="395536" y="913120"/>
            <a:chExt cx="2376264" cy="1151291"/>
          </a:xfrm>
        </p:grpSpPr>
        <p:sp>
          <p:nvSpPr>
            <p:cNvPr id="7" name="TextBox 6"/>
            <p:cNvSpPr txBox="1"/>
            <p:nvPr/>
          </p:nvSpPr>
          <p:spPr>
            <a:xfrm>
              <a:off x="395536" y="1233414"/>
              <a:ext cx="23762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5536" y="913120"/>
              <a:ext cx="23762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74810" y="3927585"/>
            <a:ext cx="1926735" cy="863358"/>
            <a:chOff x="803640" y="3362835"/>
            <a:chExt cx="2059657" cy="863358"/>
          </a:xfrm>
        </p:grpSpPr>
        <p:sp>
          <p:nvSpPr>
            <p:cNvPr id="14" name="TextBox 13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958689" y="3927585"/>
            <a:ext cx="1926735" cy="863358"/>
            <a:chOff x="803640" y="3362835"/>
            <a:chExt cx="2059657" cy="863358"/>
          </a:xfrm>
        </p:grpSpPr>
        <p:sp>
          <p:nvSpPr>
            <p:cNvPr id="17" name="TextBox 16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616342" y="3927585"/>
            <a:ext cx="1926735" cy="863358"/>
            <a:chOff x="803640" y="3362835"/>
            <a:chExt cx="2059657" cy="863358"/>
          </a:xfrm>
        </p:grpSpPr>
        <p:sp>
          <p:nvSpPr>
            <p:cNvPr id="20" name="TextBox 19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2649624"/>
            <a:ext cx="1165992" cy="119097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2648667"/>
            <a:ext cx="1165992" cy="1190978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812" y="2711297"/>
            <a:ext cx="1165992" cy="119097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103" y="1666420"/>
            <a:ext cx="3384477" cy="70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065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105969054"/>
              </p:ext>
            </p:extLst>
          </p:nvPr>
        </p:nvGraphicFramePr>
        <p:xfrm>
          <a:off x="1504231" y="1203598"/>
          <a:ext cx="6096000" cy="2104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0" name="Chart 16">
            <a:extLst>
              <a:ext uri="{FF2B5EF4-FFF2-40B4-BE49-F238E27FC236}">
                <a16:creationId xmlns="" xmlns:a16="http://schemas.microsoft.com/office/drawing/2014/main" id="{788504F5-EFDB-4F39-9AE3-33C6D6848B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0301699"/>
              </p:ext>
            </p:extLst>
          </p:nvPr>
        </p:nvGraphicFramePr>
        <p:xfrm>
          <a:off x="5833823" y="3551287"/>
          <a:ext cx="2520280" cy="491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6" name="Round Same Side Corner Rectangle 8"/>
          <p:cNvSpPr/>
          <p:nvPr/>
        </p:nvSpPr>
        <p:spPr>
          <a:xfrm>
            <a:off x="3711724" y="1649639"/>
            <a:ext cx="575459" cy="151561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ound Same Side Corner Rectangle 20"/>
          <p:cNvSpPr/>
          <p:nvPr/>
        </p:nvSpPr>
        <p:spPr>
          <a:xfrm rot="10800000">
            <a:off x="4763641" y="1635646"/>
            <a:ext cx="717050" cy="1529609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626918" y="2171956"/>
            <a:ext cx="2000866" cy="1048024"/>
            <a:chOff x="803640" y="3362835"/>
            <a:chExt cx="2059657" cy="1048024"/>
          </a:xfrm>
        </p:grpSpPr>
        <p:sp>
          <p:nvSpPr>
            <p:cNvPr id="9" name="TextBox 8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387558" y="2171956"/>
            <a:ext cx="2000866" cy="1048024"/>
            <a:chOff x="803640" y="3362835"/>
            <a:chExt cx="2059657" cy="1048024"/>
          </a:xfrm>
        </p:grpSpPr>
        <p:sp>
          <p:nvSpPr>
            <p:cNvPr id="12" name="TextBox 11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26190" y="1421363"/>
            <a:ext cx="2001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Modern  PowerPoint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86830" y="1390889"/>
            <a:ext cx="2001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Modern  PowerPoint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2662905987"/>
              </p:ext>
            </p:extLst>
          </p:nvPr>
        </p:nvGraphicFramePr>
        <p:xfrm>
          <a:off x="1835696" y="3551287"/>
          <a:ext cx="2520280" cy="491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1835696" y="3911327"/>
            <a:ext cx="2592288" cy="863358"/>
            <a:chOff x="803640" y="3362835"/>
            <a:chExt cx="2059657" cy="863358"/>
          </a:xfrm>
        </p:grpSpPr>
        <p:sp>
          <p:nvSpPr>
            <p:cNvPr id="19" name="TextBox 18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6" name="Oval 15"/>
          <p:cNvSpPr/>
          <p:nvPr/>
        </p:nvSpPr>
        <p:spPr>
          <a:xfrm>
            <a:off x="626190" y="3689059"/>
            <a:ext cx="914400" cy="914400"/>
          </a:xfrm>
          <a:prstGeom prst="ellipse">
            <a:avLst/>
          </a:prstGeom>
          <a:solidFill>
            <a:srgbClr val="07A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4" name="Group 23"/>
          <p:cNvGrpSpPr/>
          <p:nvPr/>
        </p:nvGrpSpPr>
        <p:grpSpPr>
          <a:xfrm>
            <a:off x="5833823" y="3911327"/>
            <a:ext cx="2592288" cy="863358"/>
            <a:chOff x="803640" y="3362835"/>
            <a:chExt cx="2059657" cy="863358"/>
          </a:xfrm>
        </p:grpSpPr>
        <p:sp>
          <p:nvSpPr>
            <p:cNvPr id="25" name="TextBox 24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7" name="Oval 26"/>
          <p:cNvSpPr/>
          <p:nvPr/>
        </p:nvSpPr>
        <p:spPr>
          <a:xfrm>
            <a:off x="4624317" y="3689059"/>
            <a:ext cx="914400" cy="914400"/>
          </a:xfrm>
          <a:prstGeom prst="ellipse">
            <a:avLst/>
          </a:prstGeom>
          <a:solidFill>
            <a:srgbClr val="07A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Oval 7"/>
          <p:cNvSpPr/>
          <p:nvPr/>
        </p:nvSpPr>
        <p:spPr>
          <a:xfrm>
            <a:off x="4878480" y="3943222"/>
            <a:ext cx="406074" cy="40607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Teardrop 9"/>
          <p:cNvSpPr/>
          <p:nvPr/>
        </p:nvSpPr>
        <p:spPr>
          <a:xfrm rot="18900000">
            <a:off x="866412" y="3943168"/>
            <a:ext cx="433956" cy="37037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10183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bg1"/>
                </a:solidFill>
              </a:rPr>
              <a:t>PowerPoint  Presentation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95536" y="1096354"/>
            <a:ext cx="2376264" cy="1705289"/>
            <a:chOff x="395536" y="913120"/>
            <a:chExt cx="2376264" cy="1705289"/>
          </a:xfrm>
        </p:grpSpPr>
        <p:sp>
          <p:nvSpPr>
            <p:cNvPr id="6" name="TextBox 5"/>
            <p:cNvSpPr txBox="1"/>
            <p:nvPr/>
          </p:nvSpPr>
          <p:spPr>
            <a:xfrm>
              <a:off x="395536" y="1233414"/>
              <a:ext cx="237626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5536" y="913120"/>
              <a:ext cx="23762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94169" y="3246856"/>
            <a:ext cx="2376264" cy="1705289"/>
            <a:chOff x="395536" y="913120"/>
            <a:chExt cx="2376264" cy="1705289"/>
          </a:xfrm>
        </p:grpSpPr>
        <p:sp>
          <p:nvSpPr>
            <p:cNvPr id="10" name="TextBox 9"/>
            <p:cNvSpPr txBox="1"/>
            <p:nvPr/>
          </p:nvSpPr>
          <p:spPr>
            <a:xfrm>
              <a:off x="395536" y="1233414"/>
              <a:ext cx="237626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5536" y="913120"/>
              <a:ext cx="23762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" name="그림 개체 틀 3">
            <a:extLst>
              <a:ext uri="{FF2B5EF4-FFF2-40B4-BE49-F238E27FC236}">
                <a16:creationId xmlns="" xmlns:a16="http://schemas.microsoft.com/office/drawing/2014/main" id="{8040AFA3-326D-4FD0-A1C3-D29EBB39E0F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12" name="그림 개체 틀 11">
            <a:extLst>
              <a:ext uri="{FF2B5EF4-FFF2-40B4-BE49-F238E27FC236}">
                <a16:creationId xmlns="" xmlns:a16="http://schemas.microsoft.com/office/drawing/2014/main" id="{668E362E-8C04-4843-A2FB-E16843270B5E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956785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3707904" y="195486"/>
            <a:ext cx="5436096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027696"/>
                </a:solidFill>
                <a:latin typeface="Arial" pitchFamily="34" charset="0"/>
                <a:cs typeface="Arial" pitchFamily="34" charset="0"/>
              </a:rPr>
              <a:t>Agenda Style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67816" y="987574"/>
            <a:ext cx="36000" cy="38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Oval 4"/>
          <p:cNvSpPr/>
          <p:nvPr/>
        </p:nvSpPr>
        <p:spPr>
          <a:xfrm>
            <a:off x="4474682" y="1232173"/>
            <a:ext cx="216000" cy="2160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Oval 5"/>
          <p:cNvSpPr/>
          <p:nvPr/>
        </p:nvSpPr>
        <p:spPr>
          <a:xfrm>
            <a:off x="4474682" y="1988263"/>
            <a:ext cx="216000" cy="216000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4474682" y="2744353"/>
            <a:ext cx="216000" cy="2160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4474682" y="3500443"/>
            <a:ext cx="216000" cy="216000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4474682" y="4256533"/>
            <a:ext cx="216000" cy="2160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815241" y="1109340"/>
            <a:ext cx="602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1293" y="1865430"/>
            <a:ext cx="602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27345" y="2621520"/>
            <a:ext cx="602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33397" y="3377610"/>
            <a:ext cx="602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97901" y="4152600"/>
            <a:ext cx="602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500861" y="1109340"/>
            <a:ext cx="3024336" cy="494026"/>
            <a:chOff x="803640" y="3362835"/>
            <a:chExt cx="2059657" cy="494026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27696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rgbClr val="027696"/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27696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027696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500861" y="1866110"/>
            <a:ext cx="3024336" cy="494026"/>
            <a:chOff x="803640" y="3362835"/>
            <a:chExt cx="2059657" cy="494026"/>
          </a:xfrm>
        </p:grpSpPr>
        <p:sp>
          <p:nvSpPr>
            <p:cNvPr id="19" name="TextBox 18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27696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rgbClr val="027696"/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27696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027696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500861" y="2622880"/>
            <a:ext cx="3024336" cy="494026"/>
            <a:chOff x="803640" y="3362835"/>
            <a:chExt cx="2059657" cy="494026"/>
          </a:xfrm>
        </p:grpSpPr>
        <p:sp>
          <p:nvSpPr>
            <p:cNvPr id="22" name="TextBox 21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27696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rgbClr val="027696"/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27696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027696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500861" y="3379650"/>
            <a:ext cx="3024336" cy="494026"/>
            <a:chOff x="803640" y="3362835"/>
            <a:chExt cx="2059657" cy="494026"/>
          </a:xfrm>
        </p:grpSpPr>
        <p:sp>
          <p:nvSpPr>
            <p:cNvPr id="25" name="TextBox 24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27696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rgbClr val="027696"/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27696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027696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500861" y="4136419"/>
            <a:ext cx="3024336" cy="494026"/>
            <a:chOff x="803640" y="3362835"/>
            <a:chExt cx="2059657" cy="494026"/>
          </a:xfrm>
        </p:grpSpPr>
        <p:sp>
          <p:nvSpPr>
            <p:cNvPr id="28" name="TextBox 27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27696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rgbClr val="027696"/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27696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027696"/>
                </a:solidFill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568" y="1343487"/>
            <a:ext cx="3121592" cy="370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131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5940152" y="1419622"/>
            <a:ext cx="3066782" cy="3600400"/>
          </a:xfrm>
          <a:prstGeom prst="rect">
            <a:avLst/>
          </a:prstGeom>
          <a:solidFill>
            <a:srgbClr val="07A398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/>
              <a:t>Columns Layout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5530" y="1539382"/>
            <a:ext cx="2421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5530" y="2054334"/>
            <a:ext cx="24217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07A398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200" dirty="0">
              <a:solidFill>
                <a:srgbClr val="07A398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rgbClr val="07A398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4587" y="1539382"/>
            <a:ext cx="2421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4587" y="2054334"/>
            <a:ext cx="24217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07A398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200" dirty="0">
              <a:solidFill>
                <a:srgbClr val="07A398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rgbClr val="07A398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5530" y="1932223"/>
            <a:ext cx="2412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15"/>
          <p:cNvSpPr/>
          <p:nvPr/>
        </p:nvSpPr>
        <p:spPr>
          <a:xfrm>
            <a:off x="3354587" y="1932223"/>
            <a:ext cx="2412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523" y="2279490"/>
            <a:ext cx="2778750" cy="24525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1362984"/>
            <a:ext cx="346395" cy="49904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8262" y="1273754"/>
            <a:ext cx="748095" cy="67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89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0" y="411510"/>
            <a:ext cx="9144000" cy="576064"/>
          </a:xfrm>
        </p:spPr>
        <p:txBody>
          <a:bodyPr>
            <a:normAutofit lnSpcReduction="10000"/>
          </a:bodyPr>
          <a:lstStyle/>
          <a:p>
            <a:r>
              <a:rPr lang="en-US" altLang="ko-KR" b="1" dirty="0">
                <a:solidFill>
                  <a:srgbClr val="117A9A"/>
                </a:solidFill>
              </a:rPr>
              <a:t>Our Columns Layout</a:t>
            </a:r>
            <a:endParaRPr lang="ko-KR" altLang="en-US" b="1" dirty="0">
              <a:solidFill>
                <a:srgbClr val="117A9A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5529" y="1539382"/>
            <a:ext cx="3635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529" y="2054334"/>
            <a:ext cx="36352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200" dirty="0">
              <a:solidFill>
                <a:schemeClr val="accent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25158" y="1539382"/>
            <a:ext cx="3635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5158" y="2054334"/>
            <a:ext cx="36352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200" dirty="0">
              <a:solidFill>
                <a:schemeClr val="accent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</a:t>
            </a:r>
          </a:p>
        </p:txBody>
      </p:sp>
      <p:sp>
        <p:nvSpPr>
          <p:cNvPr id="8" name="Rectangle 7"/>
          <p:cNvSpPr/>
          <p:nvPr/>
        </p:nvSpPr>
        <p:spPr>
          <a:xfrm>
            <a:off x="595530" y="1932223"/>
            <a:ext cx="3528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4825159" y="1932223"/>
            <a:ext cx="3528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1681" y="509641"/>
            <a:ext cx="697500" cy="86625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765852"/>
            <a:ext cx="578946" cy="55201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833" y="1346856"/>
            <a:ext cx="512173" cy="41713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437" y="4412356"/>
            <a:ext cx="454696" cy="49603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7250" y="4334920"/>
            <a:ext cx="641931" cy="61402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8967" y="4225412"/>
            <a:ext cx="498025" cy="52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51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-2340768" y="1905157"/>
            <a:ext cx="9144000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ko-KR" sz="11500" b="1" dirty="0" smtClean="0"/>
              <a:t>Thank</a:t>
            </a:r>
          </a:p>
          <a:p>
            <a:pPr marL="0" indent="0" algn="ctr">
              <a:buNone/>
            </a:pPr>
            <a:r>
              <a:rPr lang="en-US" altLang="ko-KR" sz="11500" b="1" dirty="0" smtClean="0"/>
              <a:t>you</a:t>
            </a:r>
            <a:endParaRPr lang="ko-KR" altLang="en-US" sz="11500" b="1" dirty="0"/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395536" cy="5143500"/>
          </a:xfrm>
          <a:prstGeom prst="rect">
            <a:avLst/>
          </a:prstGeom>
          <a:solidFill>
            <a:srgbClr val="07A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 6"/>
          <p:cNvSpPr/>
          <p:nvPr/>
        </p:nvSpPr>
        <p:spPr>
          <a:xfrm>
            <a:off x="8748464" y="0"/>
            <a:ext cx="395536" cy="5143500"/>
          </a:xfrm>
          <a:prstGeom prst="rect">
            <a:avLst/>
          </a:prstGeom>
          <a:solidFill>
            <a:srgbClr val="07A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731" y="1491630"/>
            <a:ext cx="5152501" cy="3476250"/>
          </a:xfrm>
          <a:prstGeom prst="rect">
            <a:avLst/>
          </a:prstGeom>
          <a:effectLst>
            <a:outerShdw blurRad="76200" dir="474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2" y="3507854"/>
            <a:ext cx="1496422" cy="156352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596336" y="72119"/>
            <a:ext cx="1496422" cy="156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"/>
          <p:cNvSpPr txBox="1">
            <a:spLocks/>
          </p:cNvSpPr>
          <p:nvPr/>
        </p:nvSpPr>
        <p:spPr>
          <a:xfrm>
            <a:off x="0" y="2427734"/>
            <a:ext cx="914400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2400" dirty="0" smtClean="0">
                <a:solidFill>
                  <a:srgbClr val="07A398"/>
                </a:solidFill>
              </a:rPr>
              <a:t>https://www.plantillaspower-point.com</a:t>
            </a:r>
            <a:endParaRPr lang="es-PE" sz="2400" dirty="0">
              <a:solidFill>
                <a:srgbClr val="07A3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2666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s-PE" dirty="0" smtClean="0"/>
              <a:t>Editables</a:t>
            </a:r>
            <a:endParaRPr lang="es-PE" dirty="0"/>
          </a:p>
        </p:txBody>
      </p:sp>
      <p:sp>
        <p:nvSpPr>
          <p:cNvPr id="3" name="CuadroTexto 2"/>
          <p:cNvSpPr txBox="1"/>
          <p:nvPr/>
        </p:nvSpPr>
        <p:spPr>
          <a:xfrm>
            <a:off x="7027204" y="444395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400" dirty="0" smtClean="0"/>
              <a:t>CLICK DERECHO- AGRUPAR- DESAGRUPAR.</a:t>
            </a:r>
            <a:endParaRPr lang="es-PE" sz="1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523737"/>
            <a:ext cx="1758058" cy="146214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274996"/>
            <a:ext cx="1293000" cy="233555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2499399"/>
            <a:ext cx="1486209" cy="211115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0613" y="987574"/>
            <a:ext cx="1807994" cy="180799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5976" y="3192606"/>
            <a:ext cx="4618856" cy="125732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5688" y="670024"/>
            <a:ext cx="1975754" cy="201214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6300" y="1514082"/>
            <a:ext cx="1358817" cy="128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3215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s-PE" dirty="0" smtClean="0"/>
              <a:t>Editables</a:t>
            </a:r>
            <a:endParaRPr lang="es-PE" dirty="0"/>
          </a:p>
        </p:txBody>
      </p:sp>
      <p:sp>
        <p:nvSpPr>
          <p:cNvPr id="3" name="CuadroTexto 2"/>
          <p:cNvSpPr txBox="1"/>
          <p:nvPr/>
        </p:nvSpPr>
        <p:spPr>
          <a:xfrm>
            <a:off x="7027204" y="444395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400" dirty="0" smtClean="0"/>
              <a:t>CLICK DERECHO- AGRUPAR- DESAGRUPAR.</a:t>
            </a:r>
            <a:endParaRPr lang="es-PE" sz="1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52" y="1199161"/>
            <a:ext cx="1459853" cy="126545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68" y="2883717"/>
            <a:ext cx="1765213" cy="182185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1286" y="3540443"/>
            <a:ext cx="4306541" cy="116512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4900" y="1199161"/>
            <a:ext cx="2804851" cy="189235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6699" y="1292485"/>
            <a:ext cx="1720505" cy="1339336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0929" y="2173860"/>
            <a:ext cx="1620782" cy="162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749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D3EC52A6-680B-4069-A0C9-93FC338DDB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/>
              <a:t>Fully </a:t>
            </a:r>
            <a:r>
              <a:rPr lang="en-US" altLang="ko-KR" dirty="0" smtClean="0"/>
              <a:t>Editable</a:t>
            </a:r>
            <a:endParaRPr lang="en-US" altLang="ko-KR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2427734"/>
            <a:ext cx="2778750" cy="24412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193959"/>
            <a:ext cx="4318184" cy="16750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2197" y="1423343"/>
            <a:ext cx="2027958" cy="200878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508" y="1185210"/>
            <a:ext cx="3875741" cy="172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1898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D3EC52A6-680B-4069-A0C9-93FC338DDB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/>
              <a:t>Fully </a:t>
            </a:r>
            <a:r>
              <a:rPr lang="en-US" altLang="ko-KR" dirty="0" smtClean="0"/>
              <a:t>Editable</a:t>
            </a:r>
            <a:endParaRPr lang="en-US" altLang="ko-KR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347614"/>
            <a:ext cx="1944635" cy="20204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579862"/>
            <a:ext cx="2534017" cy="13136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272" y="3111180"/>
            <a:ext cx="2461529" cy="178235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6304" y="1502076"/>
            <a:ext cx="1271884" cy="186593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2255" y="1690000"/>
            <a:ext cx="1302628" cy="308004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0312" y="1690000"/>
            <a:ext cx="1053880" cy="103636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4568" y="3627830"/>
            <a:ext cx="1270805" cy="126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387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D3EC52A6-680B-4069-A0C9-93FC338DDB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Shapes</a:t>
            </a:r>
          </a:p>
        </p:txBody>
      </p:sp>
      <p:grpSp>
        <p:nvGrpSpPr>
          <p:cNvPr id="5" name="Group 90">
            <a:extLst>
              <a:ext uri="{FF2B5EF4-FFF2-40B4-BE49-F238E27FC236}">
                <a16:creationId xmlns="" xmlns:a16="http://schemas.microsoft.com/office/drawing/2014/main" id="{699245BA-207D-4CBD-BE81-5DFCAC27A005}"/>
              </a:ext>
            </a:extLst>
          </p:cNvPr>
          <p:cNvGrpSpPr/>
          <p:nvPr/>
        </p:nvGrpSpPr>
        <p:grpSpPr>
          <a:xfrm>
            <a:off x="242646" y="3939902"/>
            <a:ext cx="4816999" cy="935480"/>
            <a:chOff x="683515" y="1568205"/>
            <a:chExt cx="7786497" cy="1512168"/>
          </a:xfrm>
        </p:grpSpPr>
        <p:grpSp>
          <p:nvGrpSpPr>
            <p:cNvPr id="6" name="Group 81">
              <a:extLst>
                <a:ext uri="{FF2B5EF4-FFF2-40B4-BE49-F238E27FC236}">
                  <a16:creationId xmlns="" xmlns:a16="http://schemas.microsoft.com/office/drawing/2014/main" id="{A9DDB1B3-8B9D-41CD-BD05-9B0C9806F26E}"/>
                </a:ext>
              </a:extLst>
            </p:cNvPr>
            <p:cNvGrpSpPr/>
            <p:nvPr/>
          </p:nvGrpSpPr>
          <p:grpSpPr>
            <a:xfrm>
              <a:off x="683515" y="1736078"/>
              <a:ext cx="2578796" cy="1176422"/>
              <a:chOff x="683515" y="1736078"/>
              <a:chExt cx="2578796" cy="1176422"/>
            </a:xfrm>
          </p:grpSpPr>
          <p:grpSp>
            <p:nvGrpSpPr>
              <p:cNvPr id="23" name="Group 79">
                <a:extLst>
                  <a:ext uri="{FF2B5EF4-FFF2-40B4-BE49-F238E27FC236}">
                    <a16:creationId xmlns="" xmlns:a16="http://schemas.microsoft.com/office/drawing/2014/main" id="{B7DF25E9-7639-4961-B55C-89D0AC925E43}"/>
                  </a:ext>
                </a:extLst>
              </p:cNvPr>
              <p:cNvGrpSpPr/>
              <p:nvPr/>
            </p:nvGrpSpPr>
            <p:grpSpPr>
              <a:xfrm>
                <a:off x="996254" y="1857649"/>
                <a:ext cx="1953318" cy="933281"/>
                <a:chOff x="1039057" y="1888246"/>
                <a:chExt cx="1953318" cy="933281"/>
              </a:xfrm>
              <a:solidFill>
                <a:srgbClr val="027696"/>
              </a:solidFill>
            </p:grpSpPr>
            <p:sp>
              <p:nvSpPr>
                <p:cNvPr id="25" name="Rounded Rectangle 67">
                  <a:extLst>
                    <a:ext uri="{FF2B5EF4-FFF2-40B4-BE49-F238E27FC236}">
                      <a16:creationId xmlns="" xmlns:a16="http://schemas.microsoft.com/office/drawing/2014/main" id="{8FF3B053-5143-49E4-91C1-A4896A4DF6E7}"/>
                    </a:ext>
                  </a:extLst>
                </p:cNvPr>
                <p:cNvSpPr/>
                <p:nvPr/>
              </p:nvSpPr>
              <p:spPr>
                <a:xfrm>
                  <a:off x="1464022" y="1966019"/>
                  <a:ext cx="148567" cy="777734"/>
                </a:xfrm>
                <a:prstGeom prst="roundRect">
                  <a:avLst>
                    <a:gd name="adj" fmla="val 4487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Rounded Rectangle 68">
                  <a:extLst>
                    <a:ext uri="{FF2B5EF4-FFF2-40B4-BE49-F238E27FC236}">
                      <a16:creationId xmlns="" xmlns:a16="http://schemas.microsoft.com/office/drawing/2014/main" id="{63354261-2053-425F-95E3-070CD30ACC61}"/>
                    </a:ext>
                  </a:extLst>
                </p:cNvPr>
                <p:cNvSpPr/>
                <p:nvPr/>
              </p:nvSpPr>
              <p:spPr>
                <a:xfrm>
                  <a:off x="1942517" y="1888246"/>
                  <a:ext cx="148567" cy="93328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7" name="Rounded Rectangle 69">
                  <a:extLst>
                    <a:ext uri="{FF2B5EF4-FFF2-40B4-BE49-F238E27FC236}">
                      <a16:creationId xmlns="" xmlns:a16="http://schemas.microsoft.com/office/drawing/2014/main" id="{F40D3467-8E03-4C24-8122-4F38E92C811B}"/>
                    </a:ext>
                  </a:extLst>
                </p:cNvPr>
                <p:cNvSpPr/>
                <p:nvPr/>
              </p:nvSpPr>
              <p:spPr>
                <a:xfrm>
                  <a:off x="2421011" y="1966019"/>
                  <a:ext cx="148567" cy="7777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" name="Rounded Rectangle 70">
                  <a:extLst>
                    <a:ext uri="{FF2B5EF4-FFF2-40B4-BE49-F238E27FC236}">
                      <a16:creationId xmlns="" xmlns:a16="http://schemas.microsoft.com/office/drawing/2014/main" id="{463691FA-1D84-4327-BD54-A22E82A5F82C}"/>
                    </a:ext>
                  </a:extLst>
                </p:cNvPr>
                <p:cNvSpPr/>
                <p:nvPr/>
              </p:nvSpPr>
              <p:spPr>
                <a:xfrm>
                  <a:off x="2843808" y="2185242"/>
                  <a:ext cx="148567" cy="33928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Rounded Rectangle 71">
                  <a:extLst>
                    <a:ext uri="{FF2B5EF4-FFF2-40B4-BE49-F238E27FC236}">
                      <a16:creationId xmlns="" xmlns:a16="http://schemas.microsoft.com/office/drawing/2014/main" id="{58F49949-254E-4010-A8D5-18246273E41F}"/>
                    </a:ext>
                  </a:extLst>
                </p:cNvPr>
                <p:cNvSpPr/>
                <p:nvPr/>
              </p:nvSpPr>
              <p:spPr>
                <a:xfrm>
                  <a:off x="1039057" y="2153805"/>
                  <a:ext cx="148567" cy="40216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4" name="Diamond 3">
                <a:extLst>
                  <a:ext uri="{FF2B5EF4-FFF2-40B4-BE49-F238E27FC236}">
                    <a16:creationId xmlns="" xmlns:a16="http://schemas.microsoft.com/office/drawing/2014/main" id="{1D29E43E-2C56-47F4-801D-B693DD068192}"/>
                  </a:ext>
                </a:extLst>
              </p:cNvPr>
              <p:cNvSpPr/>
              <p:nvPr/>
            </p:nvSpPr>
            <p:spPr>
              <a:xfrm>
                <a:off x="683515" y="1736078"/>
                <a:ext cx="2578796" cy="1176422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" name="Group 88">
              <a:extLst>
                <a:ext uri="{FF2B5EF4-FFF2-40B4-BE49-F238E27FC236}">
                  <a16:creationId xmlns="" xmlns:a16="http://schemas.microsoft.com/office/drawing/2014/main" id="{4908D311-2E12-4312-8A5C-A909393E617C}"/>
                </a:ext>
              </a:extLst>
            </p:cNvPr>
            <p:cNvGrpSpPr/>
            <p:nvPr/>
          </p:nvGrpSpPr>
          <p:grpSpPr>
            <a:xfrm>
              <a:off x="3313479" y="1568205"/>
              <a:ext cx="2578796" cy="1512168"/>
              <a:chOff x="3313479" y="1568205"/>
              <a:chExt cx="2578796" cy="1512168"/>
            </a:xfrm>
          </p:grpSpPr>
          <p:grpSp>
            <p:nvGrpSpPr>
              <p:cNvPr id="16" name="Group 80">
                <a:extLst>
                  <a:ext uri="{FF2B5EF4-FFF2-40B4-BE49-F238E27FC236}">
                    <a16:creationId xmlns="" xmlns:a16="http://schemas.microsoft.com/office/drawing/2014/main" id="{CC41DB5C-496F-48BD-AF37-7DF917CAED50}"/>
                  </a:ext>
                </a:extLst>
              </p:cNvPr>
              <p:cNvGrpSpPr/>
              <p:nvPr/>
            </p:nvGrpSpPr>
            <p:grpSpPr>
              <a:xfrm>
                <a:off x="3571605" y="1725582"/>
                <a:ext cx="2062545" cy="1197414"/>
                <a:chOff x="3559987" y="1758186"/>
                <a:chExt cx="2062545" cy="1197414"/>
              </a:xfrm>
              <a:solidFill>
                <a:srgbClr val="027696"/>
              </a:solidFill>
            </p:grpSpPr>
            <p:sp>
              <p:nvSpPr>
                <p:cNvPr id="18" name="Rounded Rectangle 60">
                  <a:extLst>
                    <a:ext uri="{FF2B5EF4-FFF2-40B4-BE49-F238E27FC236}">
                      <a16:creationId xmlns="" xmlns:a16="http://schemas.microsoft.com/office/drawing/2014/main" id="{70D9AA1C-0A80-49DC-A6D5-C4EC16676DCF}"/>
                    </a:ext>
                  </a:extLst>
                </p:cNvPr>
                <p:cNvSpPr/>
                <p:nvPr/>
              </p:nvSpPr>
              <p:spPr>
                <a:xfrm>
                  <a:off x="4038481" y="1851734"/>
                  <a:ext cx="148567" cy="101031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" name="Rounded Rectangle 61">
                  <a:extLst>
                    <a:ext uri="{FF2B5EF4-FFF2-40B4-BE49-F238E27FC236}">
                      <a16:creationId xmlns="" xmlns:a16="http://schemas.microsoft.com/office/drawing/2014/main" id="{C8643C83-2A61-439B-B001-F07B1CEB841B}"/>
                    </a:ext>
                  </a:extLst>
                </p:cNvPr>
                <p:cNvSpPr/>
                <p:nvPr/>
              </p:nvSpPr>
              <p:spPr>
                <a:xfrm>
                  <a:off x="4516976" y="1758186"/>
                  <a:ext cx="148567" cy="119741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" name="Rounded Rectangle 62">
                  <a:extLst>
                    <a:ext uri="{FF2B5EF4-FFF2-40B4-BE49-F238E27FC236}">
                      <a16:creationId xmlns="" xmlns:a16="http://schemas.microsoft.com/office/drawing/2014/main" id="{159E00B6-B652-4B44-A57C-2D1857386C7C}"/>
                    </a:ext>
                  </a:extLst>
                </p:cNvPr>
                <p:cNvSpPr/>
                <p:nvPr/>
              </p:nvSpPr>
              <p:spPr>
                <a:xfrm>
                  <a:off x="4995470" y="1814315"/>
                  <a:ext cx="148567" cy="10851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" name="Rounded Rectangle 63">
                  <a:extLst>
                    <a:ext uri="{FF2B5EF4-FFF2-40B4-BE49-F238E27FC236}">
                      <a16:creationId xmlns="" xmlns:a16="http://schemas.microsoft.com/office/drawing/2014/main" id="{C1FF4BF9-33FD-48B1-81EE-AF33611BBCD6}"/>
                    </a:ext>
                  </a:extLst>
                </p:cNvPr>
                <p:cNvSpPr/>
                <p:nvPr/>
              </p:nvSpPr>
              <p:spPr>
                <a:xfrm>
                  <a:off x="5473965" y="2132934"/>
                  <a:ext cx="148567" cy="44791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" name="Rounded Rectangle 64">
                  <a:extLst>
                    <a:ext uri="{FF2B5EF4-FFF2-40B4-BE49-F238E27FC236}">
                      <a16:creationId xmlns="" xmlns:a16="http://schemas.microsoft.com/office/drawing/2014/main" id="{69D6D601-6A69-43BA-9C3B-75F4E60167DE}"/>
                    </a:ext>
                  </a:extLst>
                </p:cNvPr>
                <p:cNvSpPr/>
                <p:nvPr/>
              </p:nvSpPr>
              <p:spPr>
                <a:xfrm>
                  <a:off x="3559987" y="2132934"/>
                  <a:ext cx="148567" cy="44791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7" name="Diamond 3">
                <a:extLst>
                  <a:ext uri="{FF2B5EF4-FFF2-40B4-BE49-F238E27FC236}">
                    <a16:creationId xmlns="" xmlns:a16="http://schemas.microsoft.com/office/drawing/2014/main" id="{39B37F9C-52B6-4CDE-8CF8-77A3F5B30758}"/>
                  </a:ext>
                </a:extLst>
              </p:cNvPr>
              <p:cNvSpPr/>
              <p:nvPr/>
            </p:nvSpPr>
            <p:spPr>
              <a:xfrm>
                <a:off x="3313479" y="1568205"/>
                <a:ext cx="2578796" cy="1512168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" name="Group 89">
              <a:extLst>
                <a:ext uri="{FF2B5EF4-FFF2-40B4-BE49-F238E27FC236}">
                  <a16:creationId xmlns="" xmlns:a16="http://schemas.microsoft.com/office/drawing/2014/main" id="{090C67D3-D7E8-4127-86A8-C3844857BC3C}"/>
                </a:ext>
              </a:extLst>
            </p:cNvPr>
            <p:cNvGrpSpPr/>
            <p:nvPr/>
          </p:nvGrpSpPr>
          <p:grpSpPr>
            <a:xfrm>
              <a:off x="5891216" y="1736078"/>
              <a:ext cx="2578796" cy="1176422"/>
              <a:chOff x="5891216" y="1736078"/>
              <a:chExt cx="2578796" cy="1176422"/>
            </a:xfrm>
          </p:grpSpPr>
          <p:sp>
            <p:nvSpPr>
              <p:cNvPr id="9" name="Diamond 3">
                <a:extLst>
                  <a:ext uri="{FF2B5EF4-FFF2-40B4-BE49-F238E27FC236}">
                    <a16:creationId xmlns="" xmlns:a16="http://schemas.microsoft.com/office/drawing/2014/main" id="{553255C5-29A5-4A9C-A268-5B9A44B05B54}"/>
                  </a:ext>
                </a:extLst>
              </p:cNvPr>
              <p:cNvSpPr/>
              <p:nvPr/>
            </p:nvSpPr>
            <p:spPr>
              <a:xfrm>
                <a:off x="5891216" y="1736078"/>
                <a:ext cx="2578796" cy="1176422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0" name="Group 82">
                <a:extLst>
                  <a:ext uri="{FF2B5EF4-FFF2-40B4-BE49-F238E27FC236}">
                    <a16:creationId xmlns="" xmlns:a16="http://schemas.microsoft.com/office/drawing/2014/main" id="{B20682D1-3825-4944-9500-3FDE39CBAD59}"/>
                  </a:ext>
                </a:extLst>
              </p:cNvPr>
              <p:cNvGrpSpPr/>
              <p:nvPr/>
            </p:nvGrpSpPr>
            <p:grpSpPr>
              <a:xfrm>
                <a:off x="6203955" y="1857649"/>
                <a:ext cx="1953318" cy="933281"/>
                <a:chOff x="1039057" y="1888246"/>
                <a:chExt cx="1953318" cy="933281"/>
              </a:xfrm>
              <a:solidFill>
                <a:srgbClr val="027696"/>
              </a:solidFill>
            </p:grpSpPr>
            <p:sp>
              <p:nvSpPr>
                <p:cNvPr id="11" name="Rounded Rectangle 83">
                  <a:extLst>
                    <a:ext uri="{FF2B5EF4-FFF2-40B4-BE49-F238E27FC236}">
                      <a16:creationId xmlns="" xmlns:a16="http://schemas.microsoft.com/office/drawing/2014/main" id="{9226B3D6-C6CB-4F98-A9FE-29582B92E735}"/>
                    </a:ext>
                  </a:extLst>
                </p:cNvPr>
                <p:cNvSpPr/>
                <p:nvPr/>
              </p:nvSpPr>
              <p:spPr>
                <a:xfrm>
                  <a:off x="1464022" y="1966019"/>
                  <a:ext cx="148567" cy="777734"/>
                </a:xfrm>
                <a:prstGeom prst="roundRect">
                  <a:avLst>
                    <a:gd name="adj" fmla="val 4487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" name="Rounded Rectangle 84">
                  <a:extLst>
                    <a:ext uri="{FF2B5EF4-FFF2-40B4-BE49-F238E27FC236}">
                      <a16:creationId xmlns="" xmlns:a16="http://schemas.microsoft.com/office/drawing/2014/main" id="{2166320D-15AE-4204-9708-2BD7B7899BF8}"/>
                    </a:ext>
                  </a:extLst>
                </p:cNvPr>
                <p:cNvSpPr/>
                <p:nvPr/>
              </p:nvSpPr>
              <p:spPr>
                <a:xfrm>
                  <a:off x="1942517" y="1888246"/>
                  <a:ext cx="148567" cy="93328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" name="Rounded Rectangle 85">
                  <a:extLst>
                    <a:ext uri="{FF2B5EF4-FFF2-40B4-BE49-F238E27FC236}">
                      <a16:creationId xmlns="" xmlns:a16="http://schemas.microsoft.com/office/drawing/2014/main" id="{6F404AE5-15BB-42E6-B62D-69F5C9C987C5}"/>
                    </a:ext>
                  </a:extLst>
                </p:cNvPr>
                <p:cNvSpPr/>
                <p:nvPr/>
              </p:nvSpPr>
              <p:spPr>
                <a:xfrm>
                  <a:off x="2421011" y="1966019"/>
                  <a:ext cx="148567" cy="7777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" name="Rounded Rectangle 86">
                  <a:extLst>
                    <a:ext uri="{FF2B5EF4-FFF2-40B4-BE49-F238E27FC236}">
                      <a16:creationId xmlns="" xmlns:a16="http://schemas.microsoft.com/office/drawing/2014/main" id="{DF8FE559-F5CD-4CF7-AFCE-655F13A68157}"/>
                    </a:ext>
                  </a:extLst>
                </p:cNvPr>
                <p:cNvSpPr/>
                <p:nvPr/>
              </p:nvSpPr>
              <p:spPr>
                <a:xfrm>
                  <a:off x="2843808" y="2185242"/>
                  <a:ext cx="148567" cy="33928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" name="Rounded Rectangle 87">
                  <a:extLst>
                    <a:ext uri="{FF2B5EF4-FFF2-40B4-BE49-F238E27FC236}">
                      <a16:creationId xmlns="" xmlns:a16="http://schemas.microsoft.com/office/drawing/2014/main" id="{816F52CE-62B0-4729-8787-73AB54545E7C}"/>
                    </a:ext>
                  </a:extLst>
                </p:cNvPr>
                <p:cNvSpPr/>
                <p:nvPr/>
              </p:nvSpPr>
              <p:spPr>
                <a:xfrm>
                  <a:off x="1039057" y="2153805"/>
                  <a:ext cx="148567" cy="40216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</p:grpSp>
      <p:grpSp>
        <p:nvGrpSpPr>
          <p:cNvPr id="30" name="Group 24">
            <a:extLst>
              <a:ext uri="{FF2B5EF4-FFF2-40B4-BE49-F238E27FC236}">
                <a16:creationId xmlns="" xmlns:a16="http://schemas.microsoft.com/office/drawing/2014/main" id="{1F5D90E9-EE20-4EBD-BFDF-1F0EDD8B80E4}"/>
              </a:ext>
            </a:extLst>
          </p:cNvPr>
          <p:cNvGrpSpPr/>
          <p:nvPr/>
        </p:nvGrpSpPr>
        <p:grpSpPr>
          <a:xfrm>
            <a:off x="7035227" y="550518"/>
            <a:ext cx="1170644" cy="4407744"/>
            <a:chOff x="4063105" y="1059582"/>
            <a:chExt cx="1017789" cy="3832210"/>
          </a:xfrm>
        </p:grpSpPr>
        <p:sp>
          <p:nvSpPr>
            <p:cNvPr id="31" name="Freeform 25">
              <a:extLst>
                <a:ext uri="{FF2B5EF4-FFF2-40B4-BE49-F238E27FC236}">
                  <a16:creationId xmlns="" xmlns:a16="http://schemas.microsoft.com/office/drawing/2014/main" id="{E5337A6A-1D7A-4BC7-BF63-607EC442CDBA}"/>
                </a:ext>
              </a:extLst>
            </p:cNvPr>
            <p:cNvSpPr/>
            <p:nvPr/>
          </p:nvSpPr>
          <p:spPr>
            <a:xfrm rot="5400000">
              <a:off x="2910342" y="2721239"/>
              <a:ext cx="3832210" cy="508895"/>
            </a:xfrm>
            <a:custGeom>
              <a:avLst/>
              <a:gdLst>
                <a:gd name="connsiteX0" fmla="*/ 0 w 7679838"/>
                <a:gd name="connsiteY0" fmla="*/ 1026597 h 1026597"/>
                <a:gd name="connsiteX1" fmla="*/ 207563 w 7679838"/>
                <a:gd name="connsiteY1" fmla="*/ 706837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141 w 7679979"/>
                <a:gd name="connsiteY0" fmla="*/ 1026597 h 1026597"/>
                <a:gd name="connsiteX1" fmla="*/ 229475 w 7679979"/>
                <a:gd name="connsiteY1" fmla="*/ 687786 h 1026597"/>
                <a:gd name="connsiteX2" fmla="*/ 561123 w 7679979"/>
                <a:gd name="connsiteY2" fmla="*/ 684398 h 1026597"/>
                <a:gd name="connsiteX3" fmla="*/ 628440 w 7679979"/>
                <a:gd name="connsiteY3" fmla="*/ 661959 h 1026597"/>
                <a:gd name="connsiteX4" fmla="*/ 1015518 w 7679979"/>
                <a:gd name="connsiteY4" fmla="*/ 830253 h 1026597"/>
                <a:gd name="connsiteX5" fmla="*/ 1166983 w 7679979"/>
                <a:gd name="connsiteY5" fmla="*/ 746106 h 1026597"/>
                <a:gd name="connsiteX6" fmla="*/ 1363326 w 7679979"/>
                <a:gd name="connsiteY6" fmla="*/ 218783 h 1026597"/>
                <a:gd name="connsiteX7" fmla="*/ 2861147 w 7679979"/>
                <a:gd name="connsiteY7" fmla="*/ 22440 h 1026597"/>
                <a:gd name="connsiteX8" fmla="*/ 4291650 w 7679979"/>
                <a:gd name="connsiteY8" fmla="*/ 0 h 1026597"/>
                <a:gd name="connsiteX9" fmla="*/ 4549702 w 7679979"/>
                <a:gd name="connsiteY9" fmla="*/ 319760 h 1026597"/>
                <a:gd name="connsiteX10" fmla="*/ 4353358 w 7679979"/>
                <a:gd name="connsiteY10" fmla="*/ 274881 h 1026597"/>
                <a:gd name="connsiteX11" fmla="*/ 4224332 w 7679979"/>
                <a:gd name="connsiteY11" fmla="*/ 117807 h 1026597"/>
                <a:gd name="connsiteX12" fmla="*/ 4179454 w 7679979"/>
                <a:gd name="connsiteY12" fmla="*/ 201954 h 1026597"/>
                <a:gd name="connsiteX13" fmla="*/ 4263601 w 7679979"/>
                <a:gd name="connsiteY13" fmla="*/ 269272 h 1026597"/>
                <a:gd name="connsiteX14" fmla="*/ 3966281 w 7679979"/>
                <a:gd name="connsiteY14" fmla="*/ 286101 h 1026597"/>
                <a:gd name="connsiteX15" fmla="*/ 3837255 w 7679979"/>
                <a:gd name="connsiteY15" fmla="*/ 207564 h 1026597"/>
                <a:gd name="connsiteX16" fmla="*/ 3225785 w 7679979"/>
                <a:gd name="connsiteY16" fmla="*/ 359029 h 1026597"/>
                <a:gd name="connsiteX17" fmla="*/ 2715292 w 7679979"/>
                <a:gd name="connsiteY17" fmla="*/ 336589 h 1026597"/>
                <a:gd name="connsiteX18" fmla="*/ 2513338 w 7679979"/>
                <a:gd name="connsiteY18" fmla="*/ 392688 h 1026597"/>
                <a:gd name="connsiteX19" fmla="*/ 2070163 w 7679979"/>
                <a:gd name="connsiteY19" fmla="*/ 482445 h 1026597"/>
                <a:gd name="connsiteX20" fmla="*/ 2625535 w 7679979"/>
                <a:gd name="connsiteY20" fmla="*/ 544153 h 1026597"/>
                <a:gd name="connsiteX21" fmla="*/ 3203346 w 7679979"/>
                <a:gd name="connsiteY21" fmla="*/ 471225 h 1026597"/>
                <a:gd name="connsiteX22" fmla="*/ 4241162 w 7679979"/>
                <a:gd name="connsiteY22" fmla="*/ 314150 h 1026597"/>
                <a:gd name="connsiteX23" fmla="*/ 4925559 w 7679979"/>
                <a:gd name="connsiteY23" fmla="*/ 420737 h 1026597"/>
                <a:gd name="connsiteX24" fmla="*/ 5733373 w 7679979"/>
                <a:gd name="connsiteY24" fmla="*/ 269272 h 1026597"/>
                <a:gd name="connsiteX25" fmla="*/ 6799238 w 7679979"/>
                <a:gd name="connsiteY25" fmla="*/ 426346 h 1026597"/>
                <a:gd name="connsiteX26" fmla="*/ 7040460 w 7679979"/>
                <a:gd name="connsiteY26" fmla="*/ 493664 h 1026597"/>
                <a:gd name="connsiteX27" fmla="*/ 7595832 w 7679979"/>
                <a:gd name="connsiteY27" fmla="*/ 319760 h 1026597"/>
                <a:gd name="connsiteX28" fmla="*/ 7679979 w 7679979"/>
                <a:gd name="connsiteY28" fmla="*/ 734886 h 1026597"/>
                <a:gd name="connsiteX29" fmla="*/ 7147046 w 7679979"/>
                <a:gd name="connsiteY29" fmla="*/ 746106 h 1026597"/>
                <a:gd name="connsiteX30" fmla="*/ 7023631 w 7679979"/>
                <a:gd name="connsiteY30" fmla="*/ 762935 h 1026597"/>
                <a:gd name="connsiteX31" fmla="*/ 6546796 w 7679979"/>
                <a:gd name="connsiteY31" fmla="*/ 712447 h 1026597"/>
                <a:gd name="connsiteX32" fmla="*/ 5896058 w 7679979"/>
                <a:gd name="connsiteY32" fmla="*/ 790984 h 1026597"/>
                <a:gd name="connsiteX33" fmla="*/ 5424833 w 7679979"/>
                <a:gd name="connsiteY33" fmla="*/ 740496 h 1026597"/>
                <a:gd name="connsiteX34" fmla="*/ 4981658 w 7679979"/>
                <a:gd name="connsiteY34" fmla="*/ 914400 h 1026597"/>
                <a:gd name="connsiteX35" fmla="*/ 4431896 w 7679979"/>
                <a:gd name="connsiteY35" fmla="*/ 931230 h 1026597"/>
                <a:gd name="connsiteX36" fmla="*/ 3938232 w 7679979"/>
                <a:gd name="connsiteY36" fmla="*/ 1026597 h 1026597"/>
                <a:gd name="connsiteX37" fmla="*/ 141 w 7679979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366907 w 7679838"/>
                <a:gd name="connsiteY8" fmla="*/ 25746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366907 w 7679838"/>
                <a:gd name="connsiteY8" fmla="*/ 25746 h 1026597"/>
                <a:gd name="connsiteX9" fmla="*/ 3769678 w 7679838"/>
                <a:gd name="connsiteY9" fmla="*/ 36632 h 1026597"/>
                <a:gd name="connsiteX10" fmla="*/ 4291509 w 7679838"/>
                <a:gd name="connsiteY10" fmla="*/ 0 h 1026597"/>
                <a:gd name="connsiteX11" fmla="*/ 4549561 w 7679838"/>
                <a:gd name="connsiteY11" fmla="*/ 319760 h 1026597"/>
                <a:gd name="connsiteX12" fmla="*/ 4353217 w 7679838"/>
                <a:gd name="connsiteY12" fmla="*/ 274881 h 1026597"/>
                <a:gd name="connsiteX13" fmla="*/ 4224191 w 7679838"/>
                <a:gd name="connsiteY13" fmla="*/ 117807 h 1026597"/>
                <a:gd name="connsiteX14" fmla="*/ 4179313 w 7679838"/>
                <a:gd name="connsiteY14" fmla="*/ 201954 h 1026597"/>
                <a:gd name="connsiteX15" fmla="*/ 4263460 w 7679838"/>
                <a:gd name="connsiteY15" fmla="*/ 269272 h 1026597"/>
                <a:gd name="connsiteX16" fmla="*/ 3966140 w 7679838"/>
                <a:gd name="connsiteY16" fmla="*/ 286101 h 1026597"/>
                <a:gd name="connsiteX17" fmla="*/ 3837114 w 7679838"/>
                <a:gd name="connsiteY17" fmla="*/ 207564 h 1026597"/>
                <a:gd name="connsiteX18" fmla="*/ 3225644 w 7679838"/>
                <a:gd name="connsiteY18" fmla="*/ 359029 h 1026597"/>
                <a:gd name="connsiteX19" fmla="*/ 2715151 w 7679838"/>
                <a:gd name="connsiteY19" fmla="*/ 336589 h 1026597"/>
                <a:gd name="connsiteX20" fmla="*/ 2513197 w 7679838"/>
                <a:gd name="connsiteY20" fmla="*/ 392688 h 1026597"/>
                <a:gd name="connsiteX21" fmla="*/ 2070022 w 7679838"/>
                <a:gd name="connsiteY21" fmla="*/ 482445 h 1026597"/>
                <a:gd name="connsiteX22" fmla="*/ 2625394 w 7679838"/>
                <a:gd name="connsiteY22" fmla="*/ 544153 h 1026597"/>
                <a:gd name="connsiteX23" fmla="*/ 3203205 w 7679838"/>
                <a:gd name="connsiteY23" fmla="*/ 471225 h 1026597"/>
                <a:gd name="connsiteX24" fmla="*/ 4241021 w 7679838"/>
                <a:gd name="connsiteY24" fmla="*/ 314150 h 1026597"/>
                <a:gd name="connsiteX25" fmla="*/ 4925418 w 7679838"/>
                <a:gd name="connsiteY25" fmla="*/ 420737 h 1026597"/>
                <a:gd name="connsiteX26" fmla="*/ 5733232 w 7679838"/>
                <a:gd name="connsiteY26" fmla="*/ 269272 h 1026597"/>
                <a:gd name="connsiteX27" fmla="*/ 6799097 w 7679838"/>
                <a:gd name="connsiteY27" fmla="*/ 426346 h 1026597"/>
                <a:gd name="connsiteX28" fmla="*/ 7040319 w 7679838"/>
                <a:gd name="connsiteY28" fmla="*/ 493664 h 1026597"/>
                <a:gd name="connsiteX29" fmla="*/ 7595691 w 7679838"/>
                <a:gd name="connsiteY29" fmla="*/ 319760 h 1026597"/>
                <a:gd name="connsiteX30" fmla="*/ 7679838 w 7679838"/>
                <a:gd name="connsiteY30" fmla="*/ 734886 h 1026597"/>
                <a:gd name="connsiteX31" fmla="*/ 7146905 w 7679838"/>
                <a:gd name="connsiteY31" fmla="*/ 746106 h 1026597"/>
                <a:gd name="connsiteX32" fmla="*/ 7023490 w 7679838"/>
                <a:gd name="connsiteY32" fmla="*/ 762935 h 1026597"/>
                <a:gd name="connsiteX33" fmla="*/ 6546655 w 7679838"/>
                <a:gd name="connsiteY33" fmla="*/ 712447 h 1026597"/>
                <a:gd name="connsiteX34" fmla="*/ 5895917 w 7679838"/>
                <a:gd name="connsiteY34" fmla="*/ 790984 h 1026597"/>
                <a:gd name="connsiteX35" fmla="*/ 5424692 w 7679838"/>
                <a:gd name="connsiteY35" fmla="*/ 740496 h 1026597"/>
                <a:gd name="connsiteX36" fmla="*/ 4981517 w 7679838"/>
                <a:gd name="connsiteY36" fmla="*/ 914400 h 1026597"/>
                <a:gd name="connsiteX37" fmla="*/ 4431755 w 7679838"/>
                <a:gd name="connsiteY37" fmla="*/ 931230 h 1026597"/>
                <a:gd name="connsiteX38" fmla="*/ 3938091 w 7679838"/>
                <a:gd name="connsiteY38" fmla="*/ 1026597 h 1026597"/>
                <a:gd name="connsiteX39" fmla="*/ 0 w 7679838"/>
                <a:gd name="connsiteY39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769678 w 7679838"/>
                <a:gd name="connsiteY8" fmla="*/ 36632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769678 w 7679838"/>
                <a:gd name="connsiteY8" fmla="*/ 36632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769678 w 7679838"/>
                <a:gd name="connsiteY8" fmla="*/ 36632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15273 h 1015273"/>
                <a:gd name="connsiteX1" fmla="*/ 259271 w 7679838"/>
                <a:gd name="connsiteY1" fmla="*/ 679181 h 1015273"/>
                <a:gd name="connsiteX2" fmla="*/ 487503 w 7679838"/>
                <a:gd name="connsiteY2" fmla="*/ 654022 h 1015273"/>
                <a:gd name="connsiteX3" fmla="*/ 669121 w 7679838"/>
                <a:gd name="connsiteY3" fmla="*/ 683288 h 1015273"/>
                <a:gd name="connsiteX4" fmla="*/ 833041 w 7679838"/>
                <a:gd name="connsiteY4" fmla="*/ 783551 h 1015273"/>
                <a:gd name="connsiteX5" fmla="*/ 1115137 w 7679838"/>
                <a:gd name="connsiteY5" fmla="*/ 775604 h 1015273"/>
                <a:gd name="connsiteX6" fmla="*/ 1363185 w 7679838"/>
                <a:gd name="connsiteY6" fmla="*/ 207459 h 1015273"/>
                <a:gd name="connsiteX7" fmla="*/ 2880059 w 7679838"/>
                <a:gd name="connsiteY7" fmla="*/ 231 h 1015273"/>
                <a:gd name="connsiteX8" fmla="*/ 3769678 w 7679838"/>
                <a:gd name="connsiteY8" fmla="*/ 25308 h 1015273"/>
                <a:gd name="connsiteX9" fmla="*/ 4272462 w 7679838"/>
                <a:gd name="connsiteY9" fmla="*/ 2284 h 1015273"/>
                <a:gd name="connsiteX10" fmla="*/ 4549561 w 7679838"/>
                <a:gd name="connsiteY10" fmla="*/ 308436 h 1015273"/>
                <a:gd name="connsiteX11" fmla="*/ 4353217 w 7679838"/>
                <a:gd name="connsiteY11" fmla="*/ 263557 h 1015273"/>
                <a:gd name="connsiteX12" fmla="*/ 4224191 w 7679838"/>
                <a:gd name="connsiteY12" fmla="*/ 106483 h 1015273"/>
                <a:gd name="connsiteX13" fmla="*/ 4179313 w 7679838"/>
                <a:gd name="connsiteY13" fmla="*/ 190630 h 1015273"/>
                <a:gd name="connsiteX14" fmla="*/ 4263460 w 7679838"/>
                <a:gd name="connsiteY14" fmla="*/ 257948 h 1015273"/>
                <a:gd name="connsiteX15" fmla="*/ 3966140 w 7679838"/>
                <a:gd name="connsiteY15" fmla="*/ 274777 h 1015273"/>
                <a:gd name="connsiteX16" fmla="*/ 3837114 w 7679838"/>
                <a:gd name="connsiteY16" fmla="*/ 196240 h 1015273"/>
                <a:gd name="connsiteX17" fmla="*/ 3225644 w 7679838"/>
                <a:gd name="connsiteY17" fmla="*/ 347705 h 1015273"/>
                <a:gd name="connsiteX18" fmla="*/ 2715151 w 7679838"/>
                <a:gd name="connsiteY18" fmla="*/ 325265 h 1015273"/>
                <a:gd name="connsiteX19" fmla="*/ 2513197 w 7679838"/>
                <a:gd name="connsiteY19" fmla="*/ 381364 h 1015273"/>
                <a:gd name="connsiteX20" fmla="*/ 2070022 w 7679838"/>
                <a:gd name="connsiteY20" fmla="*/ 471121 h 1015273"/>
                <a:gd name="connsiteX21" fmla="*/ 2625394 w 7679838"/>
                <a:gd name="connsiteY21" fmla="*/ 532829 h 1015273"/>
                <a:gd name="connsiteX22" fmla="*/ 3203205 w 7679838"/>
                <a:gd name="connsiteY22" fmla="*/ 459901 h 1015273"/>
                <a:gd name="connsiteX23" fmla="*/ 4241021 w 7679838"/>
                <a:gd name="connsiteY23" fmla="*/ 302826 h 1015273"/>
                <a:gd name="connsiteX24" fmla="*/ 4925418 w 7679838"/>
                <a:gd name="connsiteY24" fmla="*/ 409413 h 1015273"/>
                <a:gd name="connsiteX25" fmla="*/ 5733232 w 7679838"/>
                <a:gd name="connsiteY25" fmla="*/ 257948 h 1015273"/>
                <a:gd name="connsiteX26" fmla="*/ 6799097 w 7679838"/>
                <a:gd name="connsiteY26" fmla="*/ 415022 h 1015273"/>
                <a:gd name="connsiteX27" fmla="*/ 7040319 w 7679838"/>
                <a:gd name="connsiteY27" fmla="*/ 482340 h 1015273"/>
                <a:gd name="connsiteX28" fmla="*/ 7595691 w 7679838"/>
                <a:gd name="connsiteY28" fmla="*/ 308436 h 1015273"/>
                <a:gd name="connsiteX29" fmla="*/ 7679838 w 7679838"/>
                <a:gd name="connsiteY29" fmla="*/ 723562 h 1015273"/>
                <a:gd name="connsiteX30" fmla="*/ 7146905 w 7679838"/>
                <a:gd name="connsiteY30" fmla="*/ 734782 h 1015273"/>
                <a:gd name="connsiteX31" fmla="*/ 7023490 w 7679838"/>
                <a:gd name="connsiteY31" fmla="*/ 751611 h 1015273"/>
                <a:gd name="connsiteX32" fmla="*/ 6546655 w 7679838"/>
                <a:gd name="connsiteY32" fmla="*/ 701123 h 1015273"/>
                <a:gd name="connsiteX33" fmla="*/ 5895917 w 7679838"/>
                <a:gd name="connsiteY33" fmla="*/ 779660 h 1015273"/>
                <a:gd name="connsiteX34" fmla="*/ 5424692 w 7679838"/>
                <a:gd name="connsiteY34" fmla="*/ 729172 h 1015273"/>
                <a:gd name="connsiteX35" fmla="*/ 4981517 w 7679838"/>
                <a:gd name="connsiteY35" fmla="*/ 903076 h 1015273"/>
                <a:gd name="connsiteX36" fmla="*/ 4431755 w 7679838"/>
                <a:gd name="connsiteY36" fmla="*/ 919906 h 1015273"/>
                <a:gd name="connsiteX37" fmla="*/ 3938091 w 7679838"/>
                <a:gd name="connsiteY37" fmla="*/ 1015273 h 1015273"/>
                <a:gd name="connsiteX38" fmla="*/ 0 w 7679838"/>
                <a:gd name="connsiteY38" fmla="*/ 1015273 h 1015273"/>
                <a:gd name="connsiteX0" fmla="*/ 0 w 7679838"/>
                <a:gd name="connsiteY0" fmla="*/ 1023310 h 1023310"/>
                <a:gd name="connsiteX1" fmla="*/ 259271 w 7679838"/>
                <a:gd name="connsiteY1" fmla="*/ 687218 h 1023310"/>
                <a:gd name="connsiteX2" fmla="*/ 487503 w 7679838"/>
                <a:gd name="connsiteY2" fmla="*/ 662059 h 1023310"/>
                <a:gd name="connsiteX3" fmla="*/ 669121 w 7679838"/>
                <a:gd name="connsiteY3" fmla="*/ 691325 h 1023310"/>
                <a:gd name="connsiteX4" fmla="*/ 833041 w 7679838"/>
                <a:gd name="connsiteY4" fmla="*/ 791588 h 1023310"/>
                <a:gd name="connsiteX5" fmla="*/ 1115137 w 7679838"/>
                <a:gd name="connsiteY5" fmla="*/ 783641 h 1023310"/>
                <a:gd name="connsiteX6" fmla="*/ 1363185 w 7679838"/>
                <a:gd name="connsiteY6" fmla="*/ 215496 h 1023310"/>
                <a:gd name="connsiteX7" fmla="*/ 2880059 w 7679838"/>
                <a:gd name="connsiteY7" fmla="*/ 8268 h 1023310"/>
                <a:gd name="connsiteX8" fmla="*/ 3769678 w 7679838"/>
                <a:gd name="connsiteY8" fmla="*/ 33345 h 1023310"/>
                <a:gd name="connsiteX9" fmla="*/ 4272462 w 7679838"/>
                <a:gd name="connsiteY9" fmla="*/ 10321 h 1023310"/>
                <a:gd name="connsiteX10" fmla="*/ 4549561 w 7679838"/>
                <a:gd name="connsiteY10" fmla="*/ 316473 h 1023310"/>
                <a:gd name="connsiteX11" fmla="*/ 4353217 w 7679838"/>
                <a:gd name="connsiteY11" fmla="*/ 271594 h 1023310"/>
                <a:gd name="connsiteX12" fmla="*/ 4224191 w 7679838"/>
                <a:gd name="connsiteY12" fmla="*/ 114520 h 1023310"/>
                <a:gd name="connsiteX13" fmla="*/ 4179313 w 7679838"/>
                <a:gd name="connsiteY13" fmla="*/ 198667 h 1023310"/>
                <a:gd name="connsiteX14" fmla="*/ 4263460 w 7679838"/>
                <a:gd name="connsiteY14" fmla="*/ 265985 h 1023310"/>
                <a:gd name="connsiteX15" fmla="*/ 3966140 w 7679838"/>
                <a:gd name="connsiteY15" fmla="*/ 282814 h 1023310"/>
                <a:gd name="connsiteX16" fmla="*/ 3837114 w 7679838"/>
                <a:gd name="connsiteY16" fmla="*/ 204277 h 1023310"/>
                <a:gd name="connsiteX17" fmla="*/ 3225644 w 7679838"/>
                <a:gd name="connsiteY17" fmla="*/ 355742 h 1023310"/>
                <a:gd name="connsiteX18" fmla="*/ 2715151 w 7679838"/>
                <a:gd name="connsiteY18" fmla="*/ 333302 h 1023310"/>
                <a:gd name="connsiteX19" fmla="*/ 2513197 w 7679838"/>
                <a:gd name="connsiteY19" fmla="*/ 389401 h 1023310"/>
                <a:gd name="connsiteX20" fmla="*/ 2070022 w 7679838"/>
                <a:gd name="connsiteY20" fmla="*/ 479158 h 1023310"/>
                <a:gd name="connsiteX21" fmla="*/ 2625394 w 7679838"/>
                <a:gd name="connsiteY21" fmla="*/ 540866 h 1023310"/>
                <a:gd name="connsiteX22" fmla="*/ 3203205 w 7679838"/>
                <a:gd name="connsiteY22" fmla="*/ 467938 h 1023310"/>
                <a:gd name="connsiteX23" fmla="*/ 4241021 w 7679838"/>
                <a:gd name="connsiteY23" fmla="*/ 310863 h 1023310"/>
                <a:gd name="connsiteX24" fmla="*/ 4925418 w 7679838"/>
                <a:gd name="connsiteY24" fmla="*/ 417450 h 1023310"/>
                <a:gd name="connsiteX25" fmla="*/ 5733232 w 7679838"/>
                <a:gd name="connsiteY25" fmla="*/ 265985 h 1023310"/>
                <a:gd name="connsiteX26" fmla="*/ 6799097 w 7679838"/>
                <a:gd name="connsiteY26" fmla="*/ 423059 h 1023310"/>
                <a:gd name="connsiteX27" fmla="*/ 7040319 w 7679838"/>
                <a:gd name="connsiteY27" fmla="*/ 490377 h 1023310"/>
                <a:gd name="connsiteX28" fmla="*/ 7595691 w 7679838"/>
                <a:gd name="connsiteY28" fmla="*/ 316473 h 1023310"/>
                <a:gd name="connsiteX29" fmla="*/ 7679838 w 7679838"/>
                <a:gd name="connsiteY29" fmla="*/ 731599 h 1023310"/>
                <a:gd name="connsiteX30" fmla="*/ 7146905 w 7679838"/>
                <a:gd name="connsiteY30" fmla="*/ 742819 h 1023310"/>
                <a:gd name="connsiteX31" fmla="*/ 7023490 w 7679838"/>
                <a:gd name="connsiteY31" fmla="*/ 759648 h 1023310"/>
                <a:gd name="connsiteX32" fmla="*/ 6546655 w 7679838"/>
                <a:gd name="connsiteY32" fmla="*/ 709160 h 1023310"/>
                <a:gd name="connsiteX33" fmla="*/ 5895917 w 7679838"/>
                <a:gd name="connsiteY33" fmla="*/ 787697 h 1023310"/>
                <a:gd name="connsiteX34" fmla="*/ 5424692 w 7679838"/>
                <a:gd name="connsiteY34" fmla="*/ 737209 h 1023310"/>
                <a:gd name="connsiteX35" fmla="*/ 4981517 w 7679838"/>
                <a:gd name="connsiteY35" fmla="*/ 911113 h 1023310"/>
                <a:gd name="connsiteX36" fmla="*/ 4431755 w 7679838"/>
                <a:gd name="connsiteY36" fmla="*/ 927943 h 1023310"/>
                <a:gd name="connsiteX37" fmla="*/ 3938091 w 7679838"/>
                <a:gd name="connsiteY37" fmla="*/ 1023310 h 1023310"/>
                <a:gd name="connsiteX38" fmla="*/ 0 w 7679838"/>
                <a:gd name="connsiteY38" fmla="*/ 1023310 h 1023310"/>
                <a:gd name="connsiteX0" fmla="*/ 0 w 7679838"/>
                <a:gd name="connsiteY0" fmla="*/ 1023310 h 1023310"/>
                <a:gd name="connsiteX1" fmla="*/ 259271 w 7679838"/>
                <a:gd name="connsiteY1" fmla="*/ 687218 h 1023310"/>
                <a:gd name="connsiteX2" fmla="*/ 487503 w 7679838"/>
                <a:gd name="connsiteY2" fmla="*/ 662059 h 1023310"/>
                <a:gd name="connsiteX3" fmla="*/ 669121 w 7679838"/>
                <a:gd name="connsiteY3" fmla="*/ 691325 h 1023310"/>
                <a:gd name="connsiteX4" fmla="*/ 833041 w 7679838"/>
                <a:gd name="connsiteY4" fmla="*/ 791588 h 1023310"/>
                <a:gd name="connsiteX5" fmla="*/ 1115137 w 7679838"/>
                <a:gd name="connsiteY5" fmla="*/ 783641 h 1023310"/>
                <a:gd name="connsiteX6" fmla="*/ 1363185 w 7679838"/>
                <a:gd name="connsiteY6" fmla="*/ 215496 h 1023310"/>
                <a:gd name="connsiteX7" fmla="*/ 2880059 w 7679838"/>
                <a:gd name="connsiteY7" fmla="*/ 8268 h 1023310"/>
                <a:gd name="connsiteX8" fmla="*/ 3769678 w 7679838"/>
                <a:gd name="connsiteY8" fmla="*/ 33345 h 1023310"/>
                <a:gd name="connsiteX9" fmla="*/ 4272462 w 7679838"/>
                <a:gd name="connsiteY9" fmla="*/ 10321 h 1023310"/>
                <a:gd name="connsiteX10" fmla="*/ 4549561 w 7679838"/>
                <a:gd name="connsiteY10" fmla="*/ 316473 h 1023310"/>
                <a:gd name="connsiteX11" fmla="*/ 4353217 w 7679838"/>
                <a:gd name="connsiteY11" fmla="*/ 271594 h 1023310"/>
                <a:gd name="connsiteX12" fmla="*/ 4224191 w 7679838"/>
                <a:gd name="connsiteY12" fmla="*/ 114520 h 1023310"/>
                <a:gd name="connsiteX13" fmla="*/ 4179313 w 7679838"/>
                <a:gd name="connsiteY13" fmla="*/ 198667 h 1023310"/>
                <a:gd name="connsiteX14" fmla="*/ 4263460 w 7679838"/>
                <a:gd name="connsiteY14" fmla="*/ 265985 h 1023310"/>
                <a:gd name="connsiteX15" fmla="*/ 3966140 w 7679838"/>
                <a:gd name="connsiteY15" fmla="*/ 282814 h 1023310"/>
                <a:gd name="connsiteX16" fmla="*/ 3837114 w 7679838"/>
                <a:gd name="connsiteY16" fmla="*/ 204277 h 1023310"/>
                <a:gd name="connsiteX17" fmla="*/ 3225644 w 7679838"/>
                <a:gd name="connsiteY17" fmla="*/ 355742 h 1023310"/>
                <a:gd name="connsiteX18" fmla="*/ 2715151 w 7679838"/>
                <a:gd name="connsiteY18" fmla="*/ 333302 h 1023310"/>
                <a:gd name="connsiteX19" fmla="*/ 2513197 w 7679838"/>
                <a:gd name="connsiteY19" fmla="*/ 389401 h 1023310"/>
                <a:gd name="connsiteX20" fmla="*/ 2070022 w 7679838"/>
                <a:gd name="connsiteY20" fmla="*/ 479158 h 1023310"/>
                <a:gd name="connsiteX21" fmla="*/ 2625394 w 7679838"/>
                <a:gd name="connsiteY21" fmla="*/ 540866 h 1023310"/>
                <a:gd name="connsiteX22" fmla="*/ 3203205 w 7679838"/>
                <a:gd name="connsiteY22" fmla="*/ 467938 h 1023310"/>
                <a:gd name="connsiteX23" fmla="*/ 4241021 w 7679838"/>
                <a:gd name="connsiteY23" fmla="*/ 310863 h 1023310"/>
                <a:gd name="connsiteX24" fmla="*/ 4925418 w 7679838"/>
                <a:gd name="connsiteY24" fmla="*/ 417450 h 1023310"/>
                <a:gd name="connsiteX25" fmla="*/ 5733232 w 7679838"/>
                <a:gd name="connsiteY25" fmla="*/ 265985 h 1023310"/>
                <a:gd name="connsiteX26" fmla="*/ 6799097 w 7679838"/>
                <a:gd name="connsiteY26" fmla="*/ 423059 h 1023310"/>
                <a:gd name="connsiteX27" fmla="*/ 7040319 w 7679838"/>
                <a:gd name="connsiteY27" fmla="*/ 490377 h 1023310"/>
                <a:gd name="connsiteX28" fmla="*/ 7595691 w 7679838"/>
                <a:gd name="connsiteY28" fmla="*/ 316473 h 1023310"/>
                <a:gd name="connsiteX29" fmla="*/ 7679838 w 7679838"/>
                <a:gd name="connsiteY29" fmla="*/ 731599 h 1023310"/>
                <a:gd name="connsiteX30" fmla="*/ 7146905 w 7679838"/>
                <a:gd name="connsiteY30" fmla="*/ 742819 h 1023310"/>
                <a:gd name="connsiteX31" fmla="*/ 7023490 w 7679838"/>
                <a:gd name="connsiteY31" fmla="*/ 759648 h 1023310"/>
                <a:gd name="connsiteX32" fmla="*/ 6546655 w 7679838"/>
                <a:gd name="connsiteY32" fmla="*/ 709160 h 1023310"/>
                <a:gd name="connsiteX33" fmla="*/ 5895917 w 7679838"/>
                <a:gd name="connsiteY33" fmla="*/ 787697 h 1023310"/>
                <a:gd name="connsiteX34" fmla="*/ 5424692 w 7679838"/>
                <a:gd name="connsiteY34" fmla="*/ 737209 h 1023310"/>
                <a:gd name="connsiteX35" fmla="*/ 4981517 w 7679838"/>
                <a:gd name="connsiteY35" fmla="*/ 911113 h 1023310"/>
                <a:gd name="connsiteX36" fmla="*/ 4431755 w 7679838"/>
                <a:gd name="connsiteY36" fmla="*/ 927943 h 1023310"/>
                <a:gd name="connsiteX37" fmla="*/ 3938091 w 7679838"/>
                <a:gd name="connsiteY37" fmla="*/ 1023310 h 1023310"/>
                <a:gd name="connsiteX38" fmla="*/ 0 w 7679838"/>
                <a:gd name="connsiteY38" fmla="*/ 1023310 h 102331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49561 w 7679838"/>
                <a:gd name="connsiteY10" fmla="*/ 310953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0739 w 7679838"/>
                <a:gd name="connsiteY14" fmla="*/ 284958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66140 w 7679838"/>
                <a:gd name="connsiteY16" fmla="*/ 277294 h 1017790"/>
                <a:gd name="connsiteX17" fmla="*/ 3837114 w 7679838"/>
                <a:gd name="connsiteY17" fmla="*/ 19875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90633 w 7679838"/>
                <a:gd name="connsiteY16" fmla="*/ 296344 h 1017790"/>
                <a:gd name="connsiteX17" fmla="*/ 3837114 w 7679838"/>
                <a:gd name="connsiteY17" fmla="*/ 19875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90633 w 7679838"/>
                <a:gd name="connsiteY16" fmla="*/ 296344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71583 w 7679838"/>
                <a:gd name="connsiteY16" fmla="*/ 301787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71583 w 7679838"/>
                <a:gd name="connsiteY16" fmla="*/ 301787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93355 w 7679838"/>
                <a:gd name="connsiteY16" fmla="*/ 296344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4009683 w 7679838"/>
                <a:gd name="connsiteY16" fmla="*/ 293622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0739 w 7679838"/>
                <a:gd name="connsiteY14" fmla="*/ 284958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49854 w 7679838"/>
                <a:gd name="connsiteY14" fmla="*/ 263187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43133 w 7679838"/>
                <a:gd name="connsiteY19" fmla="*/ 372995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43133 w 7679838"/>
                <a:gd name="connsiteY19" fmla="*/ 372995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43133 w 7679838"/>
                <a:gd name="connsiteY19" fmla="*/ 372995 h 1017790"/>
                <a:gd name="connsiteX20" fmla="*/ 2400795 w 7679838"/>
                <a:gd name="connsiteY20" fmla="*/ 387054 h 1017790"/>
                <a:gd name="connsiteX21" fmla="*/ 2070022 w 7679838"/>
                <a:gd name="connsiteY21" fmla="*/ 473638 h 1017790"/>
                <a:gd name="connsiteX22" fmla="*/ 2666215 w 7679838"/>
                <a:gd name="connsiteY22" fmla="*/ 532624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59369 w 7679838"/>
                <a:gd name="connsiteY27" fmla="*/ 471250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59369 w 7679838"/>
                <a:gd name="connsiteY27" fmla="*/ 471250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59369 w 7679838"/>
                <a:gd name="connsiteY27" fmla="*/ 471250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28831"/>
                <a:gd name="connsiteY0" fmla="*/ 1017790 h 1017790"/>
                <a:gd name="connsiteX1" fmla="*/ 259271 w 7628831"/>
                <a:gd name="connsiteY1" fmla="*/ 681698 h 1017790"/>
                <a:gd name="connsiteX2" fmla="*/ 487503 w 7628831"/>
                <a:gd name="connsiteY2" fmla="*/ 656539 h 1017790"/>
                <a:gd name="connsiteX3" fmla="*/ 669121 w 7628831"/>
                <a:gd name="connsiteY3" fmla="*/ 685805 h 1017790"/>
                <a:gd name="connsiteX4" fmla="*/ 833041 w 7628831"/>
                <a:gd name="connsiteY4" fmla="*/ 786068 h 1017790"/>
                <a:gd name="connsiteX5" fmla="*/ 1115137 w 7628831"/>
                <a:gd name="connsiteY5" fmla="*/ 778121 h 1017790"/>
                <a:gd name="connsiteX6" fmla="*/ 1363185 w 7628831"/>
                <a:gd name="connsiteY6" fmla="*/ 209976 h 1017790"/>
                <a:gd name="connsiteX7" fmla="*/ 2880059 w 7628831"/>
                <a:gd name="connsiteY7" fmla="*/ 2748 h 1017790"/>
                <a:gd name="connsiteX8" fmla="*/ 3769678 w 7628831"/>
                <a:gd name="connsiteY8" fmla="*/ 27825 h 1017790"/>
                <a:gd name="connsiteX9" fmla="*/ 4272462 w 7628831"/>
                <a:gd name="connsiteY9" fmla="*/ 4801 h 1017790"/>
                <a:gd name="connsiteX10" fmla="*/ 4530511 w 7628831"/>
                <a:gd name="connsiteY10" fmla="*/ 278296 h 1017790"/>
                <a:gd name="connsiteX11" fmla="*/ 4366824 w 7628831"/>
                <a:gd name="connsiteY11" fmla="*/ 238859 h 1017790"/>
                <a:gd name="connsiteX12" fmla="*/ 4235077 w 7628831"/>
                <a:gd name="connsiteY12" fmla="*/ 141657 h 1017790"/>
                <a:gd name="connsiteX13" fmla="*/ 4138492 w 7628831"/>
                <a:gd name="connsiteY13" fmla="*/ 198590 h 1017790"/>
                <a:gd name="connsiteX14" fmla="*/ 4252575 w 7628831"/>
                <a:gd name="connsiteY14" fmla="*/ 279516 h 1017790"/>
                <a:gd name="connsiteX15" fmla="*/ 4009683 w 7628831"/>
                <a:gd name="connsiteY15" fmla="*/ 293622 h 1017790"/>
                <a:gd name="connsiteX16" fmla="*/ 3842557 w 7628831"/>
                <a:gd name="connsiteY16" fmla="*/ 217807 h 1017790"/>
                <a:gd name="connsiteX17" fmla="*/ 3228366 w 7628831"/>
                <a:gd name="connsiteY17" fmla="*/ 323008 h 1017790"/>
                <a:gd name="connsiteX18" fmla="*/ 2750529 w 7628831"/>
                <a:gd name="connsiteY18" fmla="*/ 333224 h 1017790"/>
                <a:gd name="connsiteX19" fmla="*/ 2400795 w 7628831"/>
                <a:gd name="connsiteY19" fmla="*/ 387054 h 1017790"/>
                <a:gd name="connsiteX20" fmla="*/ 2070022 w 7628831"/>
                <a:gd name="connsiteY20" fmla="*/ 473638 h 1017790"/>
                <a:gd name="connsiteX21" fmla="*/ 2666215 w 7628831"/>
                <a:gd name="connsiteY21" fmla="*/ 532624 h 1017790"/>
                <a:gd name="connsiteX22" fmla="*/ 3203205 w 7628831"/>
                <a:gd name="connsiteY22" fmla="*/ 462418 h 1017790"/>
                <a:gd name="connsiteX23" fmla="*/ 4254628 w 7628831"/>
                <a:gd name="connsiteY23" fmla="*/ 332557 h 1017790"/>
                <a:gd name="connsiteX24" fmla="*/ 4977125 w 7628831"/>
                <a:gd name="connsiteY24" fmla="*/ 371109 h 1017790"/>
                <a:gd name="connsiteX25" fmla="*/ 5733232 w 7628831"/>
                <a:gd name="connsiteY25" fmla="*/ 260465 h 1017790"/>
                <a:gd name="connsiteX26" fmla="*/ 6796376 w 7628831"/>
                <a:gd name="connsiteY26" fmla="*/ 436589 h 1017790"/>
                <a:gd name="connsiteX27" fmla="*/ 7059369 w 7628831"/>
                <a:gd name="connsiteY27" fmla="*/ 471250 h 1017790"/>
                <a:gd name="connsiteX28" fmla="*/ 7595691 w 7628831"/>
                <a:gd name="connsiteY28" fmla="*/ 310953 h 1017790"/>
                <a:gd name="connsiteX29" fmla="*/ 7628131 w 7628831"/>
                <a:gd name="connsiteY29" fmla="*/ 723357 h 1017790"/>
                <a:gd name="connsiteX30" fmla="*/ 7146905 w 7628831"/>
                <a:gd name="connsiteY30" fmla="*/ 737299 h 1017790"/>
                <a:gd name="connsiteX31" fmla="*/ 7023490 w 7628831"/>
                <a:gd name="connsiteY31" fmla="*/ 754128 h 1017790"/>
                <a:gd name="connsiteX32" fmla="*/ 6546655 w 7628831"/>
                <a:gd name="connsiteY32" fmla="*/ 703640 h 1017790"/>
                <a:gd name="connsiteX33" fmla="*/ 5895917 w 7628831"/>
                <a:gd name="connsiteY33" fmla="*/ 782177 h 1017790"/>
                <a:gd name="connsiteX34" fmla="*/ 5424692 w 7628831"/>
                <a:gd name="connsiteY34" fmla="*/ 731689 h 1017790"/>
                <a:gd name="connsiteX35" fmla="*/ 4981517 w 7628831"/>
                <a:gd name="connsiteY35" fmla="*/ 905593 h 1017790"/>
                <a:gd name="connsiteX36" fmla="*/ 4431755 w 7628831"/>
                <a:gd name="connsiteY36" fmla="*/ 922423 h 1017790"/>
                <a:gd name="connsiteX37" fmla="*/ 3938091 w 7628831"/>
                <a:gd name="connsiteY37" fmla="*/ 1017790 h 1017790"/>
                <a:gd name="connsiteX38" fmla="*/ 0 w 7628831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54128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54128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52098 w 7664420"/>
                <a:gd name="connsiteY32" fmla="*/ 68459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52098 w 7664420"/>
                <a:gd name="connsiteY32" fmla="*/ 68459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54420 w 7664420"/>
                <a:gd name="connsiteY37" fmla="*/ 1017790 h 1017790"/>
                <a:gd name="connsiteX38" fmla="*/ 0 w 7664420"/>
                <a:gd name="connsiteY38" fmla="*/ 1017790 h 101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664420" h="1017790">
                  <a:moveTo>
                    <a:pt x="0" y="1017790"/>
                  </a:moveTo>
                  <a:cubicBezTo>
                    <a:pt x="245" y="836814"/>
                    <a:pt x="142004" y="696661"/>
                    <a:pt x="259271" y="681698"/>
                  </a:cubicBezTo>
                  <a:cubicBezTo>
                    <a:pt x="369820" y="664240"/>
                    <a:pt x="379675" y="660389"/>
                    <a:pt x="487503" y="656539"/>
                  </a:cubicBezTo>
                  <a:cubicBezTo>
                    <a:pt x="443722" y="543826"/>
                    <a:pt x="680247" y="591681"/>
                    <a:pt x="669121" y="685805"/>
                  </a:cubicBezTo>
                  <a:cubicBezTo>
                    <a:pt x="757327" y="723760"/>
                    <a:pt x="780215" y="753556"/>
                    <a:pt x="833041" y="786068"/>
                  </a:cubicBezTo>
                  <a:cubicBezTo>
                    <a:pt x="903486" y="846012"/>
                    <a:pt x="1074627" y="827034"/>
                    <a:pt x="1115137" y="778121"/>
                  </a:cubicBezTo>
                  <a:cubicBezTo>
                    <a:pt x="1203265" y="686710"/>
                    <a:pt x="1285945" y="323157"/>
                    <a:pt x="1363185" y="209976"/>
                  </a:cubicBezTo>
                  <a:cubicBezTo>
                    <a:pt x="1497788" y="-29645"/>
                    <a:pt x="2380788" y="24654"/>
                    <a:pt x="2880059" y="2748"/>
                  </a:cubicBezTo>
                  <a:cubicBezTo>
                    <a:pt x="3297472" y="-396"/>
                    <a:pt x="3509946" y="29751"/>
                    <a:pt x="3769678" y="27825"/>
                  </a:cubicBezTo>
                  <a:cubicBezTo>
                    <a:pt x="3937273" y="20150"/>
                    <a:pt x="4219170" y="-12017"/>
                    <a:pt x="4272462" y="4801"/>
                  </a:cubicBezTo>
                  <a:cubicBezTo>
                    <a:pt x="4419256" y="55145"/>
                    <a:pt x="4476245" y="162637"/>
                    <a:pt x="4530511" y="278296"/>
                  </a:cubicBezTo>
                  <a:cubicBezTo>
                    <a:pt x="4471413" y="293272"/>
                    <a:pt x="4393265" y="270147"/>
                    <a:pt x="4366824" y="238859"/>
                  </a:cubicBezTo>
                  <a:lnTo>
                    <a:pt x="4235077" y="141657"/>
                  </a:lnTo>
                  <a:cubicBezTo>
                    <a:pt x="4197439" y="112555"/>
                    <a:pt x="4105373" y="146049"/>
                    <a:pt x="4138492" y="198590"/>
                  </a:cubicBezTo>
                  <a:cubicBezTo>
                    <a:pt x="4142769" y="222473"/>
                    <a:pt x="4208729" y="198364"/>
                    <a:pt x="4252575" y="279516"/>
                  </a:cubicBezTo>
                  <a:lnTo>
                    <a:pt x="4009683" y="293622"/>
                  </a:lnTo>
                  <a:cubicBezTo>
                    <a:pt x="3974839" y="298286"/>
                    <a:pt x="3885566" y="245800"/>
                    <a:pt x="3842557" y="217807"/>
                  </a:cubicBezTo>
                  <a:cubicBezTo>
                    <a:pt x="3721283" y="196631"/>
                    <a:pt x="3420398" y="295198"/>
                    <a:pt x="3228366" y="323008"/>
                  </a:cubicBezTo>
                  <a:cubicBezTo>
                    <a:pt x="3035522" y="362699"/>
                    <a:pt x="2921601" y="331633"/>
                    <a:pt x="2750529" y="333224"/>
                  </a:cubicBezTo>
                  <a:cubicBezTo>
                    <a:pt x="2653908" y="355702"/>
                    <a:pt x="2521909" y="386347"/>
                    <a:pt x="2400795" y="387054"/>
                  </a:cubicBezTo>
                  <a:cubicBezTo>
                    <a:pt x="2316500" y="395663"/>
                    <a:pt x="2021250" y="449830"/>
                    <a:pt x="2070022" y="473638"/>
                  </a:cubicBezTo>
                  <a:cubicBezTo>
                    <a:pt x="2266031" y="472436"/>
                    <a:pt x="2481091" y="512055"/>
                    <a:pt x="2666215" y="532624"/>
                  </a:cubicBezTo>
                  <a:lnTo>
                    <a:pt x="3203205" y="462418"/>
                  </a:lnTo>
                  <a:cubicBezTo>
                    <a:pt x="3553679" y="419131"/>
                    <a:pt x="3860611" y="310530"/>
                    <a:pt x="4254628" y="332557"/>
                  </a:cubicBezTo>
                  <a:cubicBezTo>
                    <a:pt x="4508161" y="326358"/>
                    <a:pt x="4742642" y="377308"/>
                    <a:pt x="4977125" y="371109"/>
                  </a:cubicBezTo>
                  <a:cubicBezTo>
                    <a:pt x="5229161" y="334228"/>
                    <a:pt x="5611824" y="253803"/>
                    <a:pt x="5733232" y="260465"/>
                  </a:cubicBezTo>
                  <a:cubicBezTo>
                    <a:pt x="5966056" y="261115"/>
                    <a:pt x="6441088" y="384231"/>
                    <a:pt x="6796376" y="436589"/>
                  </a:cubicBezTo>
                  <a:cubicBezTo>
                    <a:pt x="6894018" y="444514"/>
                    <a:pt x="6978055" y="455161"/>
                    <a:pt x="7059369" y="471250"/>
                  </a:cubicBezTo>
                  <a:cubicBezTo>
                    <a:pt x="7238143" y="417818"/>
                    <a:pt x="7563874" y="271857"/>
                    <a:pt x="7595691" y="310953"/>
                  </a:cubicBezTo>
                  <a:cubicBezTo>
                    <a:pt x="7664562" y="405785"/>
                    <a:pt x="7692614" y="568654"/>
                    <a:pt x="7628131" y="723357"/>
                  </a:cubicBezTo>
                  <a:cubicBezTo>
                    <a:pt x="7592908" y="768825"/>
                    <a:pt x="7307314" y="732652"/>
                    <a:pt x="7146905" y="737299"/>
                  </a:cubicBezTo>
                  <a:lnTo>
                    <a:pt x="7023490" y="778621"/>
                  </a:lnTo>
                  <a:cubicBezTo>
                    <a:pt x="6940745" y="783563"/>
                    <a:pt x="6719207" y="663320"/>
                    <a:pt x="6549377" y="698197"/>
                  </a:cubicBezTo>
                  <a:cubicBezTo>
                    <a:pt x="6331557" y="726190"/>
                    <a:pt x="6119180" y="770512"/>
                    <a:pt x="5895917" y="782177"/>
                  </a:cubicBezTo>
                  <a:cubicBezTo>
                    <a:pt x="5733399" y="789841"/>
                    <a:pt x="5581767" y="748518"/>
                    <a:pt x="5424692" y="731689"/>
                  </a:cubicBezTo>
                  <a:cubicBezTo>
                    <a:pt x="5320510" y="729786"/>
                    <a:pt x="5161898" y="842181"/>
                    <a:pt x="4978795" y="867493"/>
                  </a:cubicBezTo>
                  <a:cubicBezTo>
                    <a:pt x="4796448" y="885803"/>
                    <a:pt x="4614102" y="890505"/>
                    <a:pt x="4431755" y="922423"/>
                  </a:cubicBezTo>
                  <a:lnTo>
                    <a:pt x="3954420" y="1017790"/>
                  </a:lnTo>
                  <a:lnTo>
                    <a:pt x="0" y="10177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Freeform 26">
              <a:extLst>
                <a:ext uri="{FF2B5EF4-FFF2-40B4-BE49-F238E27FC236}">
                  <a16:creationId xmlns="" xmlns:a16="http://schemas.microsoft.com/office/drawing/2014/main" id="{FC54A5F4-711A-4048-B1DE-4CEDBA1EA8EB}"/>
                </a:ext>
              </a:extLst>
            </p:cNvPr>
            <p:cNvSpPr/>
            <p:nvPr/>
          </p:nvSpPr>
          <p:spPr>
            <a:xfrm rot="16200000" flipH="1">
              <a:off x="2401448" y="2721239"/>
              <a:ext cx="3832210" cy="508895"/>
            </a:xfrm>
            <a:custGeom>
              <a:avLst/>
              <a:gdLst>
                <a:gd name="connsiteX0" fmla="*/ 0 w 7679838"/>
                <a:gd name="connsiteY0" fmla="*/ 1026597 h 1026597"/>
                <a:gd name="connsiteX1" fmla="*/ 207563 w 7679838"/>
                <a:gd name="connsiteY1" fmla="*/ 706837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141 w 7679979"/>
                <a:gd name="connsiteY0" fmla="*/ 1026597 h 1026597"/>
                <a:gd name="connsiteX1" fmla="*/ 229475 w 7679979"/>
                <a:gd name="connsiteY1" fmla="*/ 687786 h 1026597"/>
                <a:gd name="connsiteX2" fmla="*/ 561123 w 7679979"/>
                <a:gd name="connsiteY2" fmla="*/ 684398 h 1026597"/>
                <a:gd name="connsiteX3" fmla="*/ 628440 w 7679979"/>
                <a:gd name="connsiteY3" fmla="*/ 661959 h 1026597"/>
                <a:gd name="connsiteX4" fmla="*/ 1015518 w 7679979"/>
                <a:gd name="connsiteY4" fmla="*/ 830253 h 1026597"/>
                <a:gd name="connsiteX5" fmla="*/ 1166983 w 7679979"/>
                <a:gd name="connsiteY5" fmla="*/ 746106 h 1026597"/>
                <a:gd name="connsiteX6" fmla="*/ 1363326 w 7679979"/>
                <a:gd name="connsiteY6" fmla="*/ 218783 h 1026597"/>
                <a:gd name="connsiteX7" fmla="*/ 2861147 w 7679979"/>
                <a:gd name="connsiteY7" fmla="*/ 22440 h 1026597"/>
                <a:gd name="connsiteX8" fmla="*/ 4291650 w 7679979"/>
                <a:gd name="connsiteY8" fmla="*/ 0 h 1026597"/>
                <a:gd name="connsiteX9" fmla="*/ 4549702 w 7679979"/>
                <a:gd name="connsiteY9" fmla="*/ 319760 h 1026597"/>
                <a:gd name="connsiteX10" fmla="*/ 4353358 w 7679979"/>
                <a:gd name="connsiteY10" fmla="*/ 274881 h 1026597"/>
                <a:gd name="connsiteX11" fmla="*/ 4224332 w 7679979"/>
                <a:gd name="connsiteY11" fmla="*/ 117807 h 1026597"/>
                <a:gd name="connsiteX12" fmla="*/ 4179454 w 7679979"/>
                <a:gd name="connsiteY12" fmla="*/ 201954 h 1026597"/>
                <a:gd name="connsiteX13" fmla="*/ 4263601 w 7679979"/>
                <a:gd name="connsiteY13" fmla="*/ 269272 h 1026597"/>
                <a:gd name="connsiteX14" fmla="*/ 3966281 w 7679979"/>
                <a:gd name="connsiteY14" fmla="*/ 286101 h 1026597"/>
                <a:gd name="connsiteX15" fmla="*/ 3837255 w 7679979"/>
                <a:gd name="connsiteY15" fmla="*/ 207564 h 1026597"/>
                <a:gd name="connsiteX16" fmla="*/ 3225785 w 7679979"/>
                <a:gd name="connsiteY16" fmla="*/ 359029 h 1026597"/>
                <a:gd name="connsiteX17" fmla="*/ 2715292 w 7679979"/>
                <a:gd name="connsiteY17" fmla="*/ 336589 h 1026597"/>
                <a:gd name="connsiteX18" fmla="*/ 2513338 w 7679979"/>
                <a:gd name="connsiteY18" fmla="*/ 392688 h 1026597"/>
                <a:gd name="connsiteX19" fmla="*/ 2070163 w 7679979"/>
                <a:gd name="connsiteY19" fmla="*/ 482445 h 1026597"/>
                <a:gd name="connsiteX20" fmla="*/ 2625535 w 7679979"/>
                <a:gd name="connsiteY20" fmla="*/ 544153 h 1026597"/>
                <a:gd name="connsiteX21" fmla="*/ 3203346 w 7679979"/>
                <a:gd name="connsiteY21" fmla="*/ 471225 h 1026597"/>
                <a:gd name="connsiteX22" fmla="*/ 4241162 w 7679979"/>
                <a:gd name="connsiteY22" fmla="*/ 314150 h 1026597"/>
                <a:gd name="connsiteX23" fmla="*/ 4925559 w 7679979"/>
                <a:gd name="connsiteY23" fmla="*/ 420737 h 1026597"/>
                <a:gd name="connsiteX24" fmla="*/ 5733373 w 7679979"/>
                <a:gd name="connsiteY24" fmla="*/ 269272 h 1026597"/>
                <a:gd name="connsiteX25" fmla="*/ 6799238 w 7679979"/>
                <a:gd name="connsiteY25" fmla="*/ 426346 h 1026597"/>
                <a:gd name="connsiteX26" fmla="*/ 7040460 w 7679979"/>
                <a:gd name="connsiteY26" fmla="*/ 493664 h 1026597"/>
                <a:gd name="connsiteX27" fmla="*/ 7595832 w 7679979"/>
                <a:gd name="connsiteY27" fmla="*/ 319760 h 1026597"/>
                <a:gd name="connsiteX28" fmla="*/ 7679979 w 7679979"/>
                <a:gd name="connsiteY28" fmla="*/ 734886 h 1026597"/>
                <a:gd name="connsiteX29" fmla="*/ 7147046 w 7679979"/>
                <a:gd name="connsiteY29" fmla="*/ 746106 h 1026597"/>
                <a:gd name="connsiteX30" fmla="*/ 7023631 w 7679979"/>
                <a:gd name="connsiteY30" fmla="*/ 762935 h 1026597"/>
                <a:gd name="connsiteX31" fmla="*/ 6546796 w 7679979"/>
                <a:gd name="connsiteY31" fmla="*/ 712447 h 1026597"/>
                <a:gd name="connsiteX32" fmla="*/ 5896058 w 7679979"/>
                <a:gd name="connsiteY32" fmla="*/ 790984 h 1026597"/>
                <a:gd name="connsiteX33" fmla="*/ 5424833 w 7679979"/>
                <a:gd name="connsiteY33" fmla="*/ 740496 h 1026597"/>
                <a:gd name="connsiteX34" fmla="*/ 4981658 w 7679979"/>
                <a:gd name="connsiteY34" fmla="*/ 914400 h 1026597"/>
                <a:gd name="connsiteX35" fmla="*/ 4431896 w 7679979"/>
                <a:gd name="connsiteY35" fmla="*/ 931230 h 1026597"/>
                <a:gd name="connsiteX36" fmla="*/ 3938232 w 7679979"/>
                <a:gd name="connsiteY36" fmla="*/ 1026597 h 1026597"/>
                <a:gd name="connsiteX37" fmla="*/ 141 w 7679979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366907 w 7679838"/>
                <a:gd name="connsiteY8" fmla="*/ 25746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366907 w 7679838"/>
                <a:gd name="connsiteY8" fmla="*/ 25746 h 1026597"/>
                <a:gd name="connsiteX9" fmla="*/ 3769678 w 7679838"/>
                <a:gd name="connsiteY9" fmla="*/ 36632 h 1026597"/>
                <a:gd name="connsiteX10" fmla="*/ 4291509 w 7679838"/>
                <a:gd name="connsiteY10" fmla="*/ 0 h 1026597"/>
                <a:gd name="connsiteX11" fmla="*/ 4549561 w 7679838"/>
                <a:gd name="connsiteY11" fmla="*/ 319760 h 1026597"/>
                <a:gd name="connsiteX12" fmla="*/ 4353217 w 7679838"/>
                <a:gd name="connsiteY12" fmla="*/ 274881 h 1026597"/>
                <a:gd name="connsiteX13" fmla="*/ 4224191 w 7679838"/>
                <a:gd name="connsiteY13" fmla="*/ 117807 h 1026597"/>
                <a:gd name="connsiteX14" fmla="*/ 4179313 w 7679838"/>
                <a:gd name="connsiteY14" fmla="*/ 201954 h 1026597"/>
                <a:gd name="connsiteX15" fmla="*/ 4263460 w 7679838"/>
                <a:gd name="connsiteY15" fmla="*/ 269272 h 1026597"/>
                <a:gd name="connsiteX16" fmla="*/ 3966140 w 7679838"/>
                <a:gd name="connsiteY16" fmla="*/ 286101 h 1026597"/>
                <a:gd name="connsiteX17" fmla="*/ 3837114 w 7679838"/>
                <a:gd name="connsiteY17" fmla="*/ 207564 h 1026597"/>
                <a:gd name="connsiteX18" fmla="*/ 3225644 w 7679838"/>
                <a:gd name="connsiteY18" fmla="*/ 359029 h 1026597"/>
                <a:gd name="connsiteX19" fmla="*/ 2715151 w 7679838"/>
                <a:gd name="connsiteY19" fmla="*/ 336589 h 1026597"/>
                <a:gd name="connsiteX20" fmla="*/ 2513197 w 7679838"/>
                <a:gd name="connsiteY20" fmla="*/ 392688 h 1026597"/>
                <a:gd name="connsiteX21" fmla="*/ 2070022 w 7679838"/>
                <a:gd name="connsiteY21" fmla="*/ 482445 h 1026597"/>
                <a:gd name="connsiteX22" fmla="*/ 2625394 w 7679838"/>
                <a:gd name="connsiteY22" fmla="*/ 544153 h 1026597"/>
                <a:gd name="connsiteX23" fmla="*/ 3203205 w 7679838"/>
                <a:gd name="connsiteY23" fmla="*/ 471225 h 1026597"/>
                <a:gd name="connsiteX24" fmla="*/ 4241021 w 7679838"/>
                <a:gd name="connsiteY24" fmla="*/ 314150 h 1026597"/>
                <a:gd name="connsiteX25" fmla="*/ 4925418 w 7679838"/>
                <a:gd name="connsiteY25" fmla="*/ 420737 h 1026597"/>
                <a:gd name="connsiteX26" fmla="*/ 5733232 w 7679838"/>
                <a:gd name="connsiteY26" fmla="*/ 269272 h 1026597"/>
                <a:gd name="connsiteX27" fmla="*/ 6799097 w 7679838"/>
                <a:gd name="connsiteY27" fmla="*/ 426346 h 1026597"/>
                <a:gd name="connsiteX28" fmla="*/ 7040319 w 7679838"/>
                <a:gd name="connsiteY28" fmla="*/ 493664 h 1026597"/>
                <a:gd name="connsiteX29" fmla="*/ 7595691 w 7679838"/>
                <a:gd name="connsiteY29" fmla="*/ 319760 h 1026597"/>
                <a:gd name="connsiteX30" fmla="*/ 7679838 w 7679838"/>
                <a:gd name="connsiteY30" fmla="*/ 734886 h 1026597"/>
                <a:gd name="connsiteX31" fmla="*/ 7146905 w 7679838"/>
                <a:gd name="connsiteY31" fmla="*/ 746106 h 1026597"/>
                <a:gd name="connsiteX32" fmla="*/ 7023490 w 7679838"/>
                <a:gd name="connsiteY32" fmla="*/ 762935 h 1026597"/>
                <a:gd name="connsiteX33" fmla="*/ 6546655 w 7679838"/>
                <a:gd name="connsiteY33" fmla="*/ 712447 h 1026597"/>
                <a:gd name="connsiteX34" fmla="*/ 5895917 w 7679838"/>
                <a:gd name="connsiteY34" fmla="*/ 790984 h 1026597"/>
                <a:gd name="connsiteX35" fmla="*/ 5424692 w 7679838"/>
                <a:gd name="connsiteY35" fmla="*/ 740496 h 1026597"/>
                <a:gd name="connsiteX36" fmla="*/ 4981517 w 7679838"/>
                <a:gd name="connsiteY36" fmla="*/ 914400 h 1026597"/>
                <a:gd name="connsiteX37" fmla="*/ 4431755 w 7679838"/>
                <a:gd name="connsiteY37" fmla="*/ 931230 h 1026597"/>
                <a:gd name="connsiteX38" fmla="*/ 3938091 w 7679838"/>
                <a:gd name="connsiteY38" fmla="*/ 1026597 h 1026597"/>
                <a:gd name="connsiteX39" fmla="*/ 0 w 7679838"/>
                <a:gd name="connsiteY39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769678 w 7679838"/>
                <a:gd name="connsiteY8" fmla="*/ 36632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769678 w 7679838"/>
                <a:gd name="connsiteY8" fmla="*/ 36632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769678 w 7679838"/>
                <a:gd name="connsiteY8" fmla="*/ 36632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15273 h 1015273"/>
                <a:gd name="connsiteX1" fmla="*/ 259271 w 7679838"/>
                <a:gd name="connsiteY1" fmla="*/ 679181 h 1015273"/>
                <a:gd name="connsiteX2" fmla="*/ 487503 w 7679838"/>
                <a:gd name="connsiteY2" fmla="*/ 654022 h 1015273"/>
                <a:gd name="connsiteX3" fmla="*/ 669121 w 7679838"/>
                <a:gd name="connsiteY3" fmla="*/ 683288 h 1015273"/>
                <a:gd name="connsiteX4" fmla="*/ 833041 w 7679838"/>
                <a:gd name="connsiteY4" fmla="*/ 783551 h 1015273"/>
                <a:gd name="connsiteX5" fmla="*/ 1115137 w 7679838"/>
                <a:gd name="connsiteY5" fmla="*/ 775604 h 1015273"/>
                <a:gd name="connsiteX6" fmla="*/ 1363185 w 7679838"/>
                <a:gd name="connsiteY6" fmla="*/ 207459 h 1015273"/>
                <a:gd name="connsiteX7" fmla="*/ 2880059 w 7679838"/>
                <a:gd name="connsiteY7" fmla="*/ 231 h 1015273"/>
                <a:gd name="connsiteX8" fmla="*/ 3769678 w 7679838"/>
                <a:gd name="connsiteY8" fmla="*/ 25308 h 1015273"/>
                <a:gd name="connsiteX9" fmla="*/ 4272462 w 7679838"/>
                <a:gd name="connsiteY9" fmla="*/ 2284 h 1015273"/>
                <a:gd name="connsiteX10" fmla="*/ 4549561 w 7679838"/>
                <a:gd name="connsiteY10" fmla="*/ 308436 h 1015273"/>
                <a:gd name="connsiteX11" fmla="*/ 4353217 w 7679838"/>
                <a:gd name="connsiteY11" fmla="*/ 263557 h 1015273"/>
                <a:gd name="connsiteX12" fmla="*/ 4224191 w 7679838"/>
                <a:gd name="connsiteY12" fmla="*/ 106483 h 1015273"/>
                <a:gd name="connsiteX13" fmla="*/ 4179313 w 7679838"/>
                <a:gd name="connsiteY13" fmla="*/ 190630 h 1015273"/>
                <a:gd name="connsiteX14" fmla="*/ 4263460 w 7679838"/>
                <a:gd name="connsiteY14" fmla="*/ 257948 h 1015273"/>
                <a:gd name="connsiteX15" fmla="*/ 3966140 w 7679838"/>
                <a:gd name="connsiteY15" fmla="*/ 274777 h 1015273"/>
                <a:gd name="connsiteX16" fmla="*/ 3837114 w 7679838"/>
                <a:gd name="connsiteY16" fmla="*/ 196240 h 1015273"/>
                <a:gd name="connsiteX17" fmla="*/ 3225644 w 7679838"/>
                <a:gd name="connsiteY17" fmla="*/ 347705 h 1015273"/>
                <a:gd name="connsiteX18" fmla="*/ 2715151 w 7679838"/>
                <a:gd name="connsiteY18" fmla="*/ 325265 h 1015273"/>
                <a:gd name="connsiteX19" fmla="*/ 2513197 w 7679838"/>
                <a:gd name="connsiteY19" fmla="*/ 381364 h 1015273"/>
                <a:gd name="connsiteX20" fmla="*/ 2070022 w 7679838"/>
                <a:gd name="connsiteY20" fmla="*/ 471121 h 1015273"/>
                <a:gd name="connsiteX21" fmla="*/ 2625394 w 7679838"/>
                <a:gd name="connsiteY21" fmla="*/ 532829 h 1015273"/>
                <a:gd name="connsiteX22" fmla="*/ 3203205 w 7679838"/>
                <a:gd name="connsiteY22" fmla="*/ 459901 h 1015273"/>
                <a:gd name="connsiteX23" fmla="*/ 4241021 w 7679838"/>
                <a:gd name="connsiteY23" fmla="*/ 302826 h 1015273"/>
                <a:gd name="connsiteX24" fmla="*/ 4925418 w 7679838"/>
                <a:gd name="connsiteY24" fmla="*/ 409413 h 1015273"/>
                <a:gd name="connsiteX25" fmla="*/ 5733232 w 7679838"/>
                <a:gd name="connsiteY25" fmla="*/ 257948 h 1015273"/>
                <a:gd name="connsiteX26" fmla="*/ 6799097 w 7679838"/>
                <a:gd name="connsiteY26" fmla="*/ 415022 h 1015273"/>
                <a:gd name="connsiteX27" fmla="*/ 7040319 w 7679838"/>
                <a:gd name="connsiteY27" fmla="*/ 482340 h 1015273"/>
                <a:gd name="connsiteX28" fmla="*/ 7595691 w 7679838"/>
                <a:gd name="connsiteY28" fmla="*/ 308436 h 1015273"/>
                <a:gd name="connsiteX29" fmla="*/ 7679838 w 7679838"/>
                <a:gd name="connsiteY29" fmla="*/ 723562 h 1015273"/>
                <a:gd name="connsiteX30" fmla="*/ 7146905 w 7679838"/>
                <a:gd name="connsiteY30" fmla="*/ 734782 h 1015273"/>
                <a:gd name="connsiteX31" fmla="*/ 7023490 w 7679838"/>
                <a:gd name="connsiteY31" fmla="*/ 751611 h 1015273"/>
                <a:gd name="connsiteX32" fmla="*/ 6546655 w 7679838"/>
                <a:gd name="connsiteY32" fmla="*/ 701123 h 1015273"/>
                <a:gd name="connsiteX33" fmla="*/ 5895917 w 7679838"/>
                <a:gd name="connsiteY33" fmla="*/ 779660 h 1015273"/>
                <a:gd name="connsiteX34" fmla="*/ 5424692 w 7679838"/>
                <a:gd name="connsiteY34" fmla="*/ 729172 h 1015273"/>
                <a:gd name="connsiteX35" fmla="*/ 4981517 w 7679838"/>
                <a:gd name="connsiteY35" fmla="*/ 903076 h 1015273"/>
                <a:gd name="connsiteX36" fmla="*/ 4431755 w 7679838"/>
                <a:gd name="connsiteY36" fmla="*/ 919906 h 1015273"/>
                <a:gd name="connsiteX37" fmla="*/ 3938091 w 7679838"/>
                <a:gd name="connsiteY37" fmla="*/ 1015273 h 1015273"/>
                <a:gd name="connsiteX38" fmla="*/ 0 w 7679838"/>
                <a:gd name="connsiteY38" fmla="*/ 1015273 h 1015273"/>
                <a:gd name="connsiteX0" fmla="*/ 0 w 7679838"/>
                <a:gd name="connsiteY0" fmla="*/ 1023310 h 1023310"/>
                <a:gd name="connsiteX1" fmla="*/ 259271 w 7679838"/>
                <a:gd name="connsiteY1" fmla="*/ 687218 h 1023310"/>
                <a:gd name="connsiteX2" fmla="*/ 487503 w 7679838"/>
                <a:gd name="connsiteY2" fmla="*/ 662059 h 1023310"/>
                <a:gd name="connsiteX3" fmla="*/ 669121 w 7679838"/>
                <a:gd name="connsiteY3" fmla="*/ 691325 h 1023310"/>
                <a:gd name="connsiteX4" fmla="*/ 833041 w 7679838"/>
                <a:gd name="connsiteY4" fmla="*/ 791588 h 1023310"/>
                <a:gd name="connsiteX5" fmla="*/ 1115137 w 7679838"/>
                <a:gd name="connsiteY5" fmla="*/ 783641 h 1023310"/>
                <a:gd name="connsiteX6" fmla="*/ 1363185 w 7679838"/>
                <a:gd name="connsiteY6" fmla="*/ 215496 h 1023310"/>
                <a:gd name="connsiteX7" fmla="*/ 2880059 w 7679838"/>
                <a:gd name="connsiteY7" fmla="*/ 8268 h 1023310"/>
                <a:gd name="connsiteX8" fmla="*/ 3769678 w 7679838"/>
                <a:gd name="connsiteY8" fmla="*/ 33345 h 1023310"/>
                <a:gd name="connsiteX9" fmla="*/ 4272462 w 7679838"/>
                <a:gd name="connsiteY9" fmla="*/ 10321 h 1023310"/>
                <a:gd name="connsiteX10" fmla="*/ 4549561 w 7679838"/>
                <a:gd name="connsiteY10" fmla="*/ 316473 h 1023310"/>
                <a:gd name="connsiteX11" fmla="*/ 4353217 w 7679838"/>
                <a:gd name="connsiteY11" fmla="*/ 271594 h 1023310"/>
                <a:gd name="connsiteX12" fmla="*/ 4224191 w 7679838"/>
                <a:gd name="connsiteY12" fmla="*/ 114520 h 1023310"/>
                <a:gd name="connsiteX13" fmla="*/ 4179313 w 7679838"/>
                <a:gd name="connsiteY13" fmla="*/ 198667 h 1023310"/>
                <a:gd name="connsiteX14" fmla="*/ 4263460 w 7679838"/>
                <a:gd name="connsiteY14" fmla="*/ 265985 h 1023310"/>
                <a:gd name="connsiteX15" fmla="*/ 3966140 w 7679838"/>
                <a:gd name="connsiteY15" fmla="*/ 282814 h 1023310"/>
                <a:gd name="connsiteX16" fmla="*/ 3837114 w 7679838"/>
                <a:gd name="connsiteY16" fmla="*/ 204277 h 1023310"/>
                <a:gd name="connsiteX17" fmla="*/ 3225644 w 7679838"/>
                <a:gd name="connsiteY17" fmla="*/ 355742 h 1023310"/>
                <a:gd name="connsiteX18" fmla="*/ 2715151 w 7679838"/>
                <a:gd name="connsiteY18" fmla="*/ 333302 h 1023310"/>
                <a:gd name="connsiteX19" fmla="*/ 2513197 w 7679838"/>
                <a:gd name="connsiteY19" fmla="*/ 389401 h 1023310"/>
                <a:gd name="connsiteX20" fmla="*/ 2070022 w 7679838"/>
                <a:gd name="connsiteY20" fmla="*/ 479158 h 1023310"/>
                <a:gd name="connsiteX21" fmla="*/ 2625394 w 7679838"/>
                <a:gd name="connsiteY21" fmla="*/ 540866 h 1023310"/>
                <a:gd name="connsiteX22" fmla="*/ 3203205 w 7679838"/>
                <a:gd name="connsiteY22" fmla="*/ 467938 h 1023310"/>
                <a:gd name="connsiteX23" fmla="*/ 4241021 w 7679838"/>
                <a:gd name="connsiteY23" fmla="*/ 310863 h 1023310"/>
                <a:gd name="connsiteX24" fmla="*/ 4925418 w 7679838"/>
                <a:gd name="connsiteY24" fmla="*/ 417450 h 1023310"/>
                <a:gd name="connsiteX25" fmla="*/ 5733232 w 7679838"/>
                <a:gd name="connsiteY25" fmla="*/ 265985 h 1023310"/>
                <a:gd name="connsiteX26" fmla="*/ 6799097 w 7679838"/>
                <a:gd name="connsiteY26" fmla="*/ 423059 h 1023310"/>
                <a:gd name="connsiteX27" fmla="*/ 7040319 w 7679838"/>
                <a:gd name="connsiteY27" fmla="*/ 490377 h 1023310"/>
                <a:gd name="connsiteX28" fmla="*/ 7595691 w 7679838"/>
                <a:gd name="connsiteY28" fmla="*/ 316473 h 1023310"/>
                <a:gd name="connsiteX29" fmla="*/ 7679838 w 7679838"/>
                <a:gd name="connsiteY29" fmla="*/ 731599 h 1023310"/>
                <a:gd name="connsiteX30" fmla="*/ 7146905 w 7679838"/>
                <a:gd name="connsiteY30" fmla="*/ 742819 h 1023310"/>
                <a:gd name="connsiteX31" fmla="*/ 7023490 w 7679838"/>
                <a:gd name="connsiteY31" fmla="*/ 759648 h 1023310"/>
                <a:gd name="connsiteX32" fmla="*/ 6546655 w 7679838"/>
                <a:gd name="connsiteY32" fmla="*/ 709160 h 1023310"/>
                <a:gd name="connsiteX33" fmla="*/ 5895917 w 7679838"/>
                <a:gd name="connsiteY33" fmla="*/ 787697 h 1023310"/>
                <a:gd name="connsiteX34" fmla="*/ 5424692 w 7679838"/>
                <a:gd name="connsiteY34" fmla="*/ 737209 h 1023310"/>
                <a:gd name="connsiteX35" fmla="*/ 4981517 w 7679838"/>
                <a:gd name="connsiteY35" fmla="*/ 911113 h 1023310"/>
                <a:gd name="connsiteX36" fmla="*/ 4431755 w 7679838"/>
                <a:gd name="connsiteY36" fmla="*/ 927943 h 1023310"/>
                <a:gd name="connsiteX37" fmla="*/ 3938091 w 7679838"/>
                <a:gd name="connsiteY37" fmla="*/ 1023310 h 1023310"/>
                <a:gd name="connsiteX38" fmla="*/ 0 w 7679838"/>
                <a:gd name="connsiteY38" fmla="*/ 1023310 h 1023310"/>
                <a:gd name="connsiteX0" fmla="*/ 0 w 7679838"/>
                <a:gd name="connsiteY0" fmla="*/ 1023310 h 1023310"/>
                <a:gd name="connsiteX1" fmla="*/ 259271 w 7679838"/>
                <a:gd name="connsiteY1" fmla="*/ 687218 h 1023310"/>
                <a:gd name="connsiteX2" fmla="*/ 487503 w 7679838"/>
                <a:gd name="connsiteY2" fmla="*/ 662059 h 1023310"/>
                <a:gd name="connsiteX3" fmla="*/ 669121 w 7679838"/>
                <a:gd name="connsiteY3" fmla="*/ 691325 h 1023310"/>
                <a:gd name="connsiteX4" fmla="*/ 833041 w 7679838"/>
                <a:gd name="connsiteY4" fmla="*/ 791588 h 1023310"/>
                <a:gd name="connsiteX5" fmla="*/ 1115137 w 7679838"/>
                <a:gd name="connsiteY5" fmla="*/ 783641 h 1023310"/>
                <a:gd name="connsiteX6" fmla="*/ 1363185 w 7679838"/>
                <a:gd name="connsiteY6" fmla="*/ 215496 h 1023310"/>
                <a:gd name="connsiteX7" fmla="*/ 2880059 w 7679838"/>
                <a:gd name="connsiteY7" fmla="*/ 8268 h 1023310"/>
                <a:gd name="connsiteX8" fmla="*/ 3769678 w 7679838"/>
                <a:gd name="connsiteY8" fmla="*/ 33345 h 1023310"/>
                <a:gd name="connsiteX9" fmla="*/ 4272462 w 7679838"/>
                <a:gd name="connsiteY9" fmla="*/ 10321 h 1023310"/>
                <a:gd name="connsiteX10" fmla="*/ 4549561 w 7679838"/>
                <a:gd name="connsiteY10" fmla="*/ 316473 h 1023310"/>
                <a:gd name="connsiteX11" fmla="*/ 4353217 w 7679838"/>
                <a:gd name="connsiteY11" fmla="*/ 271594 h 1023310"/>
                <a:gd name="connsiteX12" fmla="*/ 4224191 w 7679838"/>
                <a:gd name="connsiteY12" fmla="*/ 114520 h 1023310"/>
                <a:gd name="connsiteX13" fmla="*/ 4179313 w 7679838"/>
                <a:gd name="connsiteY13" fmla="*/ 198667 h 1023310"/>
                <a:gd name="connsiteX14" fmla="*/ 4263460 w 7679838"/>
                <a:gd name="connsiteY14" fmla="*/ 265985 h 1023310"/>
                <a:gd name="connsiteX15" fmla="*/ 3966140 w 7679838"/>
                <a:gd name="connsiteY15" fmla="*/ 282814 h 1023310"/>
                <a:gd name="connsiteX16" fmla="*/ 3837114 w 7679838"/>
                <a:gd name="connsiteY16" fmla="*/ 204277 h 1023310"/>
                <a:gd name="connsiteX17" fmla="*/ 3225644 w 7679838"/>
                <a:gd name="connsiteY17" fmla="*/ 355742 h 1023310"/>
                <a:gd name="connsiteX18" fmla="*/ 2715151 w 7679838"/>
                <a:gd name="connsiteY18" fmla="*/ 333302 h 1023310"/>
                <a:gd name="connsiteX19" fmla="*/ 2513197 w 7679838"/>
                <a:gd name="connsiteY19" fmla="*/ 389401 h 1023310"/>
                <a:gd name="connsiteX20" fmla="*/ 2070022 w 7679838"/>
                <a:gd name="connsiteY20" fmla="*/ 479158 h 1023310"/>
                <a:gd name="connsiteX21" fmla="*/ 2625394 w 7679838"/>
                <a:gd name="connsiteY21" fmla="*/ 540866 h 1023310"/>
                <a:gd name="connsiteX22" fmla="*/ 3203205 w 7679838"/>
                <a:gd name="connsiteY22" fmla="*/ 467938 h 1023310"/>
                <a:gd name="connsiteX23" fmla="*/ 4241021 w 7679838"/>
                <a:gd name="connsiteY23" fmla="*/ 310863 h 1023310"/>
                <a:gd name="connsiteX24" fmla="*/ 4925418 w 7679838"/>
                <a:gd name="connsiteY24" fmla="*/ 417450 h 1023310"/>
                <a:gd name="connsiteX25" fmla="*/ 5733232 w 7679838"/>
                <a:gd name="connsiteY25" fmla="*/ 265985 h 1023310"/>
                <a:gd name="connsiteX26" fmla="*/ 6799097 w 7679838"/>
                <a:gd name="connsiteY26" fmla="*/ 423059 h 1023310"/>
                <a:gd name="connsiteX27" fmla="*/ 7040319 w 7679838"/>
                <a:gd name="connsiteY27" fmla="*/ 490377 h 1023310"/>
                <a:gd name="connsiteX28" fmla="*/ 7595691 w 7679838"/>
                <a:gd name="connsiteY28" fmla="*/ 316473 h 1023310"/>
                <a:gd name="connsiteX29" fmla="*/ 7679838 w 7679838"/>
                <a:gd name="connsiteY29" fmla="*/ 731599 h 1023310"/>
                <a:gd name="connsiteX30" fmla="*/ 7146905 w 7679838"/>
                <a:gd name="connsiteY30" fmla="*/ 742819 h 1023310"/>
                <a:gd name="connsiteX31" fmla="*/ 7023490 w 7679838"/>
                <a:gd name="connsiteY31" fmla="*/ 759648 h 1023310"/>
                <a:gd name="connsiteX32" fmla="*/ 6546655 w 7679838"/>
                <a:gd name="connsiteY32" fmla="*/ 709160 h 1023310"/>
                <a:gd name="connsiteX33" fmla="*/ 5895917 w 7679838"/>
                <a:gd name="connsiteY33" fmla="*/ 787697 h 1023310"/>
                <a:gd name="connsiteX34" fmla="*/ 5424692 w 7679838"/>
                <a:gd name="connsiteY34" fmla="*/ 737209 h 1023310"/>
                <a:gd name="connsiteX35" fmla="*/ 4981517 w 7679838"/>
                <a:gd name="connsiteY35" fmla="*/ 911113 h 1023310"/>
                <a:gd name="connsiteX36" fmla="*/ 4431755 w 7679838"/>
                <a:gd name="connsiteY36" fmla="*/ 927943 h 1023310"/>
                <a:gd name="connsiteX37" fmla="*/ 3938091 w 7679838"/>
                <a:gd name="connsiteY37" fmla="*/ 1023310 h 1023310"/>
                <a:gd name="connsiteX38" fmla="*/ 0 w 7679838"/>
                <a:gd name="connsiteY38" fmla="*/ 1023310 h 102331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49561 w 7679838"/>
                <a:gd name="connsiteY10" fmla="*/ 310953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0739 w 7679838"/>
                <a:gd name="connsiteY14" fmla="*/ 284958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66140 w 7679838"/>
                <a:gd name="connsiteY16" fmla="*/ 277294 h 1017790"/>
                <a:gd name="connsiteX17" fmla="*/ 3837114 w 7679838"/>
                <a:gd name="connsiteY17" fmla="*/ 19875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90633 w 7679838"/>
                <a:gd name="connsiteY16" fmla="*/ 296344 h 1017790"/>
                <a:gd name="connsiteX17" fmla="*/ 3837114 w 7679838"/>
                <a:gd name="connsiteY17" fmla="*/ 19875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90633 w 7679838"/>
                <a:gd name="connsiteY16" fmla="*/ 296344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71583 w 7679838"/>
                <a:gd name="connsiteY16" fmla="*/ 301787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71583 w 7679838"/>
                <a:gd name="connsiteY16" fmla="*/ 301787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93355 w 7679838"/>
                <a:gd name="connsiteY16" fmla="*/ 296344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4009683 w 7679838"/>
                <a:gd name="connsiteY16" fmla="*/ 293622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0739 w 7679838"/>
                <a:gd name="connsiteY14" fmla="*/ 284958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49854 w 7679838"/>
                <a:gd name="connsiteY14" fmla="*/ 263187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43133 w 7679838"/>
                <a:gd name="connsiteY19" fmla="*/ 372995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43133 w 7679838"/>
                <a:gd name="connsiteY19" fmla="*/ 372995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43133 w 7679838"/>
                <a:gd name="connsiteY19" fmla="*/ 372995 h 1017790"/>
                <a:gd name="connsiteX20" fmla="*/ 2400795 w 7679838"/>
                <a:gd name="connsiteY20" fmla="*/ 387054 h 1017790"/>
                <a:gd name="connsiteX21" fmla="*/ 2070022 w 7679838"/>
                <a:gd name="connsiteY21" fmla="*/ 473638 h 1017790"/>
                <a:gd name="connsiteX22" fmla="*/ 2666215 w 7679838"/>
                <a:gd name="connsiteY22" fmla="*/ 532624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59369 w 7679838"/>
                <a:gd name="connsiteY27" fmla="*/ 471250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59369 w 7679838"/>
                <a:gd name="connsiteY27" fmla="*/ 471250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59369 w 7679838"/>
                <a:gd name="connsiteY27" fmla="*/ 471250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28831"/>
                <a:gd name="connsiteY0" fmla="*/ 1017790 h 1017790"/>
                <a:gd name="connsiteX1" fmla="*/ 259271 w 7628831"/>
                <a:gd name="connsiteY1" fmla="*/ 681698 h 1017790"/>
                <a:gd name="connsiteX2" fmla="*/ 487503 w 7628831"/>
                <a:gd name="connsiteY2" fmla="*/ 656539 h 1017790"/>
                <a:gd name="connsiteX3" fmla="*/ 669121 w 7628831"/>
                <a:gd name="connsiteY3" fmla="*/ 685805 h 1017790"/>
                <a:gd name="connsiteX4" fmla="*/ 833041 w 7628831"/>
                <a:gd name="connsiteY4" fmla="*/ 786068 h 1017790"/>
                <a:gd name="connsiteX5" fmla="*/ 1115137 w 7628831"/>
                <a:gd name="connsiteY5" fmla="*/ 778121 h 1017790"/>
                <a:gd name="connsiteX6" fmla="*/ 1363185 w 7628831"/>
                <a:gd name="connsiteY6" fmla="*/ 209976 h 1017790"/>
                <a:gd name="connsiteX7" fmla="*/ 2880059 w 7628831"/>
                <a:gd name="connsiteY7" fmla="*/ 2748 h 1017790"/>
                <a:gd name="connsiteX8" fmla="*/ 3769678 w 7628831"/>
                <a:gd name="connsiteY8" fmla="*/ 27825 h 1017790"/>
                <a:gd name="connsiteX9" fmla="*/ 4272462 w 7628831"/>
                <a:gd name="connsiteY9" fmla="*/ 4801 h 1017790"/>
                <a:gd name="connsiteX10" fmla="*/ 4530511 w 7628831"/>
                <a:gd name="connsiteY10" fmla="*/ 278296 h 1017790"/>
                <a:gd name="connsiteX11" fmla="*/ 4366824 w 7628831"/>
                <a:gd name="connsiteY11" fmla="*/ 238859 h 1017790"/>
                <a:gd name="connsiteX12" fmla="*/ 4235077 w 7628831"/>
                <a:gd name="connsiteY12" fmla="*/ 141657 h 1017790"/>
                <a:gd name="connsiteX13" fmla="*/ 4138492 w 7628831"/>
                <a:gd name="connsiteY13" fmla="*/ 198590 h 1017790"/>
                <a:gd name="connsiteX14" fmla="*/ 4252575 w 7628831"/>
                <a:gd name="connsiteY14" fmla="*/ 279516 h 1017790"/>
                <a:gd name="connsiteX15" fmla="*/ 4009683 w 7628831"/>
                <a:gd name="connsiteY15" fmla="*/ 293622 h 1017790"/>
                <a:gd name="connsiteX16" fmla="*/ 3842557 w 7628831"/>
                <a:gd name="connsiteY16" fmla="*/ 217807 h 1017790"/>
                <a:gd name="connsiteX17" fmla="*/ 3228366 w 7628831"/>
                <a:gd name="connsiteY17" fmla="*/ 323008 h 1017790"/>
                <a:gd name="connsiteX18" fmla="*/ 2750529 w 7628831"/>
                <a:gd name="connsiteY18" fmla="*/ 333224 h 1017790"/>
                <a:gd name="connsiteX19" fmla="*/ 2400795 w 7628831"/>
                <a:gd name="connsiteY19" fmla="*/ 387054 h 1017790"/>
                <a:gd name="connsiteX20" fmla="*/ 2070022 w 7628831"/>
                <a:gd name="connsiteY20" fmla="*/ 473638 h 1017790"/>
                <a:gd name="connsiteX21" fmla="*/ 2666215 w 7628831"/>
                <a:gd name="connsiteY21" fmla="*/ 532624 h 1017790"/>
                <a:gd name="connsiteX22" fmla="*/ 3203205 w 7628831"/>
                <a:gd name="connsiteY22" fmla="*/ 462418 h 1017790"/>
                <a:gd name="connsiteX23" fmla="*/ 4254628 w 7628831"/>
                <a:gd name="connsiteY23" fmla="*/ 332557 h 1017790"/>
                <a:gd name="connsiteX24" fmla="*/ 4977125 w 7628831"/>
                <a:gd name="connsiteY24" fmla="*/ 371109 h 1017790"/>
                <a:gd name="connsiteX25" fmla="*/ 5733232 w 7628831"/>
                <a:gd name="connsiteY25" fmla="*/ 260465 h 1017790"/>
                <a:gd name="connsiteX26" fmla="*/ 6796376 w 7628831"/>
                <a:gd name="connsiteY26" fmla="*/ 436589 h 1017790"/>
                <a:gd name="connsiteX27" fmla="*/ 7059369 w 7628831"/>
                <a:gd name="connsiteY27" fmla="*/ 471250 h 1017790"/>
                <a:gd name="connsiteX28" fmla="*/ 7595691 w 7628831"/>
                <a:gd name="connsiteY28" fmla="*/ 310953 h 1017790"/>
                <a:gd name="connsiteX29" fmla="*/ 7628131 w 7628831"/>
                <a:gd name="connsiteY29" fmla="*/ 723357 h 1017790"/>
                <a:gd name="connsiteX30" fmla="*/ 7146905 w 7628831"/>
                <a:gd name="connsiteY30" fmla="*/ 737299 h 1017790"/>
                <a:gd name="connsiteX31" fmla="*/ 7023490 w 7628831"/>
                <a:gd name="connsiteY31" fmla="*/ 754128 h 1017790"/>
                <a:gd name="connsiteX32" fmla="*/ 6546655 w 7628831"/>
                <a:gd name="connsiteY32" fmla="*/ 703640 h 1017790"/>
                <a:gd name="connsiteX33" fmla="*/ 5895917 w 7628831"/>
                <a:gd name="connsiteY33" fmla="*/ 782177 h 1017790"/>
                <a:gd name="connsiteX34" fmla="*/ 5424692 w 7628831"/>
                <a:gd name="connsiteY34" fmla="*/ 731689 h 1017790"/>
                <a:gd name="connsiteX35" fmla="*/ 4981517 w 7628831"/>
                <a:gd name="connsiteY35" fmla="*/ 905593 h 1017790"/>
                <a:gd name="connsiteX36" fmla="*/ 4431755 w 7628831"/>
                <a:gd name="connsiteY36" fmla="*/ 922423 h 1017790"/>
                <a:gd name="connsiteX37" fmla="*/ 3938091 w 7628831"/>
                <a:gd name="connsiteY37" fmla="*/ 1017790 h 1017790"/>
                <a:gd name="connsiteX38" fmla="*/ 0 w 7628831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54128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54128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52098 w 7664420"/>
                <a:gd name="connsiteY32" fmla="*/ 68459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52098 w 7664420"/>
                <a:gd name="connsiteY32" fmla="*/ 68459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54420 w 7664420"/>
                <a:gd name="connsiteY37" fmla="*/ 1017790 h 1017790"/>
                <a:gd name="connsiteX38" fmla="*/ 0 w 7664420"/>
                <a:gd name="connsiteY38" fmla="*/ 1017790 h 101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664420" h="1017790">
                  <a:moveTo>
                    <a:pt x="0" y="1017790"/>
                  </a:moveTo>
                  <a:cubicBezTo>
                    <a:pt x="245" y="836814"/>
                    <a:pt x="142004" y="696661"/>
                    <a:pt x="259271" y="681698"/>
                  </a:cubicBezTo>
                  <a:cubicBezTo>
                    <a:pt x="369820" y="664240"/>
                    <a:pt x="379675" y="660389"/>
                    <a:pt x="487503" y="656539"/>
                  </a:cubicBezTo>
                  <a:cubicBezTo>
                    <a:pt x="443722" y="543826"/>
                    <a:pt x="680247" y="591681"/>
                    <a:pt x="669121" y="685805"/>
                  </a:cubicBezTo>
                  <a:cubicBezTo>
                    <a:pt x="757327" y="723760"/>
                    <a:pt x="780215" y="753556"/>
                    <a:pt x="833041" y="786068"/>
                  </a:cubicBezTo>
                  <a:cubicBezTo>
                    <a:pt x="903486" y="846012"/>
                    <a:pt x="1074627" y="827034"/>
                    <a:pt x="1115137" y="778121"/>
                  </a:cubicBezTo>
                  <a:cubicBezTo>
                    <a:pt x="1203265" y="686710"/>
                    <a:pt x="1285945" y="323157"/>
                    <a:pt x="1363185" y="209976"/>
                  </a:cubicBezTo>
                  <a:cubicBezTo>
                    <a:pt x="1497788" y="-29645"/>
                    <a:pt x="2380788" y="24654"/>
                    <a:pt x="2880059" y="2748"/>
                  </a:cubicBezTo>
                  <a:cubicBezTo>
                    <a:pt x="3297472" y="-396"/>
                    <a:pt x="3509946" y="29751"/>
                    <a:pt x="3769678" y="27825"/>
                  </a:cubicBezTo>
                  <a:cubicBezTo>
                    <a:pt x="3937273" y="20150"/>
                    <a:pt x="4219170" y="-12017"/>
                    <a:pt x="4272462" y="4801"/>
                  </a:cubicBezTo>
                  <a:cubicBezTo>
                    <a:pt x="4419256" y="55145"/>
                    <a:pt x="4476245" y="162637"/>
                    <a:pt x="4530511" y="278296"/>
                  </a:cubicBezTo>
                  <a:cubicBezTo>
                    <a:pt x="4471413" y="293272"/>
                    <a:pt x="4393265" y="270147"/>
                    <a:pt x="4366824" y="238859"/>
                  </a:cubicBezTo>
                  <a:lnTo>
                    <a:pt x="4235077" y="141657"/>
                  </a:lnTo>
                  <a:cubicBezTo>
                    <a:pt x="4197439" y="112555"/>
                    <a:pt x="4105373" y="146049"/>
                    <a:pt x="4138492" y="198590"/>
                  </a:cubicBezTo>
                  <a:cubicBezTo>
                    <a:pt x="4142769" y="222473"/>
                    <a:pt x="4208729" y="198364"/>
                    <a:pt x="4252575" y="279516"/>
                  </a:cubicBezTo>
                  <a:lnTo>
                    <a:pt x="4009683" y="293622"/>
                  </a:lnTo>
                  <a:cubicBezTo>
                    <a:pt x="3974839" y="298286"/>
                    <a:pt x="3885566" y="245800"/>
                    <a:pt x="3842557" y="217807"/>
                  </a:cubicBezTo>
                  <a:cubicBezTo>
                    <a:pt x="3721283" y="196631"/>
                    <a:pt x="3420398" y="295198"/>
                    <a:pt x="3228366" y="323008"/>
                  </a:cubicBezTo>
                  <a:cubicBezTo>
                    <a:pt x="3035522" y="362699"/>
                    <a:pt x="2921601" y="331633"/>
                    <a:pt x="2750529" y="333224"/>
                  </a:cubicBezTo>
                  <a:cubicBezTo>
                    <a:pt x="2653908" y="355702"/>
                    <a:pt x="2521909" y="386347"/>
                    <a:pt x="2400795" y="387054"/>
                  </a:cubicBezTo>
                  <a:cubicBezTo>
                    <a:pt x="2316500" y="395663"/>
                    <a:pt x="2021250" y="449830"/>
                    <a:pt x="2070022" y="473638"/>
                  </a:cubicBezTo>
                  <a:cubicBezTo>
                    <a:pt x="2266031" y="472436"/>
                    <a:pt x="2481091" y="512055"/>
                    <a:pt x="2666215" y="532624"/>
                  </a:cubicBezTo>
                  <a:lnTo>
                    <a:pt x="3203205" y="462418"/>
                  </a:lnTo>
                  <a:cubicBezTo>
                    <a:pt x="3553679" y="419131"/>
                    <a:pt x="3860611" y="310530"/>
                    <a:pt x="4254628" y="332557"/>
                  </a:cubicBezTo>
                  <a:cubicBezTo>
                    <a:pt x="4508161" y="326358"/>
                    <a:pt x="4742642" y="377308"/>
                    <a:pt x="4977125" y="371109"/>
                  </a:cubicBezTo>
                  <a:cubicBezTo>
                    <a:pt x="5229161" y="334228"/>
                    <a:pt x="5611824" y="253803"/>
                    <a:pt x="5733232" y="260465"/>
                  </a:cubicBezTo>
                  <a:cubicBezTo>
                    <a:pt x="5966056" y="261115"/>
                    <a:pt x="6441088" y="384231"/>
                    <a:pt x="6796376" y="436589"/>
                  </a:cubicBezTo>
                  <a:cubicBezTo>
                    <a:pt x="6894018" y="444514"/>
                    <a:pt x="6978055" y="455161"/>
                    <a:pt x="7059369" y="471250"/>
                  </a:cubicBezTo>
                  <a:cubicBezTo>
                    <a:pt x="7238143" y="417818"/>
                    <a:pt x="7563874" y="271857"/>
                    <a:pt x="7595691" y="310953"/>
                  </a:cubicBezTo>
                  <a:cubicBezTo>
                    <a:pt x="7664562" y="405785"/>
                    <a:pt x="7692614" y="568654"/>
                    <a:pt x="7628131" y="723357"/>
                  </a:cubicBezTo>
                  <a:cubicBezTo>
                    <a:pt x="7592908" y="768825"/>
                    <a:pt x="7307314" y="732652"/>
                    <a:pt x="7146905" y="737299"/>
                  </a:cubicBezTo>
                  <a:lnTo>
                    <a:pt x="7023490" y="778621"/>
                  </a:lnTo>
                  <a:cubicBezTo>
                    <a:pt x="6940745" y="783563"/>
                    <a:pt x="6719207" y="663320"/>
                    <a:pt x="6549377" y="698197"/>
                  </a:cubicBezTo>
                  <a:cubicBezTo>
                    <a:pt x="6331557" y="726190"/>
                    <a:pt x="6119180" y="770512"/>
                    <a:pt x="5895917" y="782177"/>
                  </a:cubicBezTo>
                  <a:cubicBezTo>
                    <a:pt x="5733399" y="789841"/>
                    <a:pt x="5581767" y="748518"/>
                    <a:pt x="5424692" y="731689"/>
                  </a:cubicBezTo>
                  <a:cubicBezTo>
                    <a:pt x="5320510" y="729786"/>
                    <a:pt x="5161898" y="842181"/>
                    <a:pt x="4978795" y="867493"/>
                  </a:cubicBezTo>
                  <a:cubicBezTo>
                    <a:pt x="4796448" y="885803"/>
                    <a:pt x="4614102" y="890505"/>
                    <a:pt x="4431755" y="922423"/>
                  </a:cubicBezTo>
                  <a:lnTo>
                    <a:pt x="3954420" y="1017790"/>
                  </a:lnTo>
                  <a:lnTo>
                    <a:pt x="0" y="101779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3" name="Group 3">
            <a:extLst>
              <a:ext uri="{FF2B5EF4-FFF2-40B4-BE49-F238E27FC236}">
                <a16:creationId xmlns="" xmlns:a16="http://schemas.microsoft.com/office/drawing/2014/main" id="{22753E81-9E4F-458E-904D-7C8116258440}"/>
              </a:ext>
            </a:extLst>
          </p:cNvPr>
          <p:cNvGrpSpPr/>
          <p:nvPr/>
        </p:nvGrpSpPr>
        <p:grpSpPr>
          <a:xfrm rot="19345081" flipH="1">
            <a:off x="4246623" y="728116"/>
            <a:ext cx="897720" cy="4621109"/>
            <a:chOff x="4067944" y="-1055821"/>
            <a:chExt cx="1409422" cy="7255142"/>
          </a:xfrm>
        </p:grpSpPr>
        <p:sp>
          <p:nvSpPr>
            <p:cNvPr id="34" name="Rounded Rectangle 7">
              <a:extLst>
                <a:ext uri="{FF2B5EF4-FFF2-40B4-BE49-F238E27FC236}">
                  <a16:creationId xmlns="" xmlns:a16="http://schemas.microsoft.com/office/drawing/2014/main" id="{2BE27916-0242-42B1-BBE6-44017962847A}"/>
                </a:ext>
              </a:extLst>
            </p:cNvPr>
            <p:cNvSpPr/>
            <p:nvPr/>
          </p:nvSpPr>
          <p:spPr>
            <a:xfrm>
              <a:off x="4067944" y="-1055821"/>
              <a:ext cx="1409422" cy="7255142"/>
            </a:xfrm>
            <a:custGeom>
              <a:avLst/>
              <a:gdLst/>
              <a:ahLst/>
              <a:cxnLst/>
              <a:rect l="l" t="t" r="r" b="b"/>
              <a:pathLst>
                <a:path w="1409422" h="7255142">
                  <a:moveTo>
                    <a:pt x="704711" y="0"/>
                  </a:moveTo>
                  <a:cubicBezTo>
                    <a:pt x="1072574" y="0"/>
                    <a:pt x="1370785" y="117434"/>
                    <a:pt x="1370785" y="262297"/>
                  </a:cubicBezTo>
                  <a:cubicBezTo>
                    <a:pt x="1370785" y="345582"/>
                    <a:pt x="1272215" y="419801"/>
                    <a:pt x="1118084" y="466488"/>
                  </a:cubicBezTo>
                  <a:lnTo>
                    <a:pt x="1070943" y="803115"/>
                  </a:lnTo>
                  <a:cubicBezTo>
                    <a:pt x="1274015" y="850812"/>
                    <a:pt x="1409422" y="938764"/>
                    <a:pt x="1409422" y="1039170"/>
                  </a:cubicBezTo>
                  <a:cubicBezTo>
                    <a:pt x="1409422" y="1130174"/>
                    <a:pt x="1298186" y="1210947"/>
                    <a:pt x="1126003" y="1260423"/>
                  </a:cubicBezTo>
                  <a:cubicBezTo>
                    <a:pt x="1126434" y="1261870"/>
                    <a:pt x="1126442" y="1263323"/>
                    <a:pt x="1126442" y="1264778"/>
                  </a:cubicBezTo>
                  <a:lnTo>
                    <a:pt x="1126442" y="5050212"/>
                  </a:lnTo>
                  <a:cubicBezTo>
                    <a:pt x="1126442" y="5214603"/>
                    <a:pt x="1024927" y="5355284"/>
                    <a:pt x="880490" y="5410505"/>
                  </a:cubicBezTo>
                  <a:cubicBezTo>
                    <a:pt x="887528" y="5422594"/>
                    <a:pt x="891019" y="5436683"/>
                    <a:pt x="891019" y="5451587"/>
                  </a:cubicBezTo>
                  <a:lnTo>
                    <a:pt x="891019" y="5480845"/>
                  </a:lnTo>
                  <a:cubicBezTo>
                    <a:pt x="891019" y="5532419"/>
                    <a:pt x="849210" y="5574228"/>
                    <a:pt x="797636" y="5574228"/>
                  </a:cubicBezTo>
                  <a:lnTo>
                    <a:pt x="764319" y="5574228"/>
                  </a:lnTo>
                  <a:cubicBezTo>
                    <a:pt x="760551" y="6069812"/>
                    <a:pt x="756761" y="6511449"/>
                    <a:pt x="752970" y="7020893"/>
                  </a:cubicBezTo>
                  <a:lnTo>
                    <a:pt x="671083" y="7255142"/>
                  </a:lnTo>
                  <a:cubicBezTo>
                    <a:pt x="676129" y="6635258"/>
                    <a:pt x="656834" y="6124906"/>
                    <a:pt x="646982" y="5574228"/>
                  </a:cubicBezTo>
                  <a:lnTo>
                    <a:pt x="611786" y="5574228"/>
                  </a:lnTo>
                  <a:cubicBezTo>
                    <a:pt x="560212" y="5574228"/>
                    <a:pt x="518403" y="5532419"/>
                    <a:pt x="518403" y="5480845"/>
                  </a:cubicBezTo>
                  <a:lnTo>
                    <a:pt x="518403" y="5451587"/>
                  </a:lnTo>
                  <a:cubicBezTo>
                    <a:pt x="518403" y="5436685"/>
                    <a:pt x="521894" y="5422598"/>
                    <a:pt x="528930" y="5410510"/>
                  </a:cubicBezTo>
                  <a:cubicBezTo>
                    <a:pt x="384495" y="5355282"/>
                    <a:pt x="282981" y="5214602"/>
                    <a:pt x="282981" y="5050212"/>
                  </a:cubicBezTo>
                  <a:lnTo>
                    <a:pt x="282981" y="1264778"/>
                  </a:lnTo>
                  <a:lnTo>
                    <a:pt x="283420" y="1260424"/>
                  </a:lnTo>
                  <a:cubicBezTo>
                    <a:pt x="111236" y="1210948"/>
                    <a:pt x="0" y="1130174"/>
                    <a:pt x="0" y="1039170"/>
                  </a:cubicBezTo>
                  <a:cubicBezTo>
                    <a:pt x="0" y="938764"/>
                    <a:pt x="135407" y="850812"/>
                    <a:pt x="338481" y="803115"/>
                  </a:cubicBezTo>
                  <a:lnTo>
                    <a:pt x="291339" y="466488"/>
                  </a:lnTo>
                  <a:cubicBezTo>
                    <a:pt x="137207" y="419801"/>
                    <a:pt x="38637" y="345582"/>
                    <a:pt x="38637" y="262297"/>
                  </a:cubicBezTo>
                  <a:cubicBezTo>
                    <a:pt x="38637" y="117434"/>
                    <a:pt x="336848" y="0"/>
                    <a:pt x="7047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grpSp>
          <p:nvGrpSpPr>
            <p:cNvPr id="35" name="Group 5">
              <a:extLst>
                <a:ext uri="{FF2B5EF4-FFF2-40B4-BE49-F238E27FC236}">
                  <a16:creationId xmlns="" xmlns:a16="http://schemas.microsoft.com/office/drawing/2014/main" id="{E775AF57-2CDE-41D3-8AD9-2390CAB598F4}"/>
                </a:ext>
              </a:extLst>
            </p:cNvPr>
            <p:cNvGrpSpPr/>
            <p:nvPr/>
          </p:nvGrpSpPr>
          <p:grpSpPr>
            <a:xfrm>
              <a:off x="4445616" y="1984252"/>
              <a:ext cx="669600" cy="2316832"/>
              <a:chOff x="4445616" y="1984252"/>
              <a:chExt cx="669600" cy="2316832"/>
            </a:xfrm>
          </p:grpSpPr>
          <p:sp>
            <p:nvSpPr>
              <p:cNvPr id="36" name="Round Same Side Corner Rectangle 6">
                <a:extLst>
                  <a:ext uri="{FF2B5EF4-FFF2-40B4-BE49-F238E27FC236}">
                    <a16:creationId xmlns="" xmlns:a16="http://schemas.microsoft.com/office/drawing/2014/main" id="{915604F9-B4E5-4EAE-940C-2E71AB3963F0}"/>
                  </a:ext>
                </a:extLst>
              </p:cNvPr>
              <p:cNvSpPr/>
              <p:nvPr/>
            </p:nvSpPr>
            <p:spPr>
              <a:xfrm rot="10800000">
                <a:off x="4445616" y="2111584"/>
                <a:ext cx="669600" cy="21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Oval 7">
                <a:extLst>
                  <a:ext uri="{FF2B5EF4-FFF2-40B4-BE49-F238E27FC236}">
                    <a16:creationId xmlns="" xmlns:a16="http://schemas.microsoft.com/office/drawing/2014/main" id="{F0312E11-A5B4-488A-8455-774DB84A9F17}"/>
                  </a:ext>
                </a:extLst>
              </p:cNvPr>
              <p:cNvSpPr/>
              <p:nvPr/>
            </p:nvSpPr>
            <p:spPr>
              <a:xfrm>
                <a:off x="4445616" y="1984252"/>
                <a:ext cx="668707" cy="2286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38" name="Group 3">
            <a:extLst>
              <a:ext uri="{FF2B5EF4-FFF2-40B4-BE49-F238E27FC236}">
                <a16:creationId xmlns="" xmlns:a16="http://schemas.microsoft.com/office/drawing/2014/main" id="{29764BBB-D5C7-4065-B7DC-A27018D8A425}"/>
              </a:ext>
            </a:extLst>
          </p:cNvPr>
          <p:cNvGrpSpPr/>
          <p:nvPr/>
        </p:nvGrpSpPr>
        <p:grpSpPr>
          <a:xfrm>
            <a:off x="1467460" y="1183181"/>
            <a:ext cx="971004" cy="2557380"/>
            <a:chOff x="798294" y="1135284"/>
            <a:chExt cx="1366873" cy="3600000"/>
          </a:xfrm>
          <a:solidFill>
            <a:schemeClr val="accent1"/>
          </a:solidFill>
        </p:grpSpPr>
        <p:sp>
          <p:nvSpPr>
            <p:cNvPr id="39" name="Round Same Side Corner Rectangle 8">
              <a:extLst>
                <a:ext uri="{FF2B5EF4-FFF2-40B4-BE49-F238E27FC236}">
                  <a16:creationId xmlns="" xmlns:a16="http://schemas.microsoft.com/office/drawing/2014/main" id="{053B930E-72CA-4008-B17F-1B2177A89F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2247" y="1135284"/>
              <a:ext cx="618968" cy="360000"/>
            </a:xfrm>
            <a:custGeom>
              <a:avLst/>
              <a:gdLst/>
              <a:ahLst/>
              <a:cxnLst/>
              <a:rect l="l" t="t" r="r" b="b"/>
              <a:pathLst>
                <a:path w="618968" h="360000">
                  <a:moveTo>
                    <a:pt x="309484" y="0"/>
                  </a:moveTo>
                  <a:cubicBezTo>
                    <a:pt x="480408" y="0"/>
                    <a:pt x="618968" y="138560"/>
                    <a:pt x="618968" y="309483"/>
                  </a:cubicBezTo>
                  <a:lnTo>
                    <a:pt x="613875" y="360000"/>
                  </a:lnTo>
                  <a:lnTo>
                    <a:pt x="5093" y="360000"/>
                  </a:lnTo>
                  <a:cubicBezTo>
                    <a:pt x="1413" y="343670"/>
                    <a:pt x="0" y="326742"/>
                    <a:pt x="0" y="309483"/>
                  </a:cubicBezTo>
                  <a:cubicBezTo>
                    <a:pt x="0" y="138560"/>
                    <a:pt x="138561" y="0"/>
                    <a:pt x="309484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0" name="Round Same Side Corner Rectangle 8">
              <a:extLst>
                <a:ext uri="{FF2B5EF4-FFF2-40B4-BE49-F238E27FC236}">
                  <a16:creationId xmlns="" xmlns:a16="http://schemas.microsoft.com/office/drawing/2014/main" id="{A0F1FAF7-C924-473B-9876-4BEB3A7C9F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5085" y="1495284"/>
              <a:ext cx="1093290" cy="360000"/>
            </a:xfrm>
            <a:custGeom>
              <a:avLst/>
              <a:gdLst/>
              <a:ahLst/>
              <a:cxnLst/>
              <a:rect l="l" t="t" r="r" b="b"/>
              <a:pathLst>
                <a:path w="1093290" h="360000">
                  <a:moveTo>
                    <a:pt x="120297" y="328818"/>
                  </a:moveTo>
                  <a:lnTo>
                    <a:pt x="972993" y="328818"/>
                  </a:lnTo>
                  <a:cubicBezTo>
                    <a:pt x="1016682" y="328818"/>
                    <a:pt x="1057826" y="339716"/>
                    <a:pt x="1093290" y="360000"/>
                  </a:cubicBezTo>
                  <a:lnTo>
                    <a:pt x="0" y="360000"/>
                  </a:lnTo>
                  <a:cubicBezTo>
                    <a:pt x="35464" y="339716"/>
                    <a:pt x="76608" y="328818"/>
                    <a:pt x="120297" y="328818"/>
                  </a:cubicBezTo>
                  <a:close/>
                  <a:moveTo>
                    <a:pt x="242255" y="0"/>
                  </a:moveTo>
                  <a:lnTo>
                    <a:pt x="851037" y="0"/>
                  </a:lnTo>
                  <a:cubicBezTo>
                    <a:pt x="827819" y="146975"/>
                    <a:pt x="700311" y="258967"/>
                    <a:pt x="546646" y="258967"/>
                  </a:cubicBezTo>
                  <a:cubicBezTo>
                    <a:pt x="392981" y="258967"/>
                    <a:pt x="265473" y="146975"/>
                    <a:pt x="2422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1" name="Round Same Side Corner Rectangle 8">
              <a:extLst>
                <a:ext uri="{FF2B5EF4-FFF2-40B4-BE49-F238E27FC236}">
                  <a16:creationId xmlns="" xmlns:a16="http://schemas.microsoft.com/office/drawing/2014/main" id="{48FF0E62-5C38-4C67-B750-7C093CF7B7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8294" y="185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36791" y="0"/>
                  </a:moveTo>
                  <a:lnTo>
                    <a:pt x="1230081" y="0"/>
                  </a:lnTo>
                  <a:cubicBezTo>
                    <a:pt x="1311706" y="42198"/>
                    <a:pt x="1366872" y="127610"/>
                    <a:pt x="1366872" y="225906"/>
                  </a:cubicBezTo>
                  <a:lnTo>
                    <a:pt x="1366872" y="360000"/>
                  </a:lnTo>
                  <a:lnTo>
                    <a:pt x="0" y="360000"/>
                  </a:lnTo>
                  <a:lnTo>
                    <a:pt x="0" y="225906"/>
                  </a:lnTo>
                  <a:cubicBezTo>
                    <a:pt x="0" y="127610"/>
                    <a:pt x="55166" y="42198"/>
                    <a:pt x="136791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2" name="Round Same Side Corner Rectangle 8">
              <a:extLst>
                <a:ext uri="{FF2B5EF4-FFF2-40B4-BE49-F238E27FC236}">
                  <a16:creationId xmlns="" xmlns:a16="http://schemas.microsoft.com/office/drawing/2014/main" id="{CEF1482F-9BC8-4946-AD19-FF8ADEDDF5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8294" y="2215284"/>
              <a:ext cx="1366873" cy="360000"/>
            </a:xfrm>
            <a:custGeom>
              <a:avLst/>
              <a:gdLst/>
              <a:ahLst/>
              <a:cxnLst/>
              <a:rect l="l" t="t" r="r" b="b"/>
              <a:pathLst>
                <a:path w="1366873" h="360000">
                  <a:moveTo>
                    <a:pt x="0" y="0"/>
                  </a:moveTo>
                  <a:lnTo>
                    <a:pt x="1366872" y="0"/>
                  </a:lnTo>
                  <a:lnTo>
                    <a:pt x="1366872" y="106805"/>
                  </a:lnTo>
                  <a:lnTo>
                    <a:pt x="1366873" y="106805"/>
                  </a:lnTo>
                  <a:lnTo>
                    <a:pt x="1366873" y="360000"/>
                  </a:lnTo>
                  <a:lnTo>
                    <a:pt x="1102603" y="360000"/>
                  </a:lnTo>
                  <a:lnTo>
                    <a:pt x="1102603" y="195949"/>
                  </a:lnTo>
                  <a:lnTo>
                    <a:pt x="1063282" y="195949"/>
                  </a:lnTo>
                  <a:lnTo>
                    <a:pt x="1062792" y="360000"/>
                  </a:lnTo>
                  <a:lnTo>
                    <a:pt x="303100" y="360000"/>
                  </a:lnTo>
                  <a:cubicBezTo>
                    <a:pt x="303263" y="305317"/>
                    <a:pt x="303426" y="250633"/>
                    <a:pt x="303590" y="195949"/>
                  </a:cubicBezTo>
                  <a:lnTo>
                    <a:pt x="264271" y="195949"/>
                  </a:lnTo>
                  <a:lnTo>
                    <a:pt x="264271" y="360000"/>
                  </a:lnTo>
                  <a:lnTo>
                    <a:pt x="1" y="360000"/>
                  </a:lnTo>
                  <a:lnTo>
                    <a:pt x="1" y="195949"/>
                  </a:lnTo>
                  <a:lnTo>
                    <a:pt x="0" y="1959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3" name="Round Same Side Corner Rectangle 8">
              <a:extLst>
                <a:ext uri="{FF2B5EF4-FFF2-40B4-BE49-F238E27FC236}">
                  <a16:creationId xmlns="" xmlns:a16="http://schemas.microsoft.com/office/drawing/2014/main" id="{3BBFCB1F-95DB-48EC-8D44-DA2B427BF7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8295" y="257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360000"/>
                  </a:lnTo>
                  <a:lnTo>
                    <a:pt x="1102602" y="360000"/>
                  </a:lnTo>
                  <a:close/>
                  <a:moveTo>
                    <a:pt x="303099" y="0"/>
                  </a:moveTo>
                  <a:lnTo>
                    <a:pt x="1062791" y="0"/>
                  </a:lnTo>
                  <a:lnTo>
                    <a:pt x="1061715" y="360000"/>
                  </a:lnTo>
                  <a:lnTo>
                    <a:pt x="302023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4" name="Round Same Side Corner Rectangle 8">
              <a:extLst>
                <a:ext uri="{FF2B5EF4-FFF2-40B4-BE49-F238E27FC236}">
                  <a16:creationId xmlns="" xmlns:a16="http://schemas.microsoft.com/office/drawing/2014/main" id="{DBCD590A-AE6F-4ED9-84AB-A16C2ADA6D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8295" y="293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93634"/>
                  </a:lnTo>
                  <a:cubicBezTo>
                    <a:pt x="1366872" y="166610"/>
                    <a:pt x="1307713" y="225768"/>
                    <a:pt x="1234737" y="225768"/>
                  </a:cubicBezTo>
                  <a:cubicBezTo>
                    <a:pt x="1161761" y="225768"/>
                    <a:pt x="1102602" y="166610"/>
                    <a:pt x="1102602" y="93634"/>
                  </a:cubicBezTo>
                  <a:close/>
                  <a:moveTo>
                    <a:pt x="302023" y="0"/>
                  </a:moveTo>
                  <a:lnTo>
                    <a:pt x="1061715" y="0"/>
                  </a:lnTo>
                  <a:lnTo>
                    <a:pt x="1060639" y="360000"/>
                  </a:lnTo>
                  <a:lnTo>
                    <a:pt x="726527" y="360000"/>
                  </a:lnTo>
                  <a:lnTo>
                    <a:pt x="726527" y="314913"/>
                  </a:lnTo>
                  <a:lnTo>
                    <a:pt x="627437" y="314913"/>
                  </a:lnTo>
                  <a:lnTo>
                    <a:pt x="627437" y="360000"/>
                  </a:lnTo>
                  <a:lnTo>
                    <a:pt x="300947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93634"/>
                  </a:lnTo>
                  <a:cubicBezTo>
                    <a:pt x="264270" y="166610"/>
                    <a:pt x="205112" y="225768"/>
                    <a:pt x="132135" y="225768"/>
                  </a:cubicBezTo>
                  <a:cubicBezTo>
                    <a:pt x="59159" y="225768"/>
                    <a:pt x="0" y="166610"/>
                    <a:pt x="0" y="9363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5" name="Round Same Side Corner Rectangle 8">
              <a:extLst>
                <a:ext uri="{FF2B5EF4-FFF2-40B4-BE49-F238E27FC236}">
                  <a16:creationId xmlns="" xmlns:a16="http://schemas.microsoft.com/office/drawing/2014/main" id="{D13711CE-E125-4D17-A700-2185F2A3D7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8166" y="329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6656" y="0"/>
                  </a:moveTo>
                  <a:lnTo>
                    <a:pt x="760768" y="0"/>
                  </a:lnTo>
                  <a:lnTo>
                    <a:pt x="759691" y="360000"/>
                  </a:lnTo>
                  <a:lnTo>
                    <a:pt x="426656" y="360000"/>
                  </a:lnTo>
                  <a:close/>
                  <a:moveTo>
                    <a:pt x="1076" y="0"/>
                  </a:moveTo>
                  <a:lnTo>
                    <a:pt x="327566" y="0"/>
                  </a:lnTo>
                  <a:lnTo>
                    <a:pt x="327566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6" name="Round Same Side Corner Rectangle 8">
              <a:extLst>
                <a:ext uri="{FF2B5EF4-FFF2-40B4-BE49-F238E27FC236}">
                  <a16:creationId xmlns="" xmlns:a16="http://schemas.microsoft.com/office/drawing/2014/main" id="{E07B1716-2294-4ABF-AF85-DAE0697FFE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7090" y="3655284"/>
              <a:ext cx="760767" cy="360000"/>
            </a:xfrm>
            <a:custGeom>
              <a:avLst/>
              <a:gdLst/>
              <a:ahLst/>
              <a:cxnLst/>
              <a:rect l="l" t="t" r="r" b="b"/>
              <a:pathLst>
                <a:path w="760767" h="360000">
                  <a:moveTo>
                    <a:pt x="427732" y="0"/>
                  </a:moveTo>
                  <a:lnTo>
                    <a:pt x="760767" y="0"/>
                  </a:lnTo>
                  <a:lnTo>
                    <a:pt x="759691" y="360000"/>
                  </a:lnTo>
                  <a:lnTo>
                    <a:pt x="427732" y="360000"/>
                  </a:lnTo>
                  <a:close/>
                  <a:moveTo>
                    <a:pt x="1076" y="0"/>
                  </a:moveTo>
                  <a:lnTo>
                    <a:pt x="328642" y="0"/>
                  </a:lnTo>
                  <a:lnTo>
                    <a:pt x="328642" y="360000"/>
                  </a:lnTo>
                  <a:lnTo>
                    <a:pt x="0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7" name="Round Same Side Corner Rectangle 8">
              <a:extLst>
                <a:ext uri="{FF2B5EF4-FFF2-40B4-BE49-F238E27FC236}">
                  <a16:creationId xmlns="" xmlns:a16="http://schemas.microsoft.com/office/drawing/2014/main" id="{93C6BCBE-0A83-492E-8ECA-0D8209909E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6013" y="401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8809" y="0"/>
                  </a:moveTo>
                  <a:lnTo>
                    <a:pt x="760768" y="0"/>
                  </a:lnTo>
                  <a:lnTo>
                    <a:pt x="759692" y="360000"/>
                  </a:lnTo>
                  <a:lnTo>
                    <a:pt x="428809" y="360000"/>
                  </a:lnTo>
                  <a:close/>
                  <a:moveTo>
                    <a:pt x="1077" y="0"/>
                  </a:moveTo>
                  <a:lnTo>
                    <a:pt x="329719" y="0"/>
                  </a:lnTo>
                  <a:lnTo>
                    <a:pt x="329719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8" name="Round Same Side Corner Rectangle 8">
              <a:extLst>
                <a:ext uri="{FF2B5EF4-FFF2-40B4-BE49-F238E27FC236}">
                  <a16:creationId xmlns="" xmlns:a16="http://schemas.microsoft.com/office/drawing/2014/main" id="{AA289209-EBF1-41F2-A820-9D1E0DE7AB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5431" y="4375284"/>
              <a:ext cx="760274" cy="360000"/>
            </a:xfrm>
            <a:custGeom>
              <a:avLst/>
              <a:gdLst/>
              <a:ahLst/>
              <a:cxnLst/>
              <a:rect l="l" t="t" r="r" b="b"/>
              <a:pathLst>
                <a:path w="760274" h="360000">
                  <a:moveTo>
                    <a:pt x="429391" y="0"/>
                  </a:moveTo>
                  <a:lnTo>
                    <a:pt x="760274" y="0"/>
                  </a:lnTo>
                  <a:cubicBezTo>
                    <a:pt x="760080" y="64950"/>
                    <a:pt x="759886" y="129900"/>
                    <a:pt x="759692" y="194850"/>
                  </a:cubicBezTo>
                  <a:cubicBezTo>
                    <a:pt x="759692" y="286060"/>
                    <a:pt x="685751" y="360000"/>
                    <a:pt x="594541" y="360000"/>
                  </a:cubicBezTo>
                  <a:cubicBezTo>
                    <a:pt x="503331" y="360000"/>
                    <a:pt x="429391" y="286060"/>
                    <a:pt x="429391" y="194850"/>
                  </a:cubicBezTo>
                  <a:close/>
                  <a:moveTo>
                    <a:pt x="583" y="0"/>
                  </a:moveTo>
                  <a:lnTo>
                    <a:pt x="330301" y="0"/>
                  </a:lnTo>
                  <a:lnTo>
                    <a:pt x="330301" y="194849"/>
                  </a:lnTo>
                  <a:cubicBezTo>
                    <a:pt x="330301" y="286059"/>
                    <a:pt x="256361" y="359999"/>
                    <a:pt x="165151" y="359999"/>
                  </a:cubicBezTo>
                  <a:cubicBezTo>
                    <a:pt x="73941" y="359999"/>
                    <a:pt x="0" y="286059"/>
                    <a:pt x="0" y="1948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53476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z="3600" dirty="0"/>
              <a:t>Fully Editable Icon Sets : A</a:t>
            </a:r>
            <a:endParaRPr lang="ko-KR" altLang="en-US" sz="3600" dirty="0"/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5E70EC07-AFEE-462E-A02B-EF146A633B3D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F0D1868F-59F5-4F9A-878B-2780B94F9C32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55A466F0-24CD-4295-B112-318BE4107805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34FA9AA8-2E8F-41A7-ACE8-CC7A3D42E2D6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66" name="Freeform 47">
            <a:extLst>
              <a:ext uri="{FF2B5EF4-FFF2-40B4-BE49-F238E27FC236}">
                <a16:creationId xmlns="" xmlns:a16="http://schemas.microsoft.com/office/drawing/2014/main" id="{3E295ABE-62F1-4860-920E-B0726A7B583B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Freeform 48">
            <a:extLst>
              <a:ext uri="{FF2B5EF4-FFF2-40B4-BE49-F238E27FC236}">
                <a16:creationId xmlns="" xmlns:a16="http://schemas.microsoft.com/office/drawing/2014/main" id="{94997225-E470-4538-9D4F-5D2A63C5C491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Freeform 49">
            <a:extLst>
              <a:ext uri="{FF2B5EF4-FFF2-40B4-BE49-F238E27FC236}">
                <a16:creationId xmlns="" xmlns:a16="http://schemas.microsoft.com/office/drawing/2014/main" id="{1FF396BD-EE9F-4B8E-B677-D43FD2CBC156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Freeform 50">
            <a:extLst>
              <a:ext uri="{FF2B5EF4-FFF2-40B4-BE49-F238E27FC236}">
                <a16:creationId xmlns="" xmlns:a16="http://schemas.microsoft.com/office/drawing/2014/main" id="{5AEC9591-BB25-4165-BBCA-C21CF897B7DB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Teardrop 9">
            <a:extLst>
              <a:ext uri="{FF2B5EF4-FFF2-40B4-BE49-F238E27FC236}">
                <a16:creationId xmlns="" xmlns:a16="http://schemas.microsoft.com/office/drawing/2014/main" id="{0A39723D-067B-4926-BBD9-E04440165783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Freeform 97">
            <a:extLst>
              <a:ext uri="{FF2B5EF4-FFF2-40B4-BE49-F238E27FC236}">
                <a16:creationId xmlns="" xmlns:a16="http://schemas.microsoft.com/office/drawing/2014/main" id="{A738B5F4-7106-4CF4-AF48-1D70D06B77D6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Donut 22">
            <a:extLst>
              <a:ext uri="{FF2B5EF4-FFF2-40B4-BE49-F238E27FC236}">
                <a16:creationId xmlns="" xmlns:a16="http://schemas.microsoft.com/office/drawing/2014/main" id="{D7887DE2-B42F-4A22-B8C0-BC9E29429FFF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3" name="Freeform 99">
            <a:extLst>
              <a:ext uri="{FF2B5EF4-FFF2-40B4-BE49-F238E27FC236}">
                <a16:creationId xmlns="" xmlns:a16="http://schemas.microsoft.com/office/drawing/2014/main" id="{03310A10-A303-42D5-8266-4423C45B2EB8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Oval 10">
            <a:extLst>
              <a:ext uri="{FF2B5EF4-FFF2-40B4-BE49-F238E27FC236}">
                <a16:creationId xmlns="" xmlns:a16="http://schemas.microsoft.com/office/drawing/2014/main" id="{FDBC464D-DDAF-4410-999E-5077498B74BD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Freeform 101">
            <a:extLst>
              <a:ext uri="{FF2B5EF4-FFF2-40B4-BE49-F238E27FC236}">
                <a16:creationId xmlns="" xmlns:a16="http://schemas.microsoft.com/office/drawing/2014/main" id="{1E2241B2-4049-4851-9655-49C8256FC784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8" name="Group 102">
            <a:extLst>
              <a:ext uri="{FF2B5EF4-FFF2-40B4-BE49-F238E27FC236}">
                <a16:creationId xmlns="" xmlns:a16="http://schemas.microsoft.com/office/drawing/2014/main" id="{74793554-D386-4661-A7BE-50F81F7FBC07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79" name="Freeform 103">
              <a:extLst>
                <a:ext uri="{FF2B5EF4-FFF2-40B4-BE49-F238E27FC236}">
                  <a16:creationId xmlns="" xmlns:a16="http://schemas.microsoft.com/office/drawing/2014/main" id="{2EB18116-B943-491E-B3E8-8D3FF035565A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Freeform 104">
              <a:extLst>
                <a:ext uri="{FF2B5EF4-FFF2-40B4-BE49-F238E27FC236}">
                  <a16:creationId xmlns="" xmlns:a16="http://schemas.microsoft.com/office/drawing/2014/main" id="{202493B4-EFE7-4075-B773-44BDF1BBE3A8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Freeform 105">
              <a:extLst>
                <a:ext uri="{FF2B5EF4-FFF2-40B4-BE49-F238E27FC236}">
                  <a16:creationId xmlns="" xmlns:a16="http://schemas.microsoft.com/office/drawing/2014/main" id="{B34B6770-4D68-4364-B341-42A01F36A313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Freeform 106">
              <a:extLst>
                <a:ext uri="{FF2B5EF4-FFF2-40B4-BE49-F238E27FC236}">
                  <a16:creationId xmlns="" xmlns:a16="http://schemas.microsoft.com/office/drawing/2014/main" id="{505BBC26-DA91-42CC-AD97-56A07F1BE6D4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3" name="Freeform 107">
            <a:extLst>
              <a:ext uri="{FF2B5EF4-FFF2-40B4-BE49-F238E27FC236}">
                <a16:creationId xmlns="" xmlns:a16="http://schemas.microsoft.com/office/drawing/2014/main" id="{7BC1603B-D25E-4815-9E64-72D3F50B6AA9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Freeform 108">
            <a:extLst>
              <a:ext uri="{FF2B5EF4-FFF2-40B4-BE49-F238E27FC236}">
                <a16:creationId xmlns="" xmlns:a16="http://schemas.microsoft.com/office/drawing/2014/main" id="{5EBE6C33-32F2-4B55-9020-C6BF5249D877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Oval 8">
            <a:extLst>
              <a:ext uri="{FF2B5EF4-FFF2-40B4-BE49-F238E27FC236}">
                <a16:creationId xmlns="" xmlns:a16="http://schemas.microsoft.com/office/drawing/2014/main" id="{81F9F455-E22A-42E6-ABFD-D95D7DB78485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6" name="Group 110">
            <a:extLst>
              <a:ext uri="{FF2B5EF4-FFF2-40B4-BE49-F238E27FC236}">
                <a16:creationId xmlns="" xmlns:a16="http://schemas.microsoft.com/office/drawing/2014/main" id="{173DDEEA-983C-40B8-BC6B-39049133A5FC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87" name="Freeform 111">
              <a:extLst>
                <a:ext uri="{FF2B5EF4-FFF2-40B4-BE49-F238E27FC236}">
                  <a16:creationId xmlns="" xmlns:a16="http://schemas.microsoft.com/office/drawing/2014/main" id="{79B511AC-243A-4E3D-BC8C-9FE7C759EB6D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Oval 37">
              <a:extLst>
                <a:ext uri="{FF2B5EF4-FFF2-40B4-BE49-F238E27FC236}">
                  <a16:creationId xmlns="" xmlns:a16="http://schemas.microsoft.com/office/drawing/2014/main" id="{A5A8669D-74DE-48D9-8D64-DF410FD92883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9" name="Rectangle 19">
            <a:extLst>
              <a:ext uri="{FF2B5EF4-FFF2-40B4-BE49-F238E27FC236}">
                <a16:creationId xmlns="" xmlns:a16="http://schemas.microsoft.com/office/drawing/2014/main" id="{DDA6DA89-A502-4C5E-9EBC-96B8DE604F51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Freeform 114">
            <a:extLst>
              <a:ext uri="{FF2B5EF4-FFF2-40B4-BE49-F238E27FC236}">
                <a16:creationId xmlns="" xmlns:a16="http://schemas.microsoft.com/office/drawing/2014/main" id="{A0C65D2D-D79C-4A64-A8DD-5CC348C3ECEB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Rounded Rectangle 31">
            <a:extLst>
              <a:ext uri="{FF2B5EF4-FFF2-40B4-BE49-F238E27FC236}">
                <a16:creationId xmlns="" xmlns:a16="http://schemas.microsoft.com/office/drawing/2014/main" id="{25F30C60-21E1-4EB7-9F71-788F9679A455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Oval 47">
            <a:extLst>
              <a:ext uri="{FF2B5EF4-FFF2-40B4-BE49-F238E27FC236}">
                <a16:creationId xmlns="" xmlns:a16="http://schemas.microsoft.com/office/drawing/2014/main" id="{42EE1D79-8F4A-4EA3-94B7-D98569901374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Oval 50">
            <a:extLst>
              <a:ext uri="{FF2B5EF4-FFF2-40B4-BE49-F238E27FC236}">
                <a16:creationId xmlns="" xmlns:a16="http://schemas.microsoft.com/office/drawing/2014/main" id="{2C59F082-4803-48F5-99D2-E6A158DEEC2D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Heart 17">
            <a:extLst>
              <a:ext uri="{FF2B5EF4-FFF2-40B4-BE49-F238E27FC236}">
                <a16:creationId xmlns="" xmlns:a16="http://schemas.microsoft.com/office/drawing/2014/main" id="{F4609635-D2C5-4D82-8067-11C95DF940A4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Rounded Rectangle 25">
            <a:extLst>
              <a:ext uri="{FF2B5EF4-FFF2-40B4-BE49-F238E27FC236}">
                <a16:creationId xmlns="" xmlns:a16="http://schemas.microsoft.com/office/drawing/2014/main" id="{8016C920-1F92-4613-9666-C84B502F8BA3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Chord 32">
            <a:extLst>
              <a:ext uri="{FF2B5EF4-FFF2-40B4-BE49-F238E27FC236}">
                <a16:creationId xmlns="" xmlns:a16="http://schemas.microsoft.com/office/drawing/2014/main" id="{87F0F068-B65C-4DF6-AA3E-7549D0CFC21F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Rounded Rectangle 40">
            <a:extLst>
              <a:ext uri="{FF2B5EF4-FFF2-40B4-BE49-F238E27FC236}">
                <a16:creationId xmlns="" xmlns:a16="http://schemas.microsoft.com/office/drawing/2014/main" id="{A92593E0-5CE4-43DB-AB09-24EE2A01262D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Rounded Rectangle 7">
            <a:extLst>
              <a:ext uri="{FF2B5EF4-FFF2-40B4-BE49-F238E27FC236}">
                <a16:creationId xmlns="" xmlns:a16="http://schemas.microsoft.com/office/drawing/2014/main" id="{F7805239-E0E4-45AD-8D39-5CC4B6E281EF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9" name="Rounded Rectangle 17">
            <a:extLst>
              <a:ext uri="{FF2B5EF4-FFF2-40B4-BE49-F238E27FC236}">
                <a16:creationId xmlns="" xmlns:a16="http://schemas.microsoft.com/office/drawing/2014/main" id="{DE18D749-0809-45F6-B75B-FB3965963866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Oval 21">
            <a:extLst>
              <a:ext uri="{FF2B5EF4-FFF2-40B4-BE49-F238E27FC236}">
                <a16:creationId xmlns="" xmlns:a16="http://schemas.microsoft.com/office/drawing/2014/main" id="{C19B37D2-2EA6-4899-BDB2-BE99FC83D7A3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Oval 25">
            <a:extLst>
              <a:ext uri="{FF2B5EF4-FFF2-40B4-BE49-F238E27FC236}">
                <a16:creationId xmlns="" xmlns:a16="http://schemas.microsoft.com/office/drawing/2014/main" id="{AC05FB39-B6BE-456E-AA83-BC6891F20D5C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Block Arc 20">
            <a:extLst>
              <a:ext uri="{FF2B5EF4-FFF2-40B4-BE49-F238E27FC236}">
                <a16:creationId xmlns="" xmlns:a16="http://schemas.microsoft.com/office/drawing/2014/main" id="{6DC553CA-E346-4428-BA29-A271771E60B2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3" name="Block Arc 11">
            <a:extLst>
              <a:ext uri="{FF2B5EF4-FFF2-40B4-BE49-F238E27FC236}">
                <a16:creationId xmlns="" xmlns:a16="http://schemas.microsoft.com/office/drawing/2014/main" id="{420C1528-04B2-494A-8EF2-5E79B54A947F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4" name="Rectangle 21">
            <a:extLst>
              <a:ext uri="{FF2B5EF4-FFF2-40B4-BE49-F238E27FC236}">
                <a16:creationId xmlns="" xmlns:a16="http://schemas.microsoft.com/office/drawing/2014/main" id="{DF6FDE46-8478-4A0F-91C9-5213F9F75F49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Round Same Side Corner Rectangle 8">
            <a:extLst>
              <a:ext uri="{FF2B5EF4-FFF2-40B4-BE49-F238E27FC236}">
                <a16:creationId xmlns="" xmlns:a16="http://schemas.microsoft.com/office/drawing/2014/main" id="{EA1DD679-C3CE-4493-9982-02B1FCF676C4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Rounded Rectangle 51">
            <a:extLst>
              <a:ext uri="{FF2B5EF4-FFF2-40B4-BE49-F238E27FC236}">
                <a16:creationId xmlns="" xmlns:a16="http://schemas.microsoft.com/office/drawing/2014/main" id="{E44820AB-FB8C-4563-990D-5766B85DF72B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7" name="Isosceles Triangle 5">
            <a:extLst>
              <a:ext uri="{FF2B5EF4-FFF2-40B4-BE49-F238E27FC236}">
                <a16:creationId xmlns="" xmlns:a16="http://schemas.microsoft.com/office/drawing/2014/main" id="{7EC80D8E-A2D9-4AC1-B6B6-216929B1573A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Trapezoid 22">
            <a:extLst>
              <a:ext uri="{FF2B5EF4-FFF2-40B4-BE49-F238E27FC236}">
                <a16:creationId xmlns="" xmlns:a16="http://schemas.microsoft.com/office/drawing/2014/main" id="{19A328D6-7650-459E-9970-0B3641C7D939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Rounded Rectangle 20">
            <a:extLst>
              <a:ext uri="{FF2B5EF4-FFF2-40B4-BE49-F238E27FC236}">
                <a16:creationId xmlns="" xmlns:a16="http://schemas.microsoft.com/office/drawing/2014/main" id="{AECAECD8-DE65-4F8D-B150-8F1D28D3BA56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" name="Trapezoid 28">
            <a:extLst>
              <a:ext uri="{FF2B5EF4-FFF2-40B4-BE49-F238E27FC236}">
                <a16:creationId xmlns="" xmlns:a16="http://schemas.microsoft.com/office/drawing/2014/main" id="{8D426330-738C-42BA-9F39-2C84144B4C09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1" name="Rounded Rectangle 2">
            <a:extLst>
              <a:ext uri="{FF2B5EF4-FFF2-40B4-BE49-F238E27FC236}">
                <a16:creationId xmlns="" xmlns:a16="http://schemas.microsoft.com/office/drawing/2014/main" id="{948D7D70-BB5B-42F7-A93D-CEAB43EB4F63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2" name="Rounded Rectangle 8">
            <a:extLst>
              <a:ext uri="{FF2B5EF4-FFF2-40B4-BE49-F238E27FC236}">
                <a16:creationId xmlns="" xmlns:a16="http://schemas.microsoft.com/office/drawing/2014/main" id="{5E05A76F-9DFC-4A7A-A172-C4A49220403F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3" name="Rounded Rectangle 2">
            <a:extLst>
              <a:ext uri="{FF2B5EF4-FFF2-40B4-BE49-F238E27FC236}">
                <a16:creationId xmlns="" xmlns:a16="http://schemas.microsoft.com/office/drawing/2014/main" id="{F46CF231-6B3F-4801-9E6E-52F221E8A77A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4" name="Rounded Rectangle 3">
            <a:extLst>
              <a:ext uri="{FF2B5EF4-FFF2-40B4-BE49-F238E27FC236}">
                <a16:creationId xmlns="" xmlns:a16="http://schemas.microsoft.com/office/drawing/2014/main" id="{BDBE4B35-BBB0-4D1D-A568-33B65BEFE77E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5" name="Rounded Rectangle 10">
            <a:extLst>
              <a:ext uri="{FF2B5EF4-FFF2-40B4-BE49-F238E27FC236}">
                <a16:creationId xmlns="" xmlns:a16="http://schemas.microsoft.com/office/drawing/2014/main" id="{A18CDEBA-D88E-4830-8B5A-DE0002DCE97A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Block Arc 6">
            <a:extLst>
              <a:ext uri="{FF2B5EF4-FFF2-40B4-BE49-F238E27FC236}">
                <a16:creationId xmlns="" xmlns:a16="http://schemas.microsoft.com/office/drawing/2014/main" id="{3F92A6C8-2C7E-4850-B789-1B773101EA80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7" name="Left Arrow 1">
            <a:extLst>
              <a:ext uri="{FF2B5EF4-FFF2-40B4-BE49-F238E27FC236}">
                <a16:creationId xmlns="" xmlns:a16="http://schemas.microsoft.com/office/drawing/2014/main" id="{CCE1F8FB-84CF-449C-98D2-99FC4361617F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" name="Oval 35">
            <a:extLst>
              <a:ext uri="{FF2B5EF4-FFF2-40B4-BE49-F238E27FC236}">
                <a16:creationId xmlns="" xmlns:a16="http://schemas.microsoft.com/office/drawing/2014/main" id="{E7CD1511-7517-4272-9C27-077AA8859843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0516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262065" y="1217389"/>
            <a:ext cx="2592288" cy="25922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b="1" dirty="0"/>
              <a:t>Welcome!!</a:t>
            </a:r>
            <a:endParaRPr lang="ko-KR" altLang="en-US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3694113" y="1721445"/>
            <a:ext cx="1728192" cy="1800200"/>
            <a:chOff x="3707904" y="1779662"/>
            <a:chExt cx="1728192" cy="1800200"/>
          </a:xfrm>
        </p:grpSpPr>
        <p:sp>
          <p:nvSpPr>
            <p:cNvPr id="9" name="TextBox 8"/>
            <p:cNvSpPr txBox="1"/>
            <p:nvPr/>
          </p:nvSpPr>
          <p:spPr>
            <a:xfrm>
              <a:off x="3707904" y="2194867"/>
              <a:ext cx="172819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117A9A"/>
                  </a:solidFill>
                  <a:cs typeface="Arial" pitchFamily="34" charset="0"/>
                </a:rPr>
                <a:t>This PowerPoint Template has clean and neutral design that can be adapted to any content and meets various market segments.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07904" y="1779662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117A9A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117A9A"/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167423" y="4255516"/>
            <a:ext cx="4838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This PowerPoint Template has clean and neutral design that can be adapted to any content and meets various market segments. </a:t>
            </a:r>
          </a:p>
        </p:txBody>
      </p:sp>
      <p:sp>
        <p:nvSpPr>
          <p:cNvPr id="2" name="Donut 1"/>
          <p:cNvSpPr/>
          <p:nvPr/>
        </p:nvSpPr>
        <p:spPr>
          <a:xfrm>
            <a:off x="3131840" y="1087164"/>
            <a:ext cx="2852738" cy="2852738"/>
          </a:xfrm>
          <a:prstGeom prst="donut">
            <a:avLst>
              <a:gd name="adj" fmla="val 16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673" y="984706"/>
            <a:ext cx="1607737" cy="380147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400" y="843558"/>
            <a:ext cx="1607737" cy="380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59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B</a:t>
            </a:r>
            <a:endParaRPr lang="ko-KR" alt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C6CE2D09-7AD7-4597-9F35-961B2D4216FC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397FD7CF-7375-4B64-BECC-30498BC10373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D4172B31-32D8-4C03-B98A-C2F136BAF682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413EE5B1-BBDB-4295-A97B-230FD49A3EFF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57" name="Isosceles Triangle 68">
            <a:extLst>
              <a:ext uri="{FF2B5EF4-FFF2-40B4-BE49-F238E27FC236}">
                <a16:creationId xmlns="" xmlns:a16="http://schemas.microsoft.com/office/drawing/2014/main" id="{C8FF5D9D-EBF1-432E-820A-E665B4ADE6D2}"/>
              </a:ext>
            </a:extLst>
          </p:cNvPr>
          <p:cNvSpPr/>
          <p:nvPr/>
        </p:nvSpPr>
        <p:spPr>
          <a:xfrm rot="10800000">
            <a:off x="6076603" y="3430121"/>
            <a:ext cx="154974" cy="482618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Rectangle 9">
            <a:extLst>
              <a:ext uri="{FF2B5EF4-FFF2-40B4-BE49-F238E27FC236}">
                <a16:creationId xmlns="" xmlns:a16="http://schemas.microsoft.com/office/drawing/2014/main" id="{2D18D003-42EF-491E-936E-06CA77476AB5}"/>
              </a:ext>
            </a:extLst>
          </p:cNvPr>
          <p:cNvSpPr/>
          <p:nvPr/>
        </p:nvSpPr>
        <p:spPr>
          <a:xfrm>
            <a:off x="6472358" y="348584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Isosceles Triangle 8">
            <a:extLst>
              <a:ext uri="{FF2B5EF4-FFF2-40B4-BE49-F238E27FC236}">
                <a16:creationId xmlns="" xmlns:a16="http://schemas.microsoft.com/office/drawing/2014/main" id="{0BEDE8D8-4DE0-4995-B00D-04D1223B8004}"/>
              </a:ext>
            </a:extLst>
          </p:cNvPr>
          <p:cNvSpPr/>
          <p:nvPr/>
        </p:nvSpPr>
        <p:spPr>
          <a:xfrm rot="16200000">
            <a:off x="3610095" y="2744881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Donut 8">
            <a:extLst>
              <a:ext uri="{FF2B5EF4-FFF2-40B4-BE49-F238E27FC236}">
                <a16:creationId xmlns="" xmlns:a16="http://schemas.microsoft.com/office/drawing/2014/main" id="{E85AD06A-9914-4ED2-B01E-350C3288F978}"/>
              </a:ext>
            </a:extLst>
          </p:cNvPr>
          <p:cNvSpPr/>
          <p:nvPr/>
        </p:nvSpPr>
        <p:spPr>
          <a:xfrm>
            <a:off x="7202344" y="2726749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1" name="Freeform 18">
            <a:extLst>
              <a:ext uri="{FF2B5EF4-FFF2-40B4-BE49-F238E27FC236}">
                <a16:creationId xmlns="" xmlns:a16="http://schemas.microsoft.com/office/drawing/2014/main" id="{A2D02F8D-1F03-40BA-A2F0-E8C0A0BEA65D}"/>
              </a:ext>
            </a:extLst>
          </p:cNvPr>
          <p:cNvSpPr/>
          <p:nvPr/>
        </p:nvSpPr>
        <p:spPr>
          <a:xfrm>
            <a:off x="7644583" y="3526543"/>
            <a:ext cx="359044" cy="289775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Oval 7">
            <a:extLst>
              <a:ext uri="{FF2B5EF4-FFF2-40B4-BE49-F238E27FC236}">
                <a16:creationId xmlns="" xmlns:a16="http://schemas.microsoft.com/office/drawing/2014/main" id="{4D722707-282C-48EF-A19A-DBB068D0A5E1}"/>
              </a:ext>
            </a:extLst>
          </p:cNvPr>
          <p:cNvSpPr/>
          <p:nvPr/>
        </p:nvSpPr>
        <p:spPr>
          <a:xfrm>
            <a:off x="7748036" y="2750160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3" name="Freeform 20">
            <a:extLst>
              <a:ext uri="{FF2B5EF4-FFF2-40B4-BE49-F238E27FC236}">
                <a16:creationId xmlns="" xmlns:a16="http://schemas.microsoft.com/office/drawing/2014/main" id="{C5EA4689-522B-4DE2-A3C4-5589070ACDD4}"/>
              </a:ext>
            </a:extLst>
          </p:cNvPr>
          <p:cNvSpPr/>
          <p:nvPr/>
        </p:nvSpPr>
        <p:spPr>
          <a:xfrm>
            <a:off x="8271827" y="4162169"/>
            <a:ext cx="376670" cy="402560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Rounded Rectangle 25">
            <a:extLst>
              <a:ext uri="{FF2B5EF4-FFF2-40B4-BE49-F238E27FC236}">
                <a16:creationId xmlns="" xmlns:a16="http://schemas.microsoft.com/office/drawing/2014/main" id="{EFB1369F-6BB8-434E-8F84-6C59512EEE17}"/>
              </a:ext>
            </a:extLst>
          </p:cNvPr>
          <p:cNvSpPr/>
          <p:nvPr/>
        </p:nvSpPr>
        <p:spPr>
          <a:xfrm>
            <a:off x="8254078" y="2047226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5" name="Block Arc 41">
            <a:extLst>
              <a:ext uri="{FF2B5EF4-FFF2-40B4-BE49-F238E27FC236}">
                <a16:creationId xmlns="" xmlns:a16="http://schemas.microsoft.com/office/drawing/2014/main" id="{3FCF1772-6C9C-4F15-9AFE-B92467A6D73A}"/>
              </a:ext>
            </a:extLst>
          </p:cNvPr>
          <p:cNvSpPr/>
          <p:nvPr/>
        </p:nvSpPr>
        <p:spPr>
          <a:xfrm>
            <a:off x="7187564" y="4163165"/>
            <a:ext cx="395557" cy="400568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6" name="Round Same Side Corner Rectangle 11">
            <a:extLst>
              <a:ext uri="{FF2B5EF4-FFF2-40B4-BE49-F238E27FC236}">
                <a16:creationId xmlns="" xmlns:a16="http://schemas.microsoft.com/office/drawing/2014/main" id="{286A32B8-6C9E-4A6A-87F3-FBDC6CD5AAA4}"/>
              </a:ext>
            </a:extLst>
          </p:cNvPr>
          <p:cNvSpPr/>
          <p:nvPr/>
        </p:nvSpPr>
        <p:spPr>
          <a:xfrm rot="9900000">
            <a:off x="7717589" y="1270728"/>
            <a:ext cx="407173" cy="34581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7" name="Donut 39">
            <a:extLst>
              <a:ext uri="{FF2B5EF4-FFF2-40B4-BE49-F238E27FC236}">
                <a16:creationId xmlns="" xmlns:a16="http://schemas.microsoft.com/office/drawing/2014/main" id="{853894B8-C586-4341-8289-75CC2116F906}"/>
              </a:ext>
            </a:extLst>
          </p:cNvPr>
          <p:cNvSpPr/>
          <p:nvPr/>
        </p:nvSpPr>
        <p:spPr>
          <a:xfrm>
            <a:off x="3530744" y="3469364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8" name="Freeform 25">
            <a:extLst>
              <a:ext uri="{FF2B5EF4-FFF2-40B4-BE49-F238E27FC236}">
                <a16:creationId xmlns="" xmlns:a16="http://schemas.microsoft.com/office/drawing/2014/main" id="{1145EE91-27D2-4433-BA70-5E3A470521DF}"/>
              </a:ext>
            </a:extLst>
          </p:cNvPr>
          <p:cNvSpPr/>
          <p:nvPr/>
        </p:nvSpPr>
        <p:spPr>
          <a:xfrm>
            <a:off x="6704653" y="2749259"/>
            <a:ext cx="293412" cy="363079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Rectangle 36">
            <a:extLst>
              <a:ext uri="{FF2B5EF4-FFF2-40B4-BE49-F238E27FC236}">
                <a16:creationId xmlns="" xmlns:a16="http://schemas.microsoft.com/office/drawing/2014/main" id="{9FA0576C-0C8E-439B-BA6A-7417121CD754}"/>
              </a:ext>
            </a:extLst>
          </p:cNvPr>
          <p:cNvSpPr/>
          <p:nvPr/>
        </p:nvSpPr>
        <p:spPr>
          <a:xfrm>
            <a:off x="4175657" y="3499408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Rounded Rectangle 27">
            <a:extLst>
              <a:ext uri="{FF2B5EF4-FFF2-40B4-BE49-F238E27FC236}">
                <a16:creationId xmlns="" xmlns:a16="http://schemas.microsoft.com/office/drawing/2014/main" id="{B830D8E2-FAA4-47C6-B3BA-B276FA6E2F2D}"/>
              </a:ext>
            </a:extLst>
          </p:cNvPr>
          <p:cNvSpPr/>
          <p:nvPr/>
        </p:nvSpPr>
        <p:spPr>
          <a:xfrm>
            <a:off x="6388738" y="128039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Rounded Rectangle 7">
            <a:extLst>
              <a:ext uri="{FF2B5EF4-FFF2-40B4-BE49-F238E27FC236}">
                <a16:creationId xmlns="" xmlns:a16="http://schemas.microsoft.com/office/drawing/2014/main" id="{2E99A6AD-2D0C-4D93-95B9-1F0C62ABEF06}"/>
              </a:ext>
            </a:extLst>
          </p:cNvPr>
          <p:cNvSpPr/>
          <p:nvPr/>
        </p:nvSpPr>
        <p:spPr>
          <a:xfrm>
            <a:off x="7049617" y="1257171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Chord 15">
            <a:extLst>
              <a:ext uri="{FF2B5EF4-FFF2-40B4-BE49-F238E27FC236}">
                <a16:creationId xmlns="" xmlns:a16="http://schemas.microsoft.com/office/drawing/2014/main" id="{537E3A19-F2E0-4DDE-A79D-29C7E53C901F}"/>
              </a:ext>
            </a:extLst>
          </p:cNvPr>
          <p:cNvSpPr/>
          <p:nvPr/>
        </p:nvSpPr>
        <p:spPr>
          <a:xfrm>
            <a:off x="8360600" y="122656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ectangle 16">
            <a:extLst>
              <a:ext uri="{FF2B5EF4-FFF2-40B4-BE49-F238E27FC236}">
                <a16:creationId xmlns="" xmlns:a16="http://schemas.microsoft.com/office/drawing/2014/main" id="{7FCB4F17-A8A7-4071-AA47-F35DCF9A8347}"/>
              </a:ext>
            </a:extLst>
          </p:cNvPr>
          <p:cNvSpPr/>
          <p:nvPr/>
        </p:nvSpPr>
        <p:spPr>
          <a:xfrm>
            <a:off x="4828013" y="3529428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Rounded Rectangle 6">
            <a:extLst>
              <a:ext uri="{FF2B5EF4-FFF2-40B4-BE49-F238E27FC236}">
                <a16:creationId xmlns="" xmlns:a16="http://schemas.microsoft.com/office/drawing/2014/main" id="{265FA5C3-F0D1-402F-B545-66D274D72F89}"/>
              </a:ext>
            </a:extLst>
          </p:cNvPr>
          <p:cNvSpPr/>
          <p:nvPr/>
        </p:nvSpPr>
        <p:spPr>
          <a:xfrm>
            <a:off x="4156229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5" name="Rounded Rectangle 6">
            <a:extLst>
              <a:ext uri="{FF2B5EF4-FFF2-40B4-BE49-F238E27FC236}">
                <a16:creationId xmlns="" xmlns:a16="http://schemas.microsoft.com/office/drawing/2014/main" id="{E964A8A9-B005-449A-B2A2-679B674429FD}"/>
              </a:ext>
            </a:extLst>
          </p:cNvPr>
          <p:cNvSpPr/>
          <p:nvPr/>
        </p:nvSpPr>
        <p:spPr>
          <a:xfrm>
            <a:off x="4793335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6" name="Rounded Rectangle 6">
            <a:extLst>
              <a:ext uri="{FF2B5EF4-FFF2-40B4-BE49-F238E27FC236}">
                <a16:creationId xmlns="" xmlns:a16="http://schemas.microsoft.com/office/drawing/2014/main" id="{10E01BA9-A2CE-4099-958D-11F83CF6F002}"/>
              </a:ext>
            </a:extLst>
          </p:cNvPr>
          <p:cNvSpPr/>
          <p:nvPr/>
        </p:nvSpPr>
        <p:spPr>
          <a:xfrm>
            <a:off x="5430441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7" name="Rounded Rectangle 6">
            <a:extLst>
              <a:ext uri="{FF2B5EF4-FFF2-40B4-BE49-F238E27FC236}">
                <a16:creationId xmlns="" xmlns:a16="http://schemas.microsoft.com/office/drawing/2014/main" id="{78938AB6-F4CE-48CF-888B-CDEF36D2B547}"/>
              </a:ext>
            </a:extLst>
          </p:cNvPr>
          <p:cNvSpPr/>
          <p:nvPr/>
        </p:nvSpPr>
        <p:spPr>
          <a:xfrm>
            <a:off x="6067547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8" name="Teardrop 6">
            <a:extLst>
              <a:ext uri="{FF2B5EF4-FFF2-40B4-BE49-F238E27FC236}">
                <a16:creationId xmlns="" xmlns:a16="http://schemas.microsoft.com/office/drawing/2014/main" id="{1D89A5F2-8F67-45FD-9457-7D671809B5A4}"/>
              </a:ext>
            </a:extLst>
          </p:cNvPr>
          <p:cNvSpPr/>
          <p:nvPr/>
        </p:nvSpPr>
        <p:spPr>
          <a:xfrm rot="8100000">
            <a:off x="8313590" y="2784226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9" name="Donut 24">
            <a:extLst>
              <a:ext uri="{FF2B5EF4-FFF2-40B4-BE49-F238E27FC236}">
                <a16:creationId xmlns="" xmlns:a16="http://schemas.microsoft.com/office/drawing/2014/main" id="{67C980CB-BE89-40C6-99C8-27338FC30A3F}"/>
              </a:ext>
            </a:extLst>
          </p:cNvPr>
          <p:cNvSpPr/>
          <p:nvPr/>
        </p:nvSpPr>
        <p:spPr>
          <a:xfrm>
            <a:off x="4603191" y="1979686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0" name="Chord 38">
            <a:extLst>
              <a:ext uri="{FF2B5EF4-FFF2-40B4-BE49-F238E27FC236}">
                <a16:creationId xmlns="" xmlns:a16="http://schemas.microsoft.com/office/drawing/2014/main" id="{55DCE4AC-01D5-467A-AE89-77A7AFA4A44F}"/>
              </a:ext>
            </a:extLst>
          </p:cNvPr>
          <p:cNvSpPr/>
          <p:nvPr/>
        </p:nvSpPr>
        <p:spPr>
          <a:xfrm>
            <a:off x="5277177" y="1979317"/>
            <a:ext cx="340508" cy="43787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1" name="Heart 38">
            <a:extLst>
              <a:ext uri="{FF2B5EF4-FFF2-40B4-BE49-F238E27FC236}">
                <a16:creationId xmlns="" xmlns:a16="http://schemas.microsoft.com/office/drawing/2014/main" id="{D37ABFD4-D6DF-495F-B2A8-107E73E63735}"/>
              </a:ext>
            </a:extLst>
          </p:cNvPr>
          <p:cNvSpPr/>
          <p:nvPr/>
        </p:nvSpPr>
        <p:spPr>
          <a:xfrm>
            <a:off x="5770720" y="1252545"/>
            <a:ext cx="382181" cy="382181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Round Same Side Corner Rectangle 19">
            <a:extLst>
              <a:ext uri="{FF2B5EF4-FFF2-40B4-BE49-F238E27FC236}">
                <a16:creationId xmlns="" xmlns:a16="http://schemas.microsoft.com/office/drawing/2014/main" id="{899E8DBA-3AAC-4FAA-9AD0-A13AFE94C218}"/>
              </a:ext>
            </a:extLst>
          </p:cNvPr>
          <p:cNvSpPr/>
          <p:nvPr/>
        </p:nvSpPr>
        <p:spPr>
          <a:xfrm>
            <a:off x="7782928" y="4184858"/>
            <a:ext cx="289093" cy="357183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Rectangle 23">
            <a:extLst>
              <a:ext uri="{FF2B5EF4-FFF2-40B4-BE49-F238E27FC236}">
                <a16:creationId xmlns="" xmlns:a16="http://schemas.microsoft.com/office/drawing/2014/main" id="{76DE7BCB-AE5E-4E2A-8C98-48F352557379}"/>
              </a:ext>
            </a:extLst>
          </p:cNvPr>
          <p:cNvSpPr/>
          <p:nvPr/>
        </p:nvSpPr>
        <p:spPr>
          <a:xfrm>
            <a:off x="3527955" y="4223407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" name="Oval 31">
            <a:extLst>
              <a:ext uri="{FF2B5EF4-FFF2-40B4-BE49-F238E27FC236}">
                <a16:creationId xmlns="" xmlns:a16="http://schemas.microsoft.com/office/drawing/2014/main" id="{A08AA879-54F1-42D0-A454-BE856F10446D}"/>
              </a:ext>
            </a:extLst>
          </p:cNvPr>
          <p:cNvSpPr/>
          <p:nvPr/>
        </p:nvSpPr>
        <p:spPr>
          <a:xfrm>
            <a:off x="6633502" y="4184654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" name="Rectangle 23">
            <a:extLst>
              <a:ext uri="{FF2B5EF4-FFF2-40B4-BE49-F238E27FC236}">
                <a16:creationId xmlns="" xmlns:a16="http://schemas.microsoft.com/office/drawing/2014/main" id="{DA717D50-7FEB-4DF4-996F-3062C9259D11}"/>
              </a:ext>
            </a:extLst>
          </p:cNvPr>
          <p:cNvSpPr/>
          <p:nvPr/>
        </p:nvSpPr>
        <p:spPr>
          <a:xfrm>
            <a:off x="4736303" y="4206900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6" name="Oval 31">
            <a:extLst>
              <a:ext uri="{FF2B5EF4-FFF2-40B4-BE49-F238E27FC236}">
                <a16:creationId xmlns="" xmlns:a16="http://schemas.microsoft.com/office/drawing/2014/main" id="{CDDDF3C5-791F-4BCA-8C80-D02BB5DD6C22}"/>
              </a:ext>
            </a:extLst>
          </p:cNvPr>
          <p:cNvSpPr/>
          <p:nvPr/>
        </p:nvSpPr>
        <p:spPr>
          <a:xfrm>
            <a:off x="5421938" y="4162596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" name="Teardrop 17">
            <a:extLst>
              <a:ext uri="{FF2B5EF4-FFF2-40B4-BE49-F238E27FC236}">
                <a16:creationId xmlns="" xmlns:a16="http://schemas.microsoft.com/office/drawing/2014/main" id="{2B96F2D6-9E95-4957-AD88-97C89A62DEBD}"/>
              </a:ext>
            </a:extLst>
          </p:cNvPr>
          <p:cNvSpPr/>
          <p:nvPr/>
        </p:nvSpPr>
        <p:spPr>
          <a:xfrm rot="18900000">
            <a:off x="4203914" y="4194545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Rectangle 23">
            <a:extLst>
              <a:ext uri="{FF2B5EF4-FFF2-40B4-BE49-F238E27FC236}">
                <a16:creationId xmlns="" xmlns:a16="http://schemas.microsoft.com/office/drawing/2014/main" id="{10C97F9B-E826-4095-A586-419FC2262D24}"/>
              </a:ext>
            </a:extLst>
          </p:cNvPr>
          <p:cNvSpPr/>
          <p:nvPr/>
        </p:nvSpPr>
        <p:spPr>
          <a:xfrm>
            <a:off x="6028922" y="4159866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" name="Round Same Side Corner Rectangle 8">
            <a:extLst>
              <a:ext uri="{FF2B5EF4-FFF2-40B4-BE49-F238E27FC236}">
                <a16:creationId xmlns="" xmlns:a16="http://schemas.microsoft.com/office/drawing/2014/main" id="{640C1919-DF40-4FA6-B9CE-A09B8800B00A}"/>
              </a:ext>
            </a:extLst>
          </p:cNvPr>
          <p:cNvSpPr/>
          <p:nvPr/>
        </p:nvSpPr>
        <p:spPr>
          <a:xfrm>
            <a:off x="3677801" y="121125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0" name="Round Same Side Corner Rectangle 20">
            <a:extLst>
              <a:ext uri="{FF2B5EF4-FFF2-40B4-BE49-F238E27FC236}">
                <a16:creationId xmlns="" xmlns:a16="http://schemas.microsoft.com/office/drawing/2014/main" id="{F057E9D7-2B0D-4E3D-A6F9-FE6D331CA369}"/>
              </a:ext>
            </a:extLst>
          </p:cNvPr>
          <p:cNvSpPr/>
          <p:nvPr/>
        </p:nvSpPr>
        <p:spPr>
          <a:xfrm rot="10800000">
            <a:off x="4090098" y="1209113"/>
            <a:ext cx="219879" cy="46904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Donut 87">
            <a:extLst>
              <a:ext uri="{FF2B5EF4-FFF2-40B4-BE49-F238E27FC236}">
                <a16:creationId xmlns="" xmlns:a16="http://schemas.microsoft.com/office/drawing/2014/main" id="{64595361-E604-4FF1-AA51-8FC35FA00B63}"/>
              </a:ext>
            </a:extLst>
          </p:cNvPr>
          <p:cNvSpPr/>
          <p:nvPr/>
        </p:nvSpPr>
        <p:spPr>
          <a:xfrm>
            <a:off x="4545814" y="1274208"/>
            <a:ext cx="356471" cy="366339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2" name="Donut 90">
            <a:extLst>
              <a:ext uri="{FF2B5EF4-FFF2-40B4-BE49-F238E27FC236}">
                <a16:creationId xmlns="" xmlns:a16="http://schemas.microsoft.com/office/drawing/2014/main" id="{F580D60C-4FAA-4A22-A152-9FC2C8ED96D1}"/>
              </a:ext>
            </a:extLst>
          </p:cNvPr>
          <p:cNvSpPr/>
          <p:nvPr/>
        </p:nvSpPr>
        <p:spPr>
          <a:xfrm>
            <a:off x="5161285" y="1247479"/>
            <a:ext cx="373598" cy="38181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3" name="Oval 6">
            <a:extLst>
              <a:ext uri="{FF2B5EF4-FFF2-40B4-BE49-F238E27FC236}">
                <a16:creationId xmlns="" xmlns:a16="http://schemas.microsoft.com/office/drawing/2014/main" id="{E33031F7-72CD-428A-B57A-679A7FF2C942}"/>
              </a:ext>
            </a:extLst>
          </p:cNvPr>
          <p:cNvSpPr/>
          <p:nvPr/>
        </p:nvSpPr>
        <p:spPr>
          <a:xfrm>
            <a:off x="5858067" y="2021781"/>
            <a:ext cx="356681" cy="352945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4" name="Block Arc 25">
            <a:extLst>
              <a:ext uri="{FF2B5EF4-FFF2-40B4-BE49-F238E27FC236}">
                <a16:creationId xmlns="" xmlns:a16="http://schemas.microsoft.com/office/drawing/2014/main" id="{049C38CF-5DB3-46B8-B8D0-56C881077D39}"/>
              </a:ext>
            </a:extLst>
          </p:cNvPr>
          <p:cNvSpPr/>
          <p:nvPr/>
        </p:nvSpPr>
        <p:spPr>
          <a:xfrm>
            <a:off x="4117415" y="2020993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5" name="Block Arc 31">
            <a:extLst>
              <a:ext uri="{FF2B5EF4-FFF2-40B4-BE49-F238E27FC236}">
                <a16:creationId xmlns="" xmlns:a16="http://schemas.microsoft.com/office/drawing/2014/main" id="{05BA5EE2-80DD-46EB-968E-F8BEC67F3ECD}"/>
              </a:ext>
            </a:extLst>
          </p:cNvPr>
          <p:cNvSpPr/>
          <p:nvPr/>
        </p:nvSpPr>
        <p:spPr>
          <a:xfrm>
            <a:off x="6455130" y="2020993"/>
            <a:ext cx="320167" cy="354521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6" name="Freeform 53">
            <a:extLst>
              <a:ext uri="{FF2B5EF4-FFF2-40B4-BE49-F238E27FC236}">
                <a16:creationId xmlns="" xmlns:a16="http://schemas.microsoft.com/office/drawing/2014/main" id="{194FBE0C-8CFC-4D8A-9DD8-C07DDF98A8C3}"/>
              </a:ext>
            </a:extLst>
          </p:cNvPr>
          <p:cNvSpPr/>
          <p:nvPr/>
        </p:nvSpPr>
        <p:spPr>
          <a:xfrm>
            <a:off x="7662840" y="2018386"/>
            <a:ext cx="350856" cy="35973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7" name="Block Arc 10">
            <a:extLst>
              <a:ext uri="{FF2B5EF4-FFF2-40B4-BE49-F238E27FC236}">
                <a16:creationId xmlns="" xmlns:a16="http://schemas.microsoft.com/office/drawing/2014/main" id="{ACE4222E-A108-422A-9E8D-8B2B41138B3F}"/>
              </a:ext>
            </a:extLst>
          </p:cNvPr>
          <p:cNvSpPr/>
          <p:nvPr/>
        </p:nvSpPr>
        <p:spPr>
          <a:xfrm>
            <a:off x="8244408" y="3525290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8" name="Freeform 55">
            <a:extLst>
              <a:ext uri="{FF2B5EF4-FFF2-40B4-BE49-F238E27FC236}">
                <a16:creationId xmlns="" xmlns:a16="http://schemas.microsoft.com/office/drawing/2014/main" id="{550364F3-CE38-4B6A-A762-AE9267E2B9AF}"/>
              </a:ext>
            </a:extLst>
          </p:cNvPr>
          <p:cNvSpPr/>
          <p:nvPr/>
        </p:nvSpPr>
        <p:spPr>
          <a:xfrm>
            <a:off x="3655029" y="1926261"/>
            <a:ext cx="222004" cy="54398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9" name="Round Same Side Corner Rectangle 36">
            <a:extLst>
              <a:ext uri="{FF2B5EF4-FFF2-40B4-BE49-F238E27FC236}">
                <a16:creationId xmlns="" xmlns:a16="http://schemas.microsoft.com/office/drawing/2014/main" id="{F92C0538-115A-45AE-A178-BDF8A0180D10}"/>
              </a:ext>
            </a:extLst>
          </p:cNvPr>
          <p:cNvSpPr/>
          <p:nvPr/>
        </p:nvSpPr>
        <p:spPr>
          <a:xfrm>
            <a:off x="7015679" y="2037450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0" name="Oval 21">
            <a:extLst>
              <a:ext uri="{FF2B5EF4-FFF2-40B4-BE49-F238E27FC236}">
                <a16:creationId xmlns="" xmlns:a16="http://schemas.microsoft.com/office/drawing/2014/main" id="{67899F24-20D0-41E6-A1D3-993B556E0AF4}"/>
              </a:ext>
            </a:extLst>
          </p:cNvPr>
          <p:cNvSpPr>
            <a:spLocks noChangeAspect="1"/>
          </p:cNvSpPr>
          <p:nvPr/>
        </p:nvSpPr>
        <p:spPr>
          <a:xfrm>
            <a:off x="5500929" y="3502585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1" name="Oval 32">
            <a:extLst>
              <a:ext uri="{FF2B5EF4-FFF2-40B4-BE49-F238E27FC236}">
                <a16:creationId xmlns="" xmlns:a16="http://schemas.microsoft.com/office/drawing/2014/main" id="{E945FFC7-0900-455C-A2D4-6E7AB59E972B}"/>
              </a:ext>
            </a:extLst>
          </p:cNvPr>
          <p:cNvSpPr/>
          <p:nvPr/>
        </p:nvSpPr>
        <p:spPr>
          <a:xfrm>
            <a:off x="7084921" y="3479620"/>
            <a:ext cx="318881" cy="38362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17092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C</a:t>
            </a:r>
            <a:endParaRPr lang="ko-KR" alt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519904CF-E7F4-44D5-951E-3EA119A97290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91C1D06F-EB3B-44E3-8178-00AEE7813BEC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7EC00FB3-66BD-4E95-A942-552F22EE8AE9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0EBFBCF5-A751-4D3E-8B71-73D8EB62EE08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79" name="Freeform 47">
            <a:extLst>
              <a:ext uri="{FF2B5EF4-FFF2-40B4-BE49-F238E27FC236}">
                <a16:creationId xmlns="" xmlns:a16="http://schemas.microsoft.com/office/drawing/2014/main" id="{FC5EFD87-B2C1-49D0-973B-E76682367B84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Freeform 48">
            <a:extLst>
              <a:ext uri="{FF2B5EF4-FFF2-40B4-BE49-F238E27FC236}">
                <a16:creationId xmlns="" xmlns:a16="http://schemas.microsoft.com/office/drawing/2014/main" id="{F8CAFF71-7FF2-4C1C-B18D-55BF9C431AF3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1" name="Freeform 49">
            <a:extLst>
              <a:ext uri="{FF2B5EF4-FFF2-40B4-BE49-F238E27FC236}">
                <a16:creationId xmlns="" xmlns:a16="http://schemas.microsoft.com/office/drawing/2014/main" id="{2FBE8831-8193-43B3-A9B3-46181FCFF6C7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2" name="Freeform 50">
            <a:extLst>
              <a:ext uri="{FF2B5EF4-FFF2-40B4-BE49-F238E27FC236}">
                <a16:creationId xmlns="" xmlns:a16="http://schemas.microsoft.com/office/drawing/2014/main" id="{9598CB4F-9330-4607-8A3E-228B5388DCBE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3" name="Teardrop 9">
            <a:extLst>
              <a:ext uri="{FF2B5EF4-FFF2-40B4-BE49-F238E27FC236}">
                <a16:creationId xmlns="" xmlns:a16="http://schemas.microsoft.com/office/drawing/2014/main" id="{20CCF9F9-C595-4918-99B7-52112CADBA6F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Freeform 97">
            <a:extLst>
              <a:ext uri="{FF2B5EF4-FFF2-40B4-BE49-F238E27FC236}">
                <a16:creationId xmlns="" xmlns:a16="http://schemas.microsoft.com/office/drawing/2014/main" id="{992172CD-2159-4C9B-B633-BEA067282EC2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Donut 22">
            <a:extLst>
              <a:ext uri="{FF2B5EF4-FFF2-40B4-BE49-F238E27FC236}">
                <a16:creationId xmlns="" xmlns:a16="http://schemas.microsoft.com/office/drawing/2014/main" id="{32120ADA-6C7D-4325-81FD-8DEA0D0309AA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6" name="Freeform 99">
            <a:extLst>
              <a:ext uri="{FF2B5EF4-FFF2-40B4-BE49-F238E27FC236}">
                <a16:creationId xmlns="" xmlns:a16="http://schemas.microsoft.com/office/drawing/2014/main" id="{82854D05-2081-4C76-8300-E5B71AB9015F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Oval 10">
            <a:extLst>
              <a:ext uri="{FF2B5EF4-FFF2-40B4-BE49-F238E27FC236}">
                <a16:creationId xmlns="" xmlns:a16="http://schemas.microsoft.com/office/drawing/2014/main" id="{8577938D-FE8F-405D-A6D5-596CD282C7B8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Freeform 101">
            <a:extLst>
              <a:ext uri="{FF2B5EF4-FFF2-40B4-BE49-F238E27FC236}">
                <a16:creationId xmlns="" xmlns:a16="http://schemas.microsoft.com/office/drawing/2014/main" id="{C7575222-6908-49B7-B858-0E82141E3B07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9" name="Group 102">
            <a:extLst>
              <a:ext uri="{FF2B5EF4-FFF2-40B4-BE49-F238E27FC236}">
                <a16:creationId xmlns="" xmlns:a16="http://schemas.microsoft.com/office/drawing/2014/main" id="{55AB7D68-29C2-4FE6-AD63-7AA51F185058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90" name="Freeform 103">
              <a:extLst>
                <a:ext uri="{FF2B5EF4-FFF2-40B4-BE49-F238E27FC236}">
                  <a16:creationId xmlns="" xmlns:a16="http://schemas.microsoft.com/office/drawing/2014/main" id="{5F4A29D3-1058-4038-9E21-D9493379D029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Freeform 104">
              <a:extLst>
                <a:ext uri="{FF2B5EF4-FFF2-40B4-BE49-F238E27FC236}">
                  <a16:creationId xmlns="" xmlns:a16="http://schemas.microsoft.com/office/drawing/2014/main" id="{A000100B-3539-4C19-9382-6B8850490A9C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Freeform 105">
              <a:extLst>
                <a:ext uri="{FF2B5EF4-FFF2-40B4-BE49-F238E27FC236}">
                  <a16:creationId xmlns="" xmlns:a16="http://schemas.microsoft.com/office/drawing/2014/main" id="{454FDFEA-1E99-4154-8B01-E7BEF6CE4A72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Freeform 106">
              <a:extLst>
                <a:ext uri="{FF2B5EF4-FFF2-40B4-BE49-F238E27FC236}">
                  <a16:creationId xmlns="" xmlns:a16="http://schemas.microsoft.com/office/drawing/2014/main" id="{D88B5ADB-E785-4DDC-B4F0-E232FA28BFED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4" name="Freeform 107">
            <a:extLst>
              <a:ext uri="{FF2B5EF4-FFF2-40B4-BE49-F238E27FC236}">
                <a16:creationId xmlns="" xmlns:a16="http://schemas.microsoft.com/office/drawing/2014/main" id="{87BFF4CB-A687-4CC8-B34F-62CDE65C204C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Freeform 108">
            <a:extLst>
              <a:ext uri="{FF2B5EF4-FFF2-40B4-BE49-F238E27FC236}">
                <a16:creationId xmlns="" xmlns:a16="http://schemas.microsoft.com/office/drawing/2014/main" id="{F8C98AA0-2692-47BA-97A6-0EB701336482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Oval 8">
            <a:extLst>
              <a:ext uri="{FF2B5EF4-FFF2-40B4-BE49-F238E27FC236}">
                <a16:creationId xmlns="" xmlns:a16="http://schemas.microsoft.com/office/drawing/2014/main" id="{74EBB748-CC70-4404-802B-A8E879379D9E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7" name="Group 110">
            <a:extLst>
              <a:ext uri="{FF2B5EF4-FFF2-40B4-BE49-F238E27FC236}">
                <a16:creationId xmlns="" xmlns:a16="http://schemas.microsoft.com/office/drawing/2014/main" id="{F64F4C24-4718-4E73-A8D0-DBE9065C980A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98" name="Freeform 111">
              <a:extLst>
                <a:ext uri="{FF2B5EF4-FFF2-40B4-BE49-F238E27FC236}">
                  <a16:creationId xmlns="" xmlns:a16="http://schemas.microsoft.com/office/drawing/2014/main" id="{90F3A520-367F-4268-AE0E-3DB39BFE67BF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Oval 37">
              <a:extLst>
                <a:ext uri="{FF2B5EF4-FFF2-40B4-BE49-F238E27FC236}">
                  <a16:creationId xmlns="" xmlns:a16="http://schemas.microsoft.com/office/drawing/2014/main" id="{DAAE86C1-6AB7-4A1B-9BF2-E73A33966198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0" name="Rectangle 19">
            <a:extLst>
              <a:ext uri="{FF2B5EF4-FFF2-40B4-BE49-F238E27FC236}">
                <a16:creationId xmlns="" xmlns:a16="http://schemas.microsoft.com/office/drawing/2014/main" id="{CBFA87E7-5745-497C-B2DD-02E257857CD9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Freeform 114">
            <a:extLst>
              <a:ext uri="{FF2B5EF4-FFF2-40B4-BE49-F238E27FC236}">
                <a16:creationId xmlns="" xmlns:a16="http://schemas.microsoft.com/office/drawing/2014/main" id="{3654664B-6C00-48E7-88BB-FE5C4693A425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Rounded Rectangle 31">
            <a:extLst>
              <a:ext uri="{FF2B5EF4-FFF2-40B4-BE49-F238E27FC236}">
                <a16:creationId xmlns="" xmlns:a16="http://schemas.microsoft.com/office/drawing/2014/main" id="{B0CC22C9-410E-42F1-9D42-104EA4A9269C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Oval 47">
            <a:extLst>
              <a:ext uri="{FF2B5EF4-FFF2-40B4-BE49-F238E27FC236}">
                <a16:creationId xmlns="" xmlns:a16="http://schemas.microsoft.com/office/drawing/2014/main" id="{DB9E4B99-4BEC-43A4-8E78-A2A18D40285B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Oval 50">
            <a:extLst>
              <a:ext uri="{FF2B5EF4-FFF2-40B4-BE49-F238E27FC236}">
                <a16:creationId xmlns="" xmlns:a16="http://schemas.microsoft.com/office/drawing/2014/main" id="{BF121E0F-47EA-479B-9898-803065EE95DA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Heart 17">
            <a:extLst>
              <a:ext uri="{FF2B5EF4-FFF2-40B4-BE49-F238E27FC236}">
                <a16:creationId xmlns="" xmlns:a16="http://schemas.microsoft.com/office/drawing/2014/main" id="{7EBFDAC3-D22A-45EE-84EC-0B2455E5718A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Rounded Rectangle 25">
            <a:extLst>
              <a:ext uri="{FF2B5EF4-FFF2-40B4-BE49-F238E27FC236}">
                <a16:creationId xmlns="" xmlns:a16="http://schemas.microsoft.com/office/drawing/2014/main" id="{FF960CCB-6BCC-4034-B038-FB2E3856B61E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Chord 32">
            <a:extLst>
              <a:ext uri="{FF2B5EF4-FFF2-40B4-BE49-F238E27FC236}">
                <a16:creationId xmlns="" xmlns:a16="http://schemas.microsoft.com/office/drawing/2014/main" id="{A4ED526B-DCB5-4F94-82E7-1213146D262A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Rounded Rectangle 40">
            <a:extLst>
              <a:ext uri="{FF2B5EF4-FFF2-40B4-BE49-F238E27FC236}">
                <a16:creationId xmlns="" xmlns:a16="http://schemas.microsoft.com/office/drawing/2014/main" id="{95771B9C-E8EF-4880-81F6-3629A88607EE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Rounded Rectangle 7">
            <a:extLst>
              <a:ext uri="{FF2B5EF4-FFF2-40B4-BE49-F238E27FC236}">
                <a16:creationId xmlns="" xmlns:a16="http://schemas.microsoft.com/office/drawing/2014/main" id="{5121F64D-E594-49FA-8B00-67DCE2C160E3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0" name="Rounded Rectangle 17">
            <a:extLst>
              <a:ext uri="{FF2B5EF4-FFF2-40B4-BE49-F238E27FC236}">
                <a16:creationId xmlns="" xmlns:a16="http://schemas.microsoft.com/office/drawing/2014/main" id="{EB380847-BE9C-4222-A9AD-B02E844EDCF6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Oval 21">
            <a:extLst>
              <a:ext uri="{FF2B5EF4-FFF2-40B4-BE49-F238E27FC236}">
                <a16:creationId xmlns="" xmlns:a16="http://schemas.microsoft.com/office/drawing/2014/main" id="{0961D5CF-CC93-4FB4-8071-DDEEC9F3D421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2" name="Oval 25">
            <a:extLst>
              <a:ext uri="{FF2B5EF4-FFF2-40B4-BE49-F238E27FC236}">
                <a16:creationId xmlns="" xmlns:a16="http://schemas.microsoft.com/office/drawing/2014/main" id="{ABACEBDD-E8EC-4675-ABD1-C07284EDFEC2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3" name="Block Arc 20">
            <a:extLst>
              <a:ext uri="{FF2B5EF4-FFF2-40B4-BE49-F238E27FC236}">
                <a16:creationId xmlns="" xmlns:a16="http://schemas.microsoft.com/office/drawing/2014/main" id="{15DBE0E6-F0BD-4C8C-9A49-B10BFE73C59E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4" name="Block Arc 11">
            <a:extLst>
              <a:ext uri="{FF2B5EF4-FFF2-40B4-BE49-F238E27FC236}">
                <a16:creationId xmlns="" xmlns:a16="http://schemas.microsoft.com/office/drawing/2014/main" id="{8BC552B0-0289-4513-A483-D0B15EB28756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5" name="Rectangle 21">
            <a:extLst>
              <a:ext uri="{FF2B5EF4-FFF2-40B4-BE49-F238E27FC236}">
                <a16:creationId xmlns="" xmlns:a16="http://schemas.microsoft.com/office/drawing/2014/main" id="{8931B221-D6B2-434A-AFC6-72A59389B0B6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Round Same Side Corner Rectangle 8">
            <a:extLst>
              <a:ext uri="{FF2B5EF4-FFF2-40B4-BE49-F238E27FC236}">
                <a16:creationId xmlns="" xmlns:a16="http://schemas.microsoft.com/office/drawing/2014/main" id="{BDF08C37-C130-449E-8DD1-0F44EF43B989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7" name="Rounded Rectangle 51">
            <a:extLst>
              <a:ext uri="{FF2B5EF4-FFF2-40B4-BE49-F238E27FC236}">
                <a16:creationId xmlns="" xmlns:a16="http://schemas.microsoft.com/office/drawing/2014/main" id="{19E497EB-4989-4A20-A58D-BC22DC6253F8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8" name="Isosceles Triangle 5">
            <a:extLst>
              <a:ext uri="{FF2B5EF4-FFF2-40B4-BE49-F238E27FC236}">
                <a16:creationId xmlns="" xmlns:a16="http://schemas.microsoft.com/office/drawing/2014/main" id="{8264B8A9-75FA-48AB-BAF9-CAF9C248B051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9" name="Trapezoid 22">
            <a:extLst>
              <a:ext uri="{FF2B5EF4-FFF2-40B4-BE49-F238E27FC236}">
                <a16:creationId xmlns="" xmlns:a16="http://schemas.microsoft.com/office/drawing/2014/main" id="{149DA9E9-1A98-41EC-A921-26DD9A3EDC88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0" name="Rounded Rectangle 20">
            <a:extLst>
              <a:ext uri="{FF2B5EF4-FFF2-40B4-BE49-F238E27FC236}">
                <a16:creationId xmlns="" xmlns:a16="http://schemas.microsoft.com/office/drawing/2014/main" id="{169C9C80-FFF3-47BC-916C-6AB2A6168740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1" name="Trapezoid 28">
            <a:extLst>
              <a:ext uri="{FF2B5EF4-FFF2-40B4-BE49-F238E27FC236}">
                <a16:creationId xmlns="" xmlns:a16="http://schemas.microsoft.com/office/drawing/2014/main" id="{C5E76FF3-C75C-41C5-BD4A-02BF6B81A07C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2" name="Rounded Rectangle 2">
            <a:extLst>
              <a:ext uri="{FF2B5EF4-FFF2-40B4-BE49-F238E27FC236}">
                <a16:creationId xmlns="" xmlns:a16="http://schemas.microsoft.com/office/drawing/2014/main" id="{8F3F1A28-75DB-4C55-8363-A99A9C01E0CC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3" name="Rounded Rectangle 8">
            <a:extLst>
              <a:ext uri="{FF2B5EF4-FFF2-40B4-BE49-F238E27FC236}">
                <a16:creationId xmlns="" xmlns:a16="http://schemas.microsoft.com/office/drawing/2014/main" id="{6E6FD3DE-7693-45E2-B370-2E828C0F8389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4" name="Rounded Rectangle 2">
            <a:extLst>
              <a:ext uri="{FF2B5EF4-FFF2-40B4-BE49-F238E27FC236}">
                <a16:creationId xmlns="" xmlns:a16="http://schemas.microsoft.com/office/drawing/2014/main" id="{3E4BAF43-3022-4DBF-A8FC-12F141971F9C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4" name="Rounded Rectangle 3">
            <a:extLst>
              <a:ext uri="{FF2B5EF4-FFF2-40B4-BE49-F238E27FC236}">
                <a16:creationId xmlns="" xmlns:a16="http://schemas.microsoft.com/office/drawing/2014/main" id="{58F3A91F-EB89-4623-B28A-163C73DF1F72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5" name="Rounded Rectangle 10">
            <a:extLst>
              <a:ext uri="{FF2B5EF4-FFF2-40B4-BE49-F238E27FC236}">
                <a16:creationId xmlns="" xmlns:a16="http://schemas.microsoft.com/office/drawing/2014/main" id="{BDC85348-E9D8-4747-9E3D-CE74661DED7D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6" name="Block Arc 6">
            <a:extLst>
              <a:ext uri="{FF2B5EF4-FFF2-40B4-BE49-F238E27FC236}">
                <a16:creationId xmlns="" xmlns:a16="http://schemas.microsoft.com/office/drawing/2014/main" id="{7D880025-FAF5-4DDF-AB18-101AC3F197E0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7" name="Left Arrow 1">
            <a:extLst>
              <a:ext uri="{FF2B5EF4-FFF2-40B4-BE49-F238E27FC236}">
                <a16:creationId xmlns="" xmlns:a16="http://schemas.microsoft.com/office/drawing/2014/main" id="{7EA03F9C-7622-4272-A0D4-B9E26A5DE8B0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8" name="Oval 35">
            <a:extLst>
              <a:ext uri="{FF2B5EF4-FFF2-40B4-BE49-F238E27FC236}">
                <a16:creationId xmlns="" xmlns:a16="http://schemas.microsoft.com/office/drawing/2014/main" id="{0FE33C40-D8E8-4A29-91ED-95DEE33EBA77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49659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</a:t>
            </a:r>
            <a:r>
              <a:rPr lang="en-US" altLang="ko-KR" dirty="0"/>
              <a:t>D</a:t>
            </a:r>
            <a:endParaRPr lang="ko-KR" alt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519904CF-E7F4-44D5-951E-3EA119A97290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91C1D06F-EB3B-44E3-8178-00AEE7813BEC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7EC00FB3-66BD-4E95-A942-552F22EE8AE9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0EBFBCF5-A751-4D3E-8B71-73D8EB62EE08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3575747" y="2640131"/>
            <a:ext cx="4863037" cy="1827993"/>
            <a:chOff x="3706960" y="1353413"/>
            <a:chExt cx="4863037" cy="1827993"/>
          </a:xfrm>
        </p:grpSpPr>
        <p:sp>
          <p:nvSpPr>
            <p:cNvPr id="79" name="Freeform 47">
              <a:extLst>
                <a:ext uri="{FF2B5EF4-FFF2-40B4-BE49-F238E27FC236}">
                  <a16:creationId xmlns="" xmlns:a16="http://schemas.microsoft.com/office/drawing/2014/main" id="{FC5EFD87-B2C1-49D0-973B-E76682367B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06960" y="1353413"/>
              <a:ext cx="360219" cy="360000"/>
            </a:xfrm>
            <a:custGeom>
              <a:avLst/>
              <a:gdLst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72451 w 1901727"/>
                <a:gd name="connsiteY4" fmla="*/ 605860 h 1985875"/>
                <a:gd name="connsiteX5" fmla="*/ 1357575 w 1901727"/>
                <a:gd name="connsiteY5" fmla="*/ 403907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5619 w 1901727"/>
                <a:gd name="connsiteY10" fmla="*/ 633909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72451 w 1901727"/>
                <a:gd name="connsiteY4" fmla="*/ 605860 h 1985875"/>
                <a:gd name="connsiteX5" fmla="*/ 1357575 w 1901727"/>
                <a:gd name="connsiteY5" fmla="*/ 403907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72451 w 1901727"/>
                <a:gd name="connsiteY4" fmla="*/ 605860 h 1985875"/>
                <a:gd name="connsiteX5" fmla="*/ 1357575 w 1901727"/>
                <a:gd name="connsiteY5" fmla="*/ 403907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72451 w 1901727"/>
                <a:gd name="connsiteY4" fmla="*/ 605860 h 1985875"/>
                <a:gd name="connsiteX5" fmla="*/ 1357575 w 1901727"/>
                <a:gd name="connsiteY5" fmla="*/ 403907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72451 w 1901727"/>
                <a:gd name="connsiteY4" fmla="*/ 605860 h 1985875"/>
                <a:gd name="connsiteX5" fmla="*/ 1351965 w 1901727"/>
                <a:gd name="connsiteY5" fmla="*/ 375858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72451 w 1901727"/>
                <a:gd name="connsiteY4" fmla="*/ 605860 h 1985875"/>
                <a:gd name="connsiteX5" fmla="*/ 1351965 w 1901727"/>
                <a:gd name="connsiteY5" fmla="*/ 375858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55622 w 1901727"/>
                <a:gd name="connsiteY4" fmla="*/ 572201 h 1985875"/>
                <a:gd name="connsiteX5" fmla="*/ 1351965 w 1901727"/>
                <a:gd name="connsiteY5" fmla="*/ 375858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55622 w 1901727"/>
                <a:gd name="connsiteY4" fmla="*/ 572201 h 1985875"/>
                <a:gd name="connsiteX5" fmla="*/ 1351965 w 1901727"/>
                <a:gd name="connsiteY5" fmla="*/ 375858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55622 w 1901727"/>
                <a:gd name="connsiteY4" fmla="*/ 572201 h 1985875"/>
                <a:gd name="connsiteX5" fmla="*/ 1351965 w 1901727"/>
                <a:gd name="connsiteY5" fmla="*/ 375858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42424"/>
                <a:gd name="connsiteY0" fmla="*/ 0 h 1985875"/>
                <a:gd name="connsiteX1" fmla="*/ 790984 w 1942424"/>
                <a:gd name="connsiteY1" fmla="*/ 0 h 1985875"/>
                <a:gd name="connsiteX2" fmla="*/ 1026596 w 1942424"/>
                <a:gd name="connsiteY2" fmla="*/ 5610 h 1985875"/>
                <a:gd name="connsiteX3" fmla="*/ 1020986 w 1942424"/>
                <a:gd name="connsiteY3" fmla="*/ 493664 h 1985875"/>
                <a:gd name="connsiteX4" fmla="*/ 1155622 w 1942424"/>
                <a:gd name="connsiteY4" fmla="*/ 572201 h 1985875"/>
                <a:gd name="connsiteX5" fmla="*/ 1351965 w 1942424"/>
                <a:gd name="connsiteY5" fmla="*/ 375858 h 1985875"/>
                <a:gd name="connsiteX6" fmla="*/ 1901727 w 1942424"/>
                <a:gd name="connsiteY6" fmla="*/ 1924167 h 1985875"/>
                <a:gd name="connsiteX7" fmla="*/ 992937 w 1942424"/>
                <a:gd name="connsiteY7" fmla="*/ 1480991 h 1985875"/>
                <a:gd name="connsiteX8" fmla="*/ 1054645 w 1942424"/>
                <a:gd name="connsiteY8" fmla="*/ 1121963 h 1985875"/>
                <a:gd name="connsiteX9" fmla="*/ 1088304 w 1942424"/>
                <a:gd name="connsiteY9" fmla="*/ 757325 h 1985875"/>
                <a:gd name="connsiteX10" fmla="*/ 920009 w 1942424"/>
                <a:gd name="connsiteY10" fmla="*/ 611470 h 1985875"/>
                <a:gd name="connsiteX11" fmla="*/ 729276 w 1942424"/>
                <a:gd name="connsiteY11" fmla="*/ 751715 h 1985875"/>
                <a:gd name="connsiteX12" fmla="*/ 740495 w 1942424"/>
                <a:gd name="connsiteY12" fmla="*/ 1161232 h 1985875"/>
                <a:gd name="connsiteX13" fmla="*/ 785374 w 1942424"/>
                <a:gd name="connsiteY13" fmla="*/ 1509040 h 1985875"/>
                <a:gd name="connsiteX14" fmla="*/ 0 w 1942424"/>
                <a:gd name="connsiteY14" fmla="*/ 1985875 h 1985875"/>
                <a:gd name="connsiteX15" fmla="*/ 437565 w 1942424"/>
                <a:gd name="connsiteY15" fmla="*/ 387077 h 1985875"/>
                <a:gd name="connsiteX16" fmla="*/ 650738 w 1942424"/>
                <a:gd name="connsiteY16" fmla="*/ 611470 h 1985875"/>
                <a:gd name="connsiteX17" fmla="*/ 813423 w 1942424"/>
                <a:gd name="connsiteY17" fmla="*/ 499274 h 1985875"/>
                <a:gd name="connsiteX18" fmla="*/ 790984 w 1942424"/>
                <a:gd name="connsiteY18" fmla="*/ 0 h 1985875"/>
                <a:gd name="connsiteX0" fmla="*/ 790984 w 1942424"/>
                <a:gd name="connsiteY0" fmla="*/ 0 h 1985875"/>
                <a:gd name="connsiteX1" fmla="*/ 790984 w 1942424"/>
                <a:gd name="connsiteY1" fmla="*/ 0 h 1985875"/>
                <a:gd name="connsiteX2" fmla="*/ 1026596 w 1942424"/>
                <a:gd name="connsiteY2" fmla="*/ 5610 h 1985875"/>
                <a:gd name="connsiteX3" fmla="*/ 1020986 w 1942424"/>
                <a:gd name="connsiteY3" fmla="*/ 493664 h 1985875"/>
                <a:gd name="connsiteX4" fmla="*/ 1155622 w 1942424"/>
                <a:gd name="connsiteY4" fmla="*/ 572201 h 1985875"/>
                <a:gd name="connsiteX5" fmla="*/ 1351965 w 1942424"/>
                <a:gd name="connsiteY5" fmla="*/ 375858 h 1985875"/>
                <a:gd name="connsiteX6" fmla="*/ 1901727 w 1942424"/>
                <a:gd name="connsiteY6" fmla="*/ 1924167 h 1985875"/>
                <a:gd name="connsiteX7" fmla="*/ 992937 w 1942424"/>
                <a:gd name="connsiteY7" fmla="*/ 1480991 h 1985875"/>
                <a:gd name="connsiteX8" fmla="*/ 1054645 w 1942424"/>
                <a:gd name="connsiteY8" fmla="*/ 1121963 h 1985875"/>
                <a:gd name="connsiteX9" fmla="*/ 1088304 w 1942424"/>
                <a:gd name="connsiteY9" fmla="*/ 757325 h 1985875"/>
                <a:gd name="connsiteX10" fmla="*/ 920009 w 1942424"/>
                <a:gd name="connsiteY10" fmla="*/ 611470 h 1985875"/>
                <a:gd name="connsiteX11" fmla="*/ 729276 w 1942424"/>
                <a:gd name="connsiteY11" fmla="*/ 751715 h 1985875"/>
                <a:gd name="connsiteX12" fmla="*/ 740495 w 1942424"/>
                <a:gd name="connsiteY12" fmla="*/ 1161232 h 1985875"/>
                <a:gd name="connsiteX13" fmla="*/ 785374 w 1942424"/>
                <a:gd name="connsiteY13" fmla="*/ 1509040 h 1985875"/>
                <a:gd name="connsiteX14" fmla="*/ 0 w 1942424"/>
                <a:gd name="connsiteY14" fmla="*/ 1985875 h 1985875"/>
                <a:gd name="connsiteX15" fmla="*/ 437565 w 1942424"/>
                <a:gd name="connsiteY15" fmla="*/ 387077 h 1985875"/>
                <a:gd name="connsiteX16" fmla="*/ 650738 w 1942424"/>
                <a:gd name="connsiteY16" fmla="*/ 611470 h 1985875"/>
                <a:gd name="connsiteX17" fmla="*/ 813423 w 1942424"/>
                <a:gd name="connsiteY17" fmla="*/ 499274 h 1985875"/>
                <a:gd name="connsiteX18" fmla="*/ 790984 w 194242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54645 w 1946874"/>
                <a:gd name="connsiteY8" fmla="*/ 112196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54645 w 1946874"/>
                <a:gd name="connsiteY8" fmla="*/ 112196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71474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4440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4440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4440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4440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20736 w 1946874"/>
                <a:gd name="connsiteY15" fmla="*/ 375858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4440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20736 w 1946874"/>
                <a:gd name="connsiteY15" fmla="*/ 375858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858302 w 2014192"/>
                <a:gd name="connsiteY0" fmla="*/ 0 h 1958316"/>
                <a:gd name="connsiteX1" fmla="*/ 858302 w 2014192"/>
                <a:gd name="connsiteY1" fmla="*/ 0 h 1958316"/>
                <a:gd name="connsiteX2" fmla="*/ 1093914 w 2014192"/>
                <a:gd name="connsiteY2" fmla="*/ 5610 h 1958316"/>
                <a:gd name="connsiteX3" fmla="*/ 1088304 w 2014192"/>
                <a:gd name="connsiteY3" fmla="*/ 493664 h 1958316"/>
                <a:gd name="connsiteX4" fmla="*/ 1222940 w 2014192"/>
                <a:gd name="connsiteY4" fmla="*/ 572201 h 1958316"/>
                <a:gd name="connsiteX5" fmla="*/ 1419283 w 2014192"/>
                <a:gd name="connsiteY5" fmla="*/ 375858 h 1958316"/>
                <a:gd name="connsiteX6" fmla="*/ 1969045 w 2014192"/>
                <a:gd name="connsiteY6" fmla="*/ 1924167 h 1958316"/>
                <a:gd name="connsiteX7" fmla="*/ 1121962 w 2014192"/>
                <a:gd name="connsiteY7" fmla="*/ 1486600 h 1958316"/>
                <a:gd name="connsiteX8" fmla="*/ 1105134 w 2014192"/>
                <a:gd name="connsiteY8" fmla="*/ 1144403 h 1958316"/>
                <a:gd name="connsiteX9" fmla="*/ 1155622 w 2014192"/>
                <a:gd name="connsiteY9" fmla="*/ 757325 h 1958316"/>
                <a:gd name="connsiteX10" fmla="*/ 987327 w 2014192"/>
                <a:gd name="connsiteY10" fmla="*/ 611470 h 1958316"/>
                <a:gd name="connsiteX11" fmla="*/ 796594 w 2014192"/>
                <a:gd name="connsiteY11" fmla="*/ 751715 h 1958316"/>
                <a:gd name="connsiteX12" fmla="*/ 807813 w 2014192"/>
                <a:gd name="connsiteY12" fmla="*/ 1161232 h 1958316"/>
                <a:gd name="connsiteX13" fmla="*/ 852692 w 2014192"/>
                <a:gd name="connsiteY13" fmla="*/ 1509040 h 1958316"/>
                <a:gd name="connsiteX14" fmla="*/ 0 w 2014192"/>
                <a:gd name="connsiteY14" fmla="*/ 1952216 h 1958316"/>
                <a:gd name="connsiteX15" fmla="*/ 488054 w 2014192"/>
                <a:gd name="connsiteY15" fmla="*/ 375858 h 1958316"/>
                <a:gd name="connsiteX16" fmla="*/ 718056 w 2014192"/>
                <a:gd name="connsiteY16" fmla="*/ 611470 h 1958316"/>
                <a:gd name="connsiteX17" fmla="*/ 880741 w 2014192"/>
                <a:gd name="connsiteY17" fmla="*/ 499274 h 1958316"/>
                <a:gd name="connsiteX18" fmla="*/ 858302 w 2014192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41893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41893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30674 w 2103393"/>
                <a:gd name="connsiteY13" fmla="*/ 1480991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30674 w 2103393"/>
                <a:gd name="connsiteY13" fmla="*/ 1480991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30674 w 2103393"/>
                <a:gd name="connsiteY13" fmla="*/ 1480991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30674 w 2103393"/>
                <a:gd name="connsiteY13" fmla="*/ 1480991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30674 w 2103393"/>
                <a:gd name="connsiteY13" fmla="*/ 1480991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919453 w 2103393"/>
                <a:gd name="connsiteY12" fmla="*/ 1189281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919453 w 2103393"/>
                <a:gd name="connsiteY12" fmla="*/ 1189281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919453 w 2103393"/>
                <a:gd name="connsiteY12" fmla="*/ 1189281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227994 w 2103393"/>
                <a:gd name="connsiteY8" fmla="*/ 1194891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919453 w 2103393"/>
                <a:gd name="connsiteY12" fmla="*/ 1189281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227994 w 2103393"/>
                <a:gd name="connsiteY8" fmla="*/ 1194891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919453 w 2103393"/>
                <a:gd name="connsiteY12" fmla="*/ 1189281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27994 w 2103393"/>
                <a:gd name="connsiteY8" fmla="*/ 1194891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22384 w 2103393"/>
                <a:gd name="connsiteY8" fmla="*/ 117806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05554 w 2103393"/>
                <a:gd name="connsiteY8" fmla="*/ 120050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05554 w 2103393"/>
                <a:gd name="connsiteY8" fmla="*/ 120050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05554 w 2103393"/>
                <a:gd name="connsiteY8" fmla="*/ 120050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05554 w 2103393"/>
                <a:gd name="connsiteY8" fmla="*/ 120050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05554 w 2103393"/>
                <a:gd name="connsiteY8" fmla="*/ 120050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05554 w 2103393"/>
                <a:gd name="connsiteY8" fmla="*/ 120050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61617"/>
                <a:gd name="connsiteX1" fmla="*/ 947503 w 2103393"/>
                <a:gd name="connsiteY1" fmla="*/ 0 h 1961617"/>
                <a:gd name="connsiteX2" fmla="*/ 1183115 w 2103393"/>
                <a:gd name="connsiteY2" fmla="*/ 5610 h 1961617"/>
                <a:gd name="connsiteX3" fmla="*/ 1177505 w 2103393"/>
                <a:gd name="connsiteY3" fmla="*/ 493664 h 1961617"/>
                <a:gd name="connsiteX4" fmla="*/ 1312141 w 2103393"/>
                <a:gd name="connsiteY4" fmla="*/ 572201 h 1961617"/>
                <a:gd name="connsiteX5" fmla="*/ 1508484 w 2103393"/>
                <a:gd name="connsiteY5" fmla="*/ 375858 h 1961617"/>
                <a:gd name="connsiteX6" fmla="*/ 2058246 w 2103393"/>
                <a:gd name="connsiteY6" fmla="*/ 1924167 h 1961617"/>
                <a:gd name="connsiteX7" fmla="*/ 1244822 w 2103393"/>
                <a:gd name="connsiteY7" fmla="*/ 1514649 h 1961617"/>
                <a:gd name="connsiteX8" fmla="*/ 1205554 w 2103393"/>
                <a:gd name="connsiteY8" fmla="*/ 1200502 h 1961617"/>
                <a:gd name="connsiteX9" fmla="*/ 1244823 w 2103393"/>
                <a:gd name="connsiteY9" fmla="*/ 757325 h 1961617"/>
                <a:gd name="connsiteX10" fmla="*/ 1076528 w 2103393"/>
                <a:gd name="connsiteY10" fmla="*/ 611470 h 1961617"/>
                <a:gd name="connsiteX11" fmla="*/ 885795 w 2103393"/>
                <a:gd name="connsiteY11" fmla="*/ 751715 h 1961617"/>
                <a:gd name="connsiteX12" fmla="*/ 919453 w 2103393"/>
                <a:gd name="connsiteY12" fmla="*/ 1189281 h 1961617"/>
                <a:gd name="connsiteX13" fmla="*/ 891405 w 2103393"/>
                <a:gd name="connsiteY13" fmla="*/ 1509040 h 1961617"/>
                <a:gd name="connsiteX14" fmla="*/ 89201 w 2103393"/>
                <a:gd name="connsiteY14" fmla="*/ 1952216 h 1961617"/>
                <a:gd name="connsiteX15" fmla="*/ 577255 w 2103393"/>
                <a:gd name="connsiteY15" fmla="*/ 375858 h 1961617"/>
                <a:gd name="connsiteX16" fmla="*/ 807257 w 2103393"/>
                <a:gd name="connsiteY16" fmla="*/ 611470 h 1961617"/>
                <a:gd name="connsiteX17" fmla="*/ 969942 w 2103393"/>
                <a:gd name="connsiteY17" fmla="*/ 499274 h 1961617"/>
                <a:gd name="connsiteX18" fmla="*/ 947503 w 2103393"/>
                <a:gd name="connsiteY18" fmla="*/ 0 h 1961617"/>
                <a:gd name="connsiteX0" fmla="*/ 947503 w 2103393"/>
                <a:gd name="connsiteY0" fmla="*/ 0 h 1961617"/>
                <a:gd name="connsiteX1" fmla="*/ 947503 w 2103393"/>
                <a:gd name="connsiteY1" fmla="*/ 0 h 1961617"/>
                <a:gd name="connsiteX2" fmla="*/ 1183115 w 2103393"/>
                <a:gd name="connsiteY2" fmla="*/ 5610 h 1961617"/>
                <a:gd name="connsiteX3" fmla="*/ 1177505 w 2103393"/>
                <a:gd name="connsiteY3" fmla="*/ 493664 h 1961617"/>
                <a:gd name="connsiteX4" fmla="*/ 1312141 w 2103393"/>
                <a:gd name="connsiteY4" fmla="*/ 572201 h 1961617"/>
                <a:gd name="connsiteX5" fmla="*/ 1508484 w 2103393"/>
                <a:gd name="connsiteY5" fmla="*/ 375858 h 1961617"/>
                <a:gd name="connsiteX6" fmla="*/ 2058246 w 2103393"/>
                <a:gd name="connsiteY6" fmla="*/ 1924167 h 1961617"/>
                <a:gd name="connsiteX7" fmla="*/ 1244822 w 2103393"/>
                <a:gd name="connsiteY7" fmla="*/ 1514649 h 1961617"/>
                <a:gd name="connsiteX8" fmla="*/ 1205554 w 2103393"/>
                <a:gd name="connsiteY8" fmla="*/ 1200502 h 1961617"/>
                <a:gd name="connsiteX9" fmla="*/ 1244823 w 2103393"/>
                <a:gd name="connsiteY9" fmla="*/ 757325 h 1961617"/>
                <a:gd name="connsiteX10" fmla="*/ 1076528 w 2103393"/>
                <a:gd name="connsiteY10" fmla="*/ 611470 h 1961617"/>
                <a:gd name="connsiteX11" fmla="*/ 885795 w 2103393"/>
                <a:gd name="connsiteY11" fmla="*/ 751715 h 1961617"/>
                <a:gd name="connsiteX12" fmla="*/ 919453 w 2103393"/>
                <a:gd name="connsiteY12" fmla="*/ 1189281 h 1961617"/>
                <a:gd name="connsiteX13" fmla="*/ 891405 w 2103393"/>
                <a:gd name="connsiteY13" fmla="*/ 1509040 h 1961617"/>
                <a:gd name="connsiteX14" fmla="*/ 89201 w 2103393"/>
                <a:gd name="connsiteY14" fmla="*/ 1952216 h 1961617"/>
                <a:gd name="connsiteX15" fmla="*/ 577255 w 2103393"/>
                <a:gd name="connsiteY15" fmla="*/ 375858 h 1961617"/>
                <a:gd name="connsiteX16" fmla="*/ 807257 w 2103393"/>
                <a:gd name="connsiteY16" fmla="*/ 611470 h 1961617"/>
                <a:gd name="connsiteX17" fmla="*/ 969942 w 2103393"/>
                <a:gd name="connsiteY17" fmla="*/ 499274 h 1961617"/>
                <a:gd name="connsiteX18" fmla="*/ 947503 w 2103393"/>
                <a:gd name="connsiteY18" fmla="*/ 0 h 1961617"/>
                <a:gd name="connsiteX0" fmla="*/ 947503 w 2103393"/>
                <a:gd name="connsiteY0" fmla="*/ 0 h 1963064"/>
                <a:gd name="connsiteX1" fmla="*/ 947503 w 2103393"/>
                <a:gd name="connsiteY1" fmla="*/ 0 h 1963064"/>
                <a:gd name="connsiteX2" fmla="*/ 1183115 w 2103393"/>
                <a:gd name="connsiteY2" fmla="*/ 5610 h 1963064"/>
                <a:gd name="connsiteX3" fmla="*/ 1177505 w 2103393"/>
                <a:gd name="connsiteY3" fmla="*/ 493664 h 1963064"/>
                <a:gd name="connsiteX4" fmla="*/ 1312141 w 2103393"/>
                <a:gd name="connsiteY4" fmla="*/ 572201 h 1963064"/>
                <a:gd name="connsiteX5" fmla="*/ 1508484 w 2103393"/>
                <a:gd name="connsiteY5" fmla="*/ 375858 h 1963064"/>
                <a:gd name="connsiteX6" fmla="*/ 2058246 w 2103393"/>
                <a:gd name="connsiteY6" fmla="*/ 1924167 h 1963064"/>
                <a:gd name="connsiteX7" fmla="*/ 1244822 w 2103393"/>
                <a:gd name="connsiteY7" fmla="*/ 1514649 h 1963064"/>
                <a:gd name="connsiteX8" fmla="*/ 1205554 w 2103393"/>
                <a:gd name="connsiteY8" fmla="*/ 1200502 h 1963064"/>
                <a:gd name="connsiteX9" fmla="*/ 1244823 w 2103393"/>
                <a:gd name="connsiteY9" fmla="*/ 757325 h 1963064"/>
                <a:gd name="connsiteX10" fmla="*/ 1076528 w 2103393"/>
                <a:gd name="connsiteY10" fmla="*/ 611470 h 1963064"/>
                <a:gd name="connsiteX11" fmla="*/ 885795 w 2103393"/>
                <a:gd name="connsiteY11" fmla="*/ 751715 h 1963064"/>
                <a:gd name="connsiteX12" fmla="*/ 919453 w 2103393"/>
                <a:gd name="connsiteY12" fmla="*/ 1189281 h 1963064"/>
                <a:gd name="connsiteX13" fmla="*/ 891405 w 2103393"/>
                <a:gd name="connsiteY13" fmla="*/ 1509040 h 1963064"/>
                <a:gd name="connsiteX14" fmla="*/ 89201 w 2103393"/>
                <a:gd name="connsiteY14" fmla="*/ 1952216 h 1963064"/>
                <a:gd name="connsiteX15" fmla="*/ 577255 w 2103393"/>
                <a:gd name="connsiteY15" fmla="*/ 375858 h 1963064"/>
                <a:gd name="connsiteX16" fmla="*/ 807257 w 2103393"/>
                <a:gd name="connsiteY16" fmla="*/ 611470 h 1963064"/>
                <a:gd name="connsiteX17" fmla="*/ 969942 w 2103393"/>
                <a:gd name="connsiteY17" fmla="*/ 499274 h 1963064"/>
                <a:gd name="connsiteX18" fmla="*/ 947503 w 2103393"/>
                <a:gd name="connsiteY18" fmla="*/ 0 h 1963064"/>
                <a:gd name="connsiteX0" fmla="*/ 947503 w 2103393"/>
                <a:gd name="connsiteY0" fmla="*/ 0 h 1964995"/>
                <a:gd name="connsiteX1" fmla="*/ 947503 w 2103393"/>
                <a:gd name="connsiteY1" fmla="*/ 0 h 1964995"/>
                <a:gd name="connsiteX2" fmla="*/ 1183115 w 2103393"/>
                <a:gd name="connsiteY2" fmla="*/ 5610 h 1964995"/>
                <a:gd name="connsiteX3" fmla="*/ 1177505 w 2103393"/>
                <a:gd name="connsiteY3" fmla="*/ 493664 h 1964995"/>
                <a:gd name="connsiteX4" fmla="*/ 1312141 w 2103393"/>
                <a:gd name="connsiteY4" fmla="*/ 572201 h 1964995"/>
                <a:gd name="connsiteX5" fmla="*/ 1508484 w 2103393"/>
                <a:gd name="connsiteY5" fmla="*/ 375858 h 1964995"/>
                <a:gd name="connsiteX6" fmla="*/ 2058246 w 2103393"/>
                <a:gd name="connsiteY6" fmla="*/ 1924167 h 1964995"/>
                <a:gd name="connsiteX7" fmla="*/ 1244822 w 2103393"/>
                <a:gd name="connsiteY7" fmla="*/ 1514649 h 1964995"/>
                <a:gd name="connsiteX8" fmla="*/ 1205554 w 2103393"/>
                <a:gd name="connsiteY8" fmla="*/ 1200502 h 1964995"/>
                <a:gd name="connsiteX9" fmla="*/ 1244823 w 2103393"/>
                <a:gd name="connsiteY9" fmla="*/ 757325 h 1964995"/>
                <a:gd name="connsiteX10" fmla="*/ 1076528 w 2103393"/>
                <a:gd name="connsiteY10" fmla="*/ 611470 h 1964995"/>
                <a:gd name="connsiteX11" fmla="*/ 885795 w 2103393"/>
                <a:gd name="connsiteY11" fmla="*/ 751715 h 1964995"/>
                <a:gd name="connsiteX12" fmla="*/ 919453 w 2103393"/>
                <a:gd name="connsiteY12" fmla="*/ 1189281 h 1964995"/>
                <a:gd name="connsiteX13" fmla="*/ 891405 w 2103393"/>
                <a:gd name="connsiteY13" fmla="*/ 1509040 h 1964995"/>
                <a:gd name="connsiteX14" fmla="*/ 89201 w 2103393"/>
                <a:gd name="connsiteY14" fmla="*/ 1952216 h 1964995"/>
                <a:gd name="connsiteX15" fmla="*/ 577255 w 2103393"/>
                <a:gd name="connsiteY15" fmla="*/ 375858 h 1964995"/>
                <a:gd name="connsiteX16" fmla="*/ 807257 w 2103393"/>
                <a:gd name="connsiteY16" fmla="*/ 611470 h 1964995"/>
                <a:gd name="connsiteX17" fmla="*/ 969942 w 2103393"/>
                <a:gd name="connsiteY17" fmla="*/ 499274 h 1964995"/>
                <a:gd name="connsiteX18" fmla="*/ 947503 w 2103393"/>
                <a:gd name="connsiteY18" fmla="*/ 0 h 1964995"/>
                <a:gd name="connsiteX0" fmla="*/ 947503 w 2103393"/>
                <a:gd name="connsiteY0" fmla="*/ 13781 h 1978776"/>
                <a:gd name="connsiteX1" fmla="*/ 947503 w 2103393"/>
                <a:gd name="connsiteY1" fmla="*/ 13781 h 1978776"/>
                <a:gd name="connsiteX2" fmla="*/ 1183115 w 2103393"/>
                <a:gd name="connsiteY2" fmla="*/ 19391 h 1978776"/>
                <a:gd name="connsiteX3" fmla="*/ 1177505 w 2103393"/>
                <a:gd name="connsiteY3" fmla="*/ 507445 h 1978776"/>
                <a:gd name="connsiteX4" fmla="*/ 1312141 w 2103393"/>
                <a:gd name="connsiteY4" fmla="*/ 585982 h 1978776"/>
                <a:gd name="connsiteX5" fmla="*/ 1508484 w 2103393"/>
                <a:gd name="connsiteY5" fmla="*/ 389639 h 1978776"/>
                <a:gd name="connsiteX6" fmla="*/ 2058246 w 2103393"/>
                <a:gd name="connsiteY6" fmla="*/ 1937948 h 1978776"/>
                <a:gd name="connsiteX7" fmla="*/ 1244822 w 2103393"/>
                <a:gd name="connsiteY7" fmla="*/ 1528430 h 1978776"/>
                <a:gd name="connsiteX8" fmla="*/ 1205554 w 2103393"/>
                <a:gd name="connsiteY8" fmla="*/ 1214283 h 1978776"/>
                <a:gd name="connsiteX9" fmla="*/ 1244823 w 2103393"/>
                <a:gd name="connsiteY9" fmla="*/ 771106 h 1978776"/>
                <a:gd name="connsiteX10" fmla="*/ 1076528 w 2103393"/>
                <a:gd name="connsiteY10" fmla="*/ 625251 h 1978776"/>
                <a:gd name="connsiteX11" fmla="*/ 885795 w 2103393"/>
                <a:gd name="connsiteY11" fmla="*/ 765496 h 1978776"/>
                <a:gd name="connsiteX12" fmla="*/ 919453 w 2103393"/>
                <a:gd name="connsiteY12" fmla="*/ 1203062 h 1978776"/>
                <a:gd name="connsiteX13" fmla="*/ 891405 w 2103393"/>
                <a:gd name="connsiteY13" fmla="*/ 1522821 h 1978776"/>
                <a:gd name="connsiteX14" fmla="*/ 89201 w 2103393"/>
                <a:gd name="connsiteY14" fmla="*/ 1965997 h 1978776"/>
                <a:gd name="connsiteX15" fmla="*/ 577255 w 2103393"/>
                <a:gd name="connsiteY15" fmla="*/ 389639 h 1978776"/>
                <a:gd name="connsiteX16" fmla="*/ 807257 w 2103393"/>
                <a:gd name="connsiteY16" fmla="*/ 625251 h 1978776"/>
                <a:gd name="connsiteX17" fmla="*/ 969942 w 2103393"/>
                <a:gd name="connsiteY17" fmla="*/ 513055 h 1978776"/>
                <a:gd name="connsiteX18" fmla="*/ 947503 w 2103393"/>
                <a:gd name="connsiteY18" fmla="*/ 13781 h 1978776"/>
                <a:gd name="connsiteX0" fmla="*/ 964333 w 2103393"/>
                <a:gd name="connsiteY0" fmla="*/ 55026 h 1980752"/>
                <a:gd name="connsiteX1" fmla="*/ 947503 w 2103393"/>
                <a:gd name="connsiteY1" fmla="*/ 15757 h 1980752"/>
                <a:gd name="connsiteX2" fmla="*/ 1183115 w 2103393"/>
                <a:gd name="connsiteY2" fmla="*/ 21367 h 1980752"/>
                <a:gd name="connsiteX3" fmla="*/ 1177505 w 2103393"/>
                <a:gd name="connsiteY3" fmla="*/ 509421 h 1980752"/>
                <a:gd name="connsiteX4" fmla="*/ 1312141 w 2103393"/>
                <a:gd name="connsiteY4" fmla="*/ 587958 h 1980752"/>
                <a:gd name="connsiteX5" fmla="*/ 1508484 w 2103393"/>
                <a:gd name="connsiteY5" fmla="*/ 391615 h 1980752"/>
                <a:gd name="connsiteX6" fmla="*/ 2058246 w 2103393"/>
                <a:gd name="connsiteY6" fmla="*/ 1939924 h 1980752"/>
                <a:gd name="connsiteX7" fmla="*/ 1244822 w 2103393"/>
                <a:gd name="connsiteY7" fmla="*/ 1530406 h 1980752"/>
                <a:gd name="connsiteX8" fmla="*/ 1205554 w 2103393"/>
                <a:gd name="connsiteY8" fmla="*/ 1216259 h 1980752"/>
                <a:gd name="connsiteX9" fmla="*/ 1244823 w 2103393"/>
                <a:gd name="connsiteY9" fmla="*/ 773082 h 1980752"/>
                <a:gd name="connsiteX10" fmla="*/ 1076528 w 2103393"/>
                <a:gd name="connsiteY10" fmla="*/ 627227 h 1980752"/>
                <a:gd name="connsiteX11" fmla="*/ 885795 w 2103393"/>
                <a:gd name="connsiteY11" fmla="*/ 767472 h 1980752"/>
                <a:gd name="connsiteX12" fmla="*/ 919453 w 2103393"/>
                <a:gd name="connsiteY12" fmla="*/ 1205038 h 1980752"/>
                <a:gd name="connsiteX13" fmla="*/ 891405 w 2103393"/>
                <a:gd name="connsiteY13" fmla="*/ 1524797 h 1980752"/>
                <a:gd name="connsiteX14" fmla="*/ 89201 w 2103393"/>
                <a:gd name="connsiteY14" fmla="*/ 1967973 h 1980752"/>
                <a:gd name="connsiteX15" fmla="*/ 577255 w 2103393"/>
                <a:gd name="connsiteY15" fmla="*/ 391615 h 1980752"/>
                <a:gd name="connsiteX16" fmla="*/ 807257 w 2103393"/>
                <a:gd name="connsiteY16" fmla="*/ 627227 h 1980752"/>
                <a:gd name="connsiteX17" fmla="*/ 969942 w 2103393"/>
                <a:gd name="connsiteY17" fmla="*/ 515031 h 1980752"/>
                <a:gd name="connsiteX18" fmla="*/ 964333 w 2103393"/>
                <a:gd name="connsiteY18" fmla="*/ 55026 h 1980752"/>
                <a:gd name="connsiteX0" fmla="*/ 913845 w 2103393"/>
                <a:gd name="connsiteY0" fmla="*/ 72662 h 1981559"/>
                <a:gd name="connsiteX1" fmla="*/ 947503 w 2103393"/>
                <a:gd name="connsiteY1" fmla="*/ 16564 h 1981559"/>
                <a:gd name="connsiteX2" fmla="*/ 1183115 w 2103393"/>
                <a:gd name="connsiteY2" fmla="*/ 22174 h 1981559"/>
                <a:gd name="connsiteX3" fmla="*/ 1177505 w 2103393"/>
                <a:gd name="connsiteY3" fmla="*/ 510228 h 1981559"/>
                <a:gd name="connsiteX4" fmla="*/ 1312141 w 2103393"/>
                <a:gd name="connsiteY4" fmla="*/ 588765 h 1981559"/>
                <a:gd name="connsiteX5" fmla="*/ 1508484 w 2103393"/>
                <a:gd name="connsiteY5" fmla="*/ 392422 h 1981559"/>
                <a:gd name="connsiteX6" fmla="*/ 2058246 w 2103393"/>
                <a:gd name="connsiteY6" fmla="*/ 1940731 h 1981559"/>
                <a:gd name="connsiteX7" fmla="*/ 1244822 w 2103393"/>
                <a:gd name="connsiteY7" fmla="*/ 1531213 h 1981559"/>
                <a:gd name="connsiteX8" fmla="*/ 1205554 w 2103393"/>
                <a:gd name="connsiteY8" fmla="*/ 1217066 h 1981559"/>
                <a:gd name="connsiteX9" fmla="*/ 1244823 w 2103393"/>
                <a:gd name="connsiteY9" fmla="*/ 773889 h 1981559"/>
                <a:gd name="connsiteX10" fmla="*/ 1076528 w 2103393"/>
                <a:gd name="connsiteY10" fmla="*/ 628034 h 1981559"/>
                <a:gd name="connsiteX11" fmla="*/ 885795 w 2103393"/>
                <a:gd name="connsiteY11" fmla="*/ 768279 h 1981559"/>
                <a:gd name="connsiteX12" fmla="*/ 919453 w 2103393"/>
                <a:gd name="connsiteY12" fmla="*/ 1205845 h 1981559"/>
                <a:gd name="connsiteX13" fmla="*/ 891405 w 2103393"/>
                <a:gd name="connsiteY13" fmla="*/ 1525604 h 1981559"/>
                <a:gd name="connsiteX14" fmla="*/ 89201 w 2103393"/>
                <a:gd name="connsiteY14" fmla="*/ 1968780 h 1981559"/>
                <a:gd name="connsiteX15" fmla="*/ 577255 w 2103393"/>
                <a:gd name="connsiteY15" fmla="*/ 392422 h 1981559"/>
                <a:gd name="connsiteX16" fmla="*/ 807257 w 2103393"/>
                <a:gd name="connsiteY16" fmla="*/ 628034 h 1981559"/>
                <a:gd name="connsiteX17" fmla="*/ 969942 w 2103393"/>
                <a:gd name="connsiteY17" fmla="*/ 515838 h 1981559"/>
                <a:gd name="connsiteX18" fmla="*/ 913845 w 2103393"/>
                <a:gd name="connsiteY18" fmla="*/ 72662 h 1981559"/>
                <a:gd name="connsiteX0" fmla="*/ 913845 w 2103393"/>
                <a:gd name="connsiteY0" fmla="*/ 103017 h 2011914"/>
                <a:gd name="connsiteX1" fmla="*/ 1003601 w 2103393"/>
                <a:gd name="connsiteY1" fmla="*/ 2040 h 2011914"/>
                <a:gd name="connsiteX2" fmla="*/ 1183115 w 2103393"/>
                <a:gd name="connsiteY2" fmla="*/ 52529 h 2011914"/>
                <a:gd name="connsiteX3" fmla="*/ 1177505 w 2103393"/>
                <a:gd name="connsiteY3" fmla="*/ 540583 h 2011914"/>
                <a:gd name="connsiteX4" fmla="*/ 1312141 w 2103393"/>
                <a:gd name="connsiteY4" fmla="*/ 619120 h 2011914"/>
                <a:gd name="connsiteX5" fmla="*/ 1508484 w 2103393"/>
                <a:gd name="connsiteY5" fmla="*/ 422777 h 2011914"/>
                <a:gd name="connsiteX6" fmla="*/ 2058246 w 2103393"/>
                <a:gd name="connsiteY6" fmla="*/ 1971086 h 2011914"/>
                <a:gd name="connsiteX7" fmla="*/ 1244822 w 2103393"/>
                <a:gd name="connsiteY7" fmla="*/ 1561568 h 2011914"/>
                <a:gd name="connsiteX8" fmla="*/ 1205554 w 2103393"/>
                <a:gd name="connsiteY8" fmla="*/ 1247421 h 2011914"/>
                <a:gd name="connsiteX9" fmla="*/ 1244823 w 2103393"/>
                <a:gd name="connsiteY9" fmla="*/ 804244 h 2011914"/>
                <a:gd name="connsiteX10" fmla="*/ 1076528 w 2103393"/>
                <a:gd name="connsiteY10" fmla="*/ 658389 h 2011914"/>
                <a:gd name="connsiteX11" fmla="*/ 885795 w 2103393"/>
                <a:gd name="connsiteY11" fmla="*/ 798634 h 2011914"/>
                <a:gd name="connsiteX12" fmla="*/ 919453 w 2103393"/>
                <a:gd name="connsiteY12" fmla="*/ 1236200 h 2011914"/>
                <a:gd name="connsiteX13" fmla="*/ 891405 w 2103393"/>
                <a:gd name="connsiteY13" fmla="*/ 1555959 h 2011914"/>
                <a:gd name="connsiteX14" fmla="*/ 89201 w 2103393"/>
                <a:gd name="connsiteY14" fmla="*/ 1999135 h 2011914"/>
                <a:gd name="connsiteX15" fmla="*/ 577255 w 2103393"/>
                <a:gd name="connsiteY15" fmla="*/ 422777 h 2011914"/>
                <a:gd name="connsiteX16" fmla="*/ 807257 w 2103393"/>
                <a:gd name="connsiteY16" fmla="*/ 658389 h 2011914"/>
                <a:gd name="connsiteX17" fmla="*/ 969942 w 2103393"/>
                <a:gd name="connsiteY17" fmla="*/ 546193 h 2011914"/>
                <a:gd name="connsiteX18" fmla="*/ 913845 w 2103393"/>
                <a:gd name="connsiteY18" fmla="*/ 103017 h 2011914"/>
                <a:gd name="connsiteX0" fmla="*/ 930675 w 2103393"/>
                <a:gd name="connsiteY0" fmla="*/ 67702 h 2010258"/>
                <a:gd name="connsiteX1" fmla="*/ 1003601 w 2103393"/>
                <a:gd name="connsiteY1" fmla="*/ 384 h 2010258"/>
                <a:gd name="connsiteX2" fmla="*/ 1183115 w 2103393"/>
                <a:gd name="connsiteY2" fmla="*/ 50873 h 2010258"/>
                <a:gd name="connsiteX3" fmla="*/ 1177505 w 2103393"/>
                <a:gd name="connsiteY3" fmla="*/ 538927 h 2010258"/>
                <a:gd name="connsiteX4" fmla="*/ 1312141 w 2103393"/>
                <a:gd name="connsiteY4" fmla="*/ 617464 h 2010258"/>
                <a:gd name="connsiteX5" fmla="*/ 1508484 w 2103393"/>
                <a:gd name="connsiteY5" fmla="*/ 421121 h 2010258"/>
                <a:gd name="connsiteX6" fmla="*/ 2058246 w 2103393"/>
                <a:gd name="connsiteY6" fmla="*/ 1969430 h 2010258"/>
                <a:gd name="connsiteX7" fmla="*/ 1244822 w 2103393"/>
                <a:gd name="connsiteY7" fmla="*/ 1559912 h 2010258"/>
                <a:gd name="connsiteX8" fmla="*/ 1205554 w 2103393"/>
                <a:gd name="connsiteY8" fmla="*/ 1245765 h 2010258"/>
                <a:gd name="connsiteX9" fmla="*/ 1244823 w 2103393"/>
                <a:gd name="connsiteY9" fmla="*/ 802588 h 2010258"/>
                <a:gd name="connsiteX10" fmla="*/ 1076528 w 2103393"/>
                <a:gd name="connsiteY10" fmla="*/ 656733 h 2010258"/>
                <a:gd name="connsiteX11" fmla="*/ 885795 w 2103393"/>
                <a:gd name="connsiteY11" fmla="*/ 796978 h 2010258"/>
                <a:gd name="connsiteX12" fmla="*/ 919453 w 2103393"/>
                <a:gd name="connsiteY12" fmla="*/ 1234544 h 2010258"/>
                <a:gd name="connsiteX13" fmla="*/ 891405 w 2103393"/>
                <a:gd name="connsiteY13" fmla="*/ 1554303 h 2010258"/>
                <a:gd name="connsiteX14" fmla="*/ 89201 w 2103393"/>
                <a:gd name="connsiteY14" fmla="*/ 1997479 h 2010258"/>
                <a:gd name="connsiteX15" fmla="*/ 577255 w 2103393"/>
                <a:gd name="connsiteY15" fmla="*/ 421121 h 2010258"/>
                <a:gd name="connsiteX16" fmla="*/ 807257 w 2103393"/>
                <a:gd name="connsiteY16" fmla="*/ 656733 h 2010258"/>
                <a:gd name="connsiteX17" fmla="*/ 969942 w 2103393"/>
                <a:gd name="connsiteY17" fmla="*/ 544537 h 2010258"/>
                <a:gd name="connsiteX18" fmla="*/ 930675 w 2103393"/>
                <a:gd name="connsiteY18" fmla="*/ 67702 h 2010258"/>
                <a:gd name="connsiteX0" fmla="*/ 930675 w 2103393"/>
                <a:gd name="connsiteY0" fmla="*/ 69239 h 2011795"/>
                <a:gd name="connsiteX1" fmla="*/ 1183115 w 2103393"/>
                <a:gd name="connsiteY1" fmla="*/ 52410 h 2011795"/>
                <a:gd name="connsiteX2" fmla="*/ 1177505 w 2103393"/>
                <a:gd name="connsiteY2" fmla="*/ 540464 h 2011795"/>
                <a:gd name="connsiteX3" fmla="*/ 1312141 w 2103393"/>
                <a:gd name="connsiteY3" fmla="*/ 619001 h 2011795"/>
                <a:gd name="connsiteX4" fmla="*/ 1508484 w 2103393"/>
                <a:gd name="connsiteY4" fmla="*/ 422658 h 2011795"/>
                <a:gd name="connsiteX5" fmla="*/ 2058246 w 2103393"/>
                <a:gd name="connsiteY5" fmla="*/ 1970967 h 2011795"/>
                <a:gd name="connsiteX6" fmla="*/ 1244822 w 2103393"/>
                <a:gd name="connsiteY6" fmla="*/ 1561449 h 2011795"/>
                <a:gd name="connsiteX7" fmla="*/ 1205554 w 2103393"/>
                <a:gd name="connsiteY7" fmla="*/ 1247302 h 2011795"/>
                <a:gd name="connsiteX8" fmla="*/ 1244823 w 2103393"/>
                <a:gd name="connsiteY8" fmla="*/ 804125 h 2011795"/>
                <a:gd name="connsiteX9" fmla="*/ 1076528 w 2103393"/>
                <a:gd name="connsiteY9" fmla="*/ 658270 h 2011795"/>
                <a:gd name="connsiteX10" fmla="*/ 885795 w 2103393"/>
                <a:gd name="connsiteY10" fmla="*/ 798515 h 2011795"/>
                <a:gd name="connsiteX11" fmla="*/ 919453 w 2103393"/>
                <a:gd name="connsiteY11" fmla="*/ 1236081 h 2011795"/>
                <a:gd name="connsiteX12" fmla="*/ 891405 w 2103393"/>
                <a:gd name="connsiteY12" fmla="*/ 1555840 h 2011795"/>
                <a:gd name="connsiteX13" fmla="*/ 89201 w 2103393"/>
                <a:gd name="connsiteY13" fmla="*/ 1999016 h 2011795"/>
                <a:gd name="connsiteX14" fmla="*/ 577255 w 2103393"/>
                <a:gd name="connsiteY14" fmla="*/ 422658 h 2011795"/>
                <a:gd name="connsiteX15" fmla="*/ 807257 w 2103393"/>
                <a:gd name="connsiteY15" fmla="*/ 658270 h 2011795"/>
                <a:gd name="connsiteX16" fmla="*/ 969942 w 2103393"/>
                <a:gd name="connsiteY16" fmla="*/ 546074 h 2011795"/>
                <a:gd name="connsiteX17" fmla="*/ 930675 w 2103393"/>
                <a:gd name="connsiteY17" fmla="*/ 69239 h 2011795"/>
                <a:gd name="connsiteX0" fmla="*/ 930675 w 2103393"/>
                <a:gd name="connsiteY0" fmla="*/ 63795 h 2006351"/>
                <a:gd name="connsiteX1" fmla="*/ 1183115 w 2103393"/>
                <a:gd name="connsiteY1" fmla="*/ 46966 h 2006351"/>
                <a:gd name="connsiteX2" fmla="*/ 1177505 w 2103393"/>
                <a:gd name="connsiteY2" fmla="*/ 535020 h 2006351"/>
                <a:gd name="connsiteX3" fmla="*/ 1312141 w 2103393"/>
                <a:gd name="connsiteY3" fmla="*/ 613557 h 2006351"/>
                <a:gd name="connsiteX4" fmla="*/ 1508484 w 2103393"/>
                <a:gd name="connsiteY4" fmla="*/ 417214 h 2006351"/>
                <a:gd name="connsiteX5" fmla="*/ 2058246 w 2103393"/>
                <a:gd name="connsiteY5" fmla="*/ 1965523 h 2006351"/>
                <a:gd name="connsiteX6" fmla="*/ 1244822 w 2103393"/>
                <a:gd name="connsiteY6" fmla="*/ 1556005 h 2006351"/>
                <a:gd name="connsiteX7" fmla="*/ 1205554 w 2103393"/>
                <a:gd name="connsiteY7" fmla="*/ 1241858 h 2006351"/>
                <a:gd name="connsiteX8" fmla="*/ 1244823 w 2103393"/>
                <a:gd name="connsiteY8" fmla="*/ 798681 h 2006351"/>
                <a:gd name="connsiteX9" fmla="*/ 1076528 w 2103393"/>
                <a:gd name="connsiteY9" fmla="*/ 652826 h 2006351"/>
                <a:gd name="connsiteX10" fmla="*/ 885795 w 2103393"/>
                <a:gd name="connsiteY10" fmla="*/ 793071 h 2006351"/>
                <a:gd name="connsiteX11" fmla="*/ 919453 w 2103393"/>
                <a:gd name="connsiteY11" fmla="*/ 1230637 h 2006351"/>
                <a:gd name="connsiteX12" fmla="*/ 891405 w 2103393"/>
                <a:gd name="connsiteY12" fmla="*/ 1550396 h 2006351"/>
                <a:gd name="connsiteX13" fmla="*/ 89201 w 2103393"/>
                <a:gd name="connsiteY13" fmla="*/ 1993572 h 2006351"/>
                <a:gd name="connsiteX14" fmla="*/ 577255 w 2103393"/>
                <a:gd name="connsiteY14" fmla="*/ 417214 h 2006351"/>
                <a:gd name="connsiteX15" fmla="*/ 807257 w 2103393"/>
                <a:gd name="connsiteY15" fmla="*/ 652826 h 2006351"/>
                <a:gd name="connsiteX16" fmla="*/ 969942 w 2103393"/>
                <a:gd name="connsiteY16" fmla="*/ 540630 h 2006351"/>
                <a:gd name="connsiteX17" fmla="*/ 930675 w 2103393"/>
                <a:gd name="connsiteY17" fmla="*/ 63795 h 2006351"/>
                <a:gd name="connsiteX0" fmla="*/ 930675 w 2103393"/>
                <a:gd name="connsiteY0" fmla="*/ 51191 h 2016186"/>
                <a:gd name="connsiteX1" fmla="*/ 1183115 w 2103393"/>
                <a:gd name="connsiteY1" fmla="*/ 56801 h 2016186"/>
                <a:gd name="connsiteX2" fmla="*/ 1177505 w 2103393"/>
                <a:gd name="connsiteY2" fmla="*/ 544855 h 2016186"/>
                <a:gd name="connsiteX3" fmla="*/ 1312141 w 2103393"/>
                <a:gd name="connsiteY3" fmla="*/ 623392 h 2016186"/>
                <a:gd name="connsiteX4" fmla="*/ 1508484 w 2103393"/>
                <a:gd name="connsiteY4" fmla="*/ 427049 h 2016186"/>
                <a:gd name="connsiteX5" fmla="*/ 2058246 w 2103393"/>
                <a:gd name="connsiteY5" fmla="*/ 1975358 h 2016186"/>
                <a:gd name="connsiteX6" fmla="*/ 1244822 w 2103393"/>
                <a:gd name="connsiteY6" fmla="*/ 1565840 h 2016186"/>
                <a:gd name="connsiteX7" fmla="*/ 1205554 w 2103393"/>
                <a:gd name="connsiteY7" fmla="*/ 1251693 h 2016186"/>
                <a:gd name="connsiteX8" fmla="*/ 1244823 w 2103393"/>
                <a:gd name="connsiteY8" fmla="*/ 808516 h 2016186"/>
                <a:gd name="connsiteX9" fmla="*/ 1076528 w 2103393"/>
                <a:gd name="connsiteY9" fmla="*/ 662661 h 2016186"/>
                <a:gd name="connsiteX10" fmla="*/ 885795 w 2103393"/>
                <a:gd name="connsiteY10" fmla="*/ 802906 h 2016186"/>
                <a:gd name="connsiteX11" fmla="*/ 919453 w 2103393"/>
                <a:gd name="connsiteY11" fmla="*/ 1240472 h 2016186"/>
                <a:gd name="connsiteX12" fmla="*/ 891405 w 2103393"/>
                <a:gd name="connsiteY12" fmla="*/ 1560231 h 2016186"/>
                <a:gd name="connsiteX13" fmla="*/ 89201 w 2103393"/>
                <a:gd name="connsiteY13" fmla="*/ 2003407 h 2016186"/>
                <a:gd name="connsiteX14" fmla="*/ 577255 w 2103393"/>
                <a:gd name="connsiteY14" fmla="*/ 427049 h 2016186"/>
                <a:gd name="connsiteX15" fmla="*/ 807257 w 2103393"/>
                <a:gd name="connsiteY15" fmla="*/ 662661 h 2016186"/>
                <a:gd name="connsiteX16" fmla="*/ 969942 w 2103393"/>
                <a:gd name="connsiteY16" fmla="*/ 550465 h 2016186"/>
                <a:gd name="connsiteX17" fmla="*/ 930675 w 2103393"/>
                <a:gd name="connsiteY17" fmla="*/ 51191 h 2016186"/>
                <a:gd name="connsiteX0" fmla="*/ 930675 w 2103393"/>
                <a:gd name="connsiteY0" fmla="*/ 47103 h 2012098"/>
                <a:gd name="connsiteX1" fmla="*/ 1183115 w 2103393"/>
                <a:gd name="connsiteY1" fmla="*/ 52713 h 2012098"/>
                <a:gd name="connsiteX2" fmla="*/ 1177505 w 2103393"/>
                <a:gd name="connsiteY2" fmla="*/ 540767 h 2012098"/>
                <a:gd name="connsiteX3" fmla="*/ 1312141 w 2103393"/>
                <a:gd name="connsiteY3" fmla="*/ 619304 h 2012098"/>
                <a:gd name="connsiteX4" fmla="*/ 1508484 w 2103393"/>
                <a:gd name="connsiteY4" fmla="*/ 422961 h 2012098"/>
                <a:gd name="connsiteX5" fmla="*/ 2058246 w 2103393"/>
                <a:gd name="connsiteY5" fmla="*/ 1971270 h 2012098"/>
                <a:gd name="connsiteX6" fmla="*/ 1244822 w 2103393"/>
                <a:gd name="connsiteY6" fmla="*/ 1561752 h 2012098"/>
                <a:gd name="connsiteX7" fmla="*/ 1205554 w 2103393"/>
                <a:gd name="connsiteY7" fmla="*/ 1247605 h 2012098"/>
                <a:gd name="connsiteX8" fmla="*/ 1244823 w 2103393"/>
                <a:gd name="connsiteY8" fmla="*/ 804428 h 2012098"/>
                <a:gd name="connsiteX9" fmla="*/ 1076528 w 2103393"/>
                <a:gd name="connsiteY9" fmla="*/ 658573 h 2012098"/>
                <a:gd name="connsiteX10" fmla="*/ 885795 w 2103393"/>
                <a:gd name="connsiteY10" fmla="*/ 798818 h 2012098"/>
                <a:gd name="connsiteX11" fmla="*/ 919453 w 2103393"/>
                <a:gd name="connsiteY11" fmla="*/ 1236384 h 2012098"/>
                <a:gd name="connsiteX12" fmla="*/ 891405 w 2103393"/>
                <a:gd name="connsiteY12" fmla="*/ 1556143 h 2012098"/>
                <a:gd name="connsiteX13" fmla="*/ 89201 w 2103393"/>
                <a:gd name="connsiteY13" fmla="*/ 1999319 h 2012098"/>
                <a:gd name="connsiteX14" fmla="*/ 577255 w 2103393"/>
                <a:gd name="connsiteY14" fmla="*/ 422961 h 2012098"/>
                <a:gd name="connsiteX15" fmla="*/ 807257 w 2103393"/>
                <a:gd name="connsiteY15" fmla="*/ 658573 h 2012098"/>
                <a:gd name="connsiteX16" fmla="*/ 969942 w 2103393"/>
                <a:gd name="connsiteY16" fmla="*/ 546377 h 2012098"/>
                <a:gd name="connsiteX17" fmla="*/ 930675 w 2103393"/>
                <a:gd name="connsiteY17" fmla="*/ 47103 h 2012098"/>
                <a:gd name="connsiteX0" fmla="*/ 930675 w 2103393"/>
                <a:gd name="connsiteY0" fmla="*/ 47103 h 2012098"/>
                <a:gd name="connsiteX1" fmla="*/ 1183115 w 2103393"/>
                <a:gd name="connsiteY1" fmla="*/ 52713 h 2012098"/>
                <a:gd name="connsiteX2" fmla="*/ 1177505 w 2103393"/>
                <a:gd name="connsiteY2" fmla="*/ 540767 h 2012098"/>
                <a:gd name="connsiteX3" fmla="*/ 1312141 w 2103393"/>
                <a:gd name="connsiteY3" fmla="*/ 619304 h 2012098"/>
                <a:gd name="connsiteX4" fmla="*/ 1508484 w 2103393"/>
                <a:gd name="connsiteY4" fmla="*/ 422961 h 2012098"/>
                <a:gd name="connsiteX5" fmla="*/ 2058246 w 2103393"/>
                <a:gd name="connsiteY5" fmla="*/ 1971270 h 2012098"/>
                <a:gd name="connsiteX6" fmla="*/ 1244822 w 2103393"/>
                <a:gd name="connsiteY6" fmla="*/ 1561752 h 2012098"/>
                <a:gd name="connsiteX7" fmla="*/ 1205554 w 2103393"/>
                <a:gd name="connsiteY7" fmla="*/ 1247605 h 2012098"/>
                <a:gd name="connsiteX8" fmla="*/ 1244823 w 2103393"/>
                <a:gd name="connsiteY8" fmla="*/ 804428 h 2012098"/>
                <a:gd name="connsiteX9" fmla="*/ 1076528 w 2103393"/>
                <a:gd name="connsiteY9" fmla="*/ 658573 h 2012098"/>
                <a:gd name="connsiteX10" fmla="*/ 885795 w 2103393"/>
                <a:gd name="connsiteY10" fmla="*/ 798818 h 2012098"/>
                <a:gd name="connsiteX11" fmla="*/ 919453 w 2103393"/>
                <a:gd name="connsiteY11" fmla="*/ 1236384 h 2012098"/>
                <a:gd name="connsiteX12" fmla="*/ 891405 w 2103393"/>
                <a:gd name="connsiteY12" fmla="*/ 1556143 h 2012098"/>
                <a:gd name="connsiteX13" fmla="*/ 89201 w 2103393"/>
                <a:gd name="connsiteY13" fmla="*/ 1999319 h 2012098"/>
                <a:gd name="connsiteX14" fmla="*/ 577255 w 2103393"/>
                <a:gd name="connsiteY14" fmla="*/ 422961 h 2012098"/>
                <a:gd name="connsiteX15" fmla="*/ 807257 w 2103393"/>
                <a:gd name="connsiteY15" fmla="*/ 658573 h 2012098"/>
                <a:gd name="connsiteX16" fmla="*/ 969942 w 2103393"/>
                <a:gd name="connsiteY16" fmla="*/ 546377 h 2012098"/>
                <a:gd name="connsiteX17" fmla="*/ 930675 w 2103393"/>
                <a:gd name="connsiteY17" fmla="*/ 47103 h 2012098"/>
                <a:gd name="connsiteX0" fmla="*/ 930675 w 2103393"/>
                <a:gd name="connsiteY0" fmla="*/ 24191 h 2051098"/>
                <a:gd name="connsiteX1" fmla="*/ 1183115 w 2103393"/>
                <a:gd name="connsiteY1" fmla="*/ 91713 h 2051098"/>
                <a:gd name="connsiteX2" fmla="*/ 1177505 w 2103393"/>
                <a:gd name="connsiteY2" fmla="*/ 579767 h 2051098"/>
                <a:gd name="connsiteX3" fmla="*/ 1312141 w 2103393"/>
                <a:gd name="connsiteY3" fmla="*/ 658304 h 2051098"/>
                <a:gd name="connsiteX4" fmla="*/ 1508484 w 2103393"/>
                <a:gd name="connsiteY4" fmla="*/ 461961 h 2051098"/>
                <a:gd name="connsiteX5" fmla="*/ 2058246 w 2103393"/>
                <a:gd name="connsiteY5" fmla="*/ 2010270 h 2051098"/>
                <a:gd name="connsiteX6" fmla="*/ 1244822 w 2103393"/>
                <a:gd name="connsiteY6" fmla="*/ 1600752 h 2051098"/>
                <a:gd name="connsiteX7" fmla="*/ 1205554 w 2103393"/>
                <a:gd name="connsiteY7" fmla="*/ 1286605 h 2051098"/>
                <a:gd name="connsiteX8" fmla="*/ 1244823 w 2103393"/>
                <a:gd name="connsiteY8" fmla="*/ 843428 h 2051098"/>
                <a:gd name="connsiteX9" fmla="*/ 1076528 w 2103393"/>
                <a:gd name="connsiteY9" fmla="*/ 697573 h 2051098"/>
                <a:gd name="connsiteX10" fmla="*/ 885795 w 2103393"/>
                <a:gd name="connsiteY10" fmla="*/ 837818 h 2051098"/>
                <a:gd name="connsiteX11" fmla="*/ 919453 w 2103393"/>
                <a:gd name="connsiteY11" fmla="*/ 1275384 h 2051098"/>
                <a:gd name="connsiteX12" fmla="*/ 891405 w 2103393"/>
                <a:gd name="connsiteY12" fmla="*/ 1595143 h 2051098"/>
                <a:gd name="connsiteX13" fmla="*/ 89201 w 2103393"/>
                <a:gd name="connsiteY13" fmla="*/ 2038319 h 2051098"/>
                <a:gd name="connsiteX14" fmla="*/ 577255 w 2103393"/>
                <a:gd name="connsiteY14" fmla="*/ 461961 h 2051098"/>
                <a:gd name="connsiteX15" fmla="*/ 807257 w 2103393"/>
                <a:gd name="connsiteY15" fmla="*/ 697573 h 2051098"/>
                <a:gd name="connsiteX16" fmla="*/ 969942 w 2103393"/>
                <a:gd name="connsiteY16" fmla="*/ 585377 h 2051098"/>
                <a:gd name="connsiteX17" fmla="*/ 930675 w 2103393"/>
                <a:gd name="connsiteY17" fmla="*/ 24191 h 2051098"/>
                <a:gd name="connsiteX0" fmla="*/ 930675 w 2103393"/>
                <a:gd name="connsiteY0" fmla="*/ 51153 h 2078060"/>
                <a:gd name="connsiteX1" fmla="*/ 1190398 w 2103393"/>
                <a:gd name="connsiteY1" fmla="*/ 49480 h 2078060"/>
                <a:gd name="connsiteX2" fmla="*/ 1177505 w 2103393"/>
                <a:gd name="connsiteY2" fmla="*/ 606729 h 2078060"/>
                <a:gd name="connsiteX3" fmla="*/ 1312141 w 2103393"/>
                <a:gd name="connsiteY3" fmla="*/ 685266 h 2078060"/>
                <a:gd name="connsiteX4" fmla="*/ 1508484 w 2103393"/>
                <a:gd name="connsiteY4" fmla="*/ 488923 h 2078060"/>
                <a:gd name="connsiteX5" fmla="*/ 2058246 w 2103393"/>
                <a:gd name="connsiteY5" fmla="*/ 2037232 h 2078060"/>
                <a:gd name="connsiteX6" fmla="*/ 1244822 w 2103393"/>
                <a:gd name="connsiteY6" fmla="*/ 1627714 h 2078060"/>
                <a:gd name="connsiteX7" fmla="*/ 1205554 w 2103393"/>
                <a:gd name="connsiteY7" fmla="*/ 1313567 h 2078060"/>
                <a:gd name="connsiteX8" fmla="*/ 1244823 w 2103393"/>
                <a:gd name="connsiteY8" fmla="*/ 870390 h 2078060"/>
                <a:gd name="connsiteX9" fmla="*/ 1076528 w 2103393"/>
                <a:gd name="connsiteY9" fmla="*/ 724535 h 2078060"/>
                <a:gd name="connsiteX10" fmla="*/ 885795 w 2103393"/>
                <a:gd name="connsiteY10" fmla="*/ 864780 h 2078060"/>
                <a:gd name="connsiteX11" fmla="*/ 919453 w 2103393"/>
                <a:gd name="connsiteY11" fmla="*/ 1302346 h 2078060"/>
                <a:gd name="connsiteX12" fmla="*/ 891405 w 2103393"/>
                <a:gd name="connsiteY12" fmla="*/ 1622105 h 2078060"/>
                <a:gd name="connsiteX13" fmla="*/ 89201 w 2103393"/>
                <a:gd name="connsiteY13" fmla="*/ 2065281 h 2078060"/>
                <a:gd name="connsiteX14" fmla="*/ 577255 w 2103393"/>
                <a:gd name="connsiteY14" fmla="*/ 488923 h 2078060"/>
                <a:gd name="connsiteX15" fmla="*/ 807257 w 2103393"/>
                <a:gd name="connsiteY15" fmla="*/ 724535 h 2078060"/>
                <a:gd name="connsiteX16" fmla="*/ 969942 w 2103393"/>
                <a:gd name="connsiteY16" fmla="*/ 612339 h 2078060"/>
                <a:gd name="connsiteX17" fmla="*/ 930675 w 2103393"/>
                <a:gd name="connsiteY17" fmla="*/ 51153 h 2078060"/>
                <a:gd name="connsiteX0" fmla="*/ 930675 w 2103393"/>
                <a:gd name="connsiteY0" fmla="*/ 57180 h 2084087"/>
                <a:gd name="connsiteX1" fmla="*/ 1190398 w 2103393"/>
                <a:gd name="connsiteY1" fmla="*/ 55507 h 2084087"/>
                <a:gd name="connsiteX2" fmla="*/ 1177505 w 2103393"/>
                <a:gd name="connsiteY2" fmla="*/ 612756 h 2084087"/>
                <a:gd name="connsiteX3" fmla="*/ 1312141 w 2103393"/>
                <a:gd name="connsiteY3" fmla="*/ 691293 h 2084087"/>
                <a:gd name="connsiteX4" fmla="*/ 1508484 w 2103393"/>
                <a:gd name="connsiteY4" fmla="*/ 494950 h 2084087"/>
                <a:gd name="connsiteX5" fmla="*/ 2058246 w 2103393"/>
                <a:gd name="connsiteY5" fmla="*/ 2043259 h 2084087"/>
                <a:gd name="connsiteX6" fmla="*/ 1244822 w 2103393"/>
                <a:gd name="connsiteY6" fmla="*/ 1633741 h 2084087"/>
                <a:gd name="connsiteX7" fmla="*/ 1205554 w 2103393"/>
                <a:gd name="connsiteY7" fmla="*/ 1319594 h 2084087"/>
                <a:gd name="connsiteX8" fmla="*/ 1244823 w 2103393"/>
                <a:gd name="connsiteY8" fmla="*/ 876417 h 2084087"/>
                <a:gd name="connsiteX9" fmla="*/ 1076528 w 2103393"/>
                <a:gd name="connsiteY9" fmla="*/ 730562 h 2084087"/>
                <a:gd name="connsiteX10" fmla="*/ 885795 w 2103393"/>
                <a:gd name="connsiteY10" fmla="*/ 870807 h 2084087"/>
                <a:gd name="connsiteX11" fmla="*/ 919453 w 2103393"/>
                <a:gd name="connsiteY11" fmla="*/ 1308373 h 2084087"/>
                <a:gd name="connsiteX12" fmla="*/ 891405 w 2103393"/>
                <a:gd name="connsiteY12" fmla="*/ 1628132 h 2084087"/>
                <a:gd name="connsiteX13" fmla="*/ 89201 w 2103393"/>
                <a:gd name="connsiteY13" fmla="*/ 2071308 h 2084087"/>
                <a:gd name="connsiteX14" fmla="*/ 577255 w 2103393"/>
                <a:gd name="connsiteY14" fmla="*/ 494950 h 2084087"/>
                <a:gd name="connsiteX15" fmla="*/ 807257 w 2103393"/>
                <a:gd name="connsiteY15" fmla="*/ 730562 h 2084087"/>
                <a:gd name="connsiteX16" fmla="*/ 969942 w 2103393"/>
                <a:gd name="connsiteY16" fmla="*/ 618366 h 2084087"/>
                <a:gd name="connsiteX17" fmla="*/ 930675 w 2103393"/>
                <a:gd name="connsiteY17" fmla="*/ 57180 h 2084087"/>
                <a:gd name="connsiteX0" fmla="*/ 930675 w 2103393"/>
                <a:gd name="connsiteY0" fmla="*/ 65797 h 2092704"/>
                <a:gd name="connsiteX1" fmla="*/ 1190398 w 2103393"/>
                <a:gd name="connsiteY1" fmla="*/ 64124 h 2092704"/>
                <a:gd name="connsiteX2" fmla="*/ 1177505 w 2103393"/>
                <a:gd name="connsiteY2" fmla="*/ 621373 h 2092704"/>
                <a:gd name="connsiteX3" fmla="*/ 1312141 w 2103393"/>
                <a:gd name="connsiteY3" fmla="*/ 699910 h 2092704"/>
                <a:gd name="connsiteX4" fmla="*/ 1508484 w 2103393"/>
                <a:gd name="connsiteY4" fmla="*/ 503567 h 2092704"/>
                <a:gd name="connsiteX5" fmla="*/ 2058246 w 2103393"/>
                <a:gd name="connsiteY5" fmla="*/ 2051876 h 2092704"/>
                <a:gd name="connsiteX6" fmla="*/ 1244822 w 2103393"/>
                <a:gd name="connsiteY6" fmla="*/ 1642358 h 2092704"/>
                <a:gd name="connsiteX7" fmla="*/ 1205554 w 2103393"/>
                <a:gd name="connsiteY7" fmla="*/ 1328211 h 2092704"/>
                <a:gd name="connsiteX8" fmla="*/ 1244823 w 2103393"/>
                <a:gd name="connsiteY8" fmla="*/ 885034 h 2092704"/>
                <a:gd name="connsiteX9" fmla="*/ 1076528 w 2103393"/>
                <a:gd name="connsiteY9" fmla="*/ 739179 h 2092704"/>
                <a:gd name="connsiteX10" fmla="*/ 885795 w 2103393"/>
                <a:gd name="connsiteY10" fmla="*/ 879424 h 2092704"/>
                <a:gd name="connsiteX11" fmla="*/ 919453 w 2103393"/>
                <a:gd name="connsiteY11" fmla="*/ 1316990 h 2092704"/>
                <a:gd name="connsiteX12" fmla="*/ 891405 w 2103393"/>
                <a:gd name="connsiteY12" fmla="*/ 1636749 h 2092704"/>
                <a:gd name="connsiteX13" fmla="*/ 89201 w 2103393"/>
                <a:gd name="connsiteY13" fmla="*/ 2079925 h 2092704"/>
                <a:gd name="connsiteX14" fmla="*/ 577255 w 2103393"/>
                <a:gd name="connsiteY14" fmla="*/ 503567 h 2092704"/>
                <a:gd name="connsiteX15" fmla="*/ 807257 w 2103393"/>
                <a:gd name="connsiteY15" fmla="*/ 739179 h 2092704"/>
                <a:gd name="connsiteX16" fmla="*/ 969942 w 2103393"/>
                <a:gd name="connsiteY16" fmla="*/ 626983 h 2092704"/>
                <a:gd name="connsiteX17" fmla="*/ 930675 w 2103393"/>
                <a:gd name="connsiteY17" fmla="*/ 65797 h 2092704"/>
                <a:gd name="connsiteX0" fmla="*/ 930675 w 2103393"/>
                <a:gd name="connsiteY0" fmla="*/ 65797 h 2092704"/>
                <a:gd name="connsiteX1" fmla="*/ 1190398 w 2103393"/>
                <a:gd name="connsiteY1" fmla="*/ 64124 h 2092704"/>
                <a:gd name="connsiteX2" fmla="*/ 1177505 w 2103393"/>
                <a:gd name="connsiteY2" fmla="*/ 621373 h 2092704"/>
                <a:gd name="connsiteX3" fmla="*/ 1312141 w 2103393"/>
                <a:gd name="connsiteY3" fmla="*/ 699910 h 2092704"/>
                <a:gd name="connsiteX4" fmla="*/ 1508484 w 2103393"/>
                <a:gd name="connsiteY4" fmla="*/ 503567 h 2092704"/>
                <a:gd name="connsiteX5" fmla="*/ 2058246 w 2103393"/>
                <a:gd name="connsiteY5" fmla="*/ 2051876 h 2092704"/>
                <a:gd name="connsiteX6" fmla="*/ 1244822 w 2103393"/>
                <a:gd name="connsiteY6" fmla="*/ 1642358 h 2092704"/>
                <a:gd name="connsiteX7" fmla="*/ 1205554 w 2103393"/>
                <a:gd name="connsiteY7" fmla="*/ 1328211 h 2092704"/>
                <a:gd name="connsiteX8" fmla="*/ 1244823 w 2103393"/>
                <a:gd name="connsiteY8" fmla="*/ 885034 h 2092704"/>
                <a:gd name="connsiteX9" fmla="*/ 1076528 w 2103393"/>
                <a:gd name="connsiteY9" fmla="*/ 739179 h 2092704"/>
                <a:gd name="connsiteX10" fmla="*/ 885795 w 2103393"/>
                <a:gd name="connsiteY10" fmla="*/ 879424 h 2092704"/>
                <a:gd name="connsiteX11" fmla="*/ 919453 w 2103393"/>
                <a:gd name="connsiteY11" fmla="*/ 1316990 h 2092704"/>
                <a:gd name="connsiteX12" fmla="*/ 891405 w 2103393"/>
                <a:gd name="connsiteY12" fmla="*/ 1636749 h 2092704"/>
                <a:gd name="connsiteX13" fmla="*/ 89201 w 2103393"/>
                <a:gd name="connsiteY13" fmla="*/ 2079925 h 2092704"/>
                <a:gd name="connsiteX14" fmla="*/ 577255 w 2103393"/>
                <a:gd name="connsiteY14" fmla="*/ 503567 h 2092704"/>
                <a:gd name="connsiteX15" fmla="*/ 807257 w 2103393"/>
                <a:gd name="connsiteY15" fmla="*/ 739179 h 2092704"/>
                <a:gd name="connsiteX16" fmla="*/ 969942 w 2103393"/>
                <a:gd name="connsiteY16" fmla="*/ 626983 h 2092704"/>
                <a:gd name="connsiteX17" fmla="*/ 930675 w 2103393"/>
                <a:gd name="connsiteY17" fmla="*/ 65797 h 2092704"/>
                <a:gd name="connsiteX0" fmla="*/ 930675 w 2103393"/>
                <a:gd name="connsiteY0" fmla="*/ 73853 h 2100760"/>
                <a:gd name="connsiteX1" fmla="*/ 1190398 w 2103393"/>
                <a:gd name="connsiteY1" fmla="*/ 72180 h 2100760"/>
                <a:gd name="connsiteX2" fmla="*/ 1177505 w 2103393"/>
                <a:gd name="connsiteY2" fmla="*/ 629429 h 2100760"/>
                <a:gd name="connsiteX3" fmla="*/ 1312141 w 2103393"/>
                <a:gd name="connsiteY3" fmla="*/ 707966 h 2100760"/>
                <a:gd name="connsiteX4" fmla="*/ 1508484 w 2103393"/>
                <a:gd name="connsiteY4" fmla="*/ 511623 h 2100760"/>
                <a:gd name="connsiteX5" fmla="*/ 2058246 w 2103393"/>
                <a:gd name="connsiteY5" fmla="*/ 2059932 h 2100760"/>
                <a:gd name="connsiteX6" fmla="*/ 1244822 w 2103393"/>
                <a:gd name="connsiteY6" fmla="*/ 1650414 h 2100760"/>
                <a:gd name="connsiteX7" fmla="*/ 1205554 w 2103393"/>
                <a:gd name="connsiteY7" fmla="*/ 1336267 h 2100760"/>
                <a:gd name="connsiteX8" fmla="*/ 1244823 w 2103393"/>
                <a:gd name="connsiteY8" fmla="*/ 893090 h 2100760"/>
                <a:gd name="connsiteX9" fmla="*/ 1076528 w 2103393"/>
                <a:gd name="connsiteY9" fmla="*/ 747235 h 2100760"/>
                <a:gd name="connsiteX10" fmla="*/ 885795 w 2103393"/>
                <a:gd name="connsiteY10" fmla="*/ 887480 h 2100760"/>
                <a:gd name="connsiteX11" fmla="*/ 919453 w 2103393"/>
                <a:gd name="connsiteY11" fmla="*/ 1325046 h 2100760"/>
                <a:gd name="connsiteX12" fmla="*/ 891405 w 2103393"/>
                <a:gd name="connsiteY12" fmla="*/ 1644805 h 2100760"/>
                <a:gd name="connsiteX13" fmla="*/ 89201 w 2103393"/>
                <a:gd name="connsiteY13" fmla="*/ 2087981 h 2100760"/>
                <a:gd name="connsiteX14" fmla="*/ 577255 w 2103393"/>
                <a:gd name="connsiteY14" fmla="*/ 511623 h 2100760"/>
                <a:gd name="connsiteX15" fmla="*/ 807257 w 2103393"/>
                <a:gd name="connsiteY15" fmla="*/ 747235 h 2100760"/>
                <a:gd name="connsiteX16" fmla="*/ 969942 w 2103393"/>
                <a:gd name="connsiteY16" fmla="*/ 635039 h 2100760"/>
                <a:gd name="connsiteX17" fmla="*/ 930675 w 2103393"/>
                <a:gd name="connsiteY17" fmla="*/ 73853 h 2100760"/>
                <a:gd name="connsiteX0" fmla="*/ 930675 w 2103393"/>
                <a:gd name="connsiteY0" fmla="*/ 77953 h 2104860"/>
                <a:gd name="connsiteX1" fmla="*/ 1190398 w 2103393"/>
                <a:gd name="connsiteY1" fmla="*/ 76280 h 2104860"/>
                <a:gd name="connsiteX2" fmla="*/ 1177505 w 2103393"/>
                <a:gd name="connsiteY2" fmla="*/ 633529 h 2104860"/>
                <a:gd name="connsiteX3" fmla="*/ 1312141 w 2103393"/>
                <a:gd name="connsiteY3" fmla="*/ 712066 h 2104860"/>
                <a:gd name="connsiteX4" fmla="*/ 1508484 w 2103393"/>
                <a:gd name="connsiteY4" fmla="*/ 515723 h 2104860"/>
                <a:gd name="connsiteX5" fmla="*/ 2058246 w 2103393"/>
                <a:gd name="connsiteY5" fmla="*/ 2064032 h 2104860"/>
                <a:gd name="connsiteX6" fmla="*/ 1244822 w 2103393"/>
                <a:gd name="connsiteY6" fmla="*/ 1654514 h 2104860"/>
                <a:gd name="connsiteX7" fmla="*/ 1205554 w 2103393"/>
                <a:gd name="connsiteY7" fmla="*/ 1340367 h 2104860"/>
                <a:gd name="connsiteX8" fmla="*/ 1244823 w 2103393"/>
                <a:gd name="connsiteY8" fmla="*/ 897190 h 2104860"/>
                <a:gd name="connsiteX9" fmla="*/ 1076528 w 2103393"/>
                <a:gd name="connsiteY9" fmla="*/ 751335 h 2104860"/>
                <a:gd name="connsiteX10" fmla="*/ 885795 w 2103393"/>
                <a:gd name="connsiteY10" fmla="*/ 891580 h 2104860"/>
                <a:gd name="connsiteX11" fmla="*/ 919453 w 2103393"/>
                <a:gd name="connsiteY11" fmla="*/ 1329146 h 2104860"/>
                <a:gd name="connsiteX12" fmla="*/ 891405 w 2103393"/>
                <a:gd name="connsiteY12" fmla="*/ 1648905 h 2104860"/>
                <a:gd name="connsiteX13" fmla="*/ 89201 w 2103393"/>
                <a:gd name="connsiteY13" fmla="*/ 2092081 h 2104860"/>
                <a:gd name="connsiteX14" fmla="*/ 577255 w 2103393"/>
                <a:gd name="connsiteY14" fmla="*/ 515723 h 2104860"/>
                <a:gd name="connsiteX15" fmla="*/ 807257 w 2103393"/>
                <a:gd name="connsiteY15" fmla="*/ 751335 h 2104860"/>
                <a:gd name="connsiteX16" fmla="*/ 969942 w 2103393"/>
                <a:gd name="connsiteY16" fmla="*/ 639139 h 2104860"/>
                <a:gd name="connsiteX17" fmla="*/ 930675 w 2103393"/>
                <a:gd name="connsiteY17" fmla="*/ 77953 h 2104860"/>
                <a:gd name="connsiteX0" fmla="*/ 930675 w 2103393"/>
                <a:gd name="connsiteY0" fmla="*/ 71187 h 2098094"/>
                <a:gd name="connsiteX1" fmla="*/ 1190398 w 2103393"/>
                <a:gd name="connsiteY1" fmla="*/ 69514 h 2098094"/>
                <a:gd name="connsiteX2" fmla="*/ 1177505 w 2103393"/>
                <a:gd name="connsiteY2" fmla="*/ 626763 h 2098094"/>
                <a:gd name="connsiteX3" fmla="*/ 1312141 w 2103393"/>
                <a:gd name="connsiteY3" fmla="*/ 705300 h 2098094"/>
                <a:gd name="connsiteX4" fmla="*/ 1508484 w 2103393"/>
                <a:gd name="connsiteY4" fmla="*/ 508957 h 2098094"/>
                <a:gd name="connsiteX5" fmla="*/ 2058246 w 2103393"/>
                <a:gd name="connsiteY5" fmla="*/ 2057266 h 2098094"/>
                <a:gd name="connsiteX6" fmla="*/ 1244822 w 2103393"/>
                <a:gd name="connsiteY6" fmla="*/ 1647748 h 2098094"/>
                <a:gd name="connsiteX7" fmla="*/ 1205554 w 2103393"/>
                <a:gd name="connsiteY7" fmla="*/ 1333601 h 2098094"/>
                <a:gd name="connsiteX8" fmla="*/ 1244823 w 2103393"/>
                <a:gd name="connsiteY8" fmla="*/ 890424 h 2098094"/>
                <a:gd name="connsiteX9" fmla="*/ 1076528 w 2103393"/>
                <a:gd name="connsiteY9" fmla="*/ 744569 h 2098094"/>
                <a:gd name="connsiteX10" fmla="*/ 885795 w 2103393"/>
                <a:gd name="connsiteY10" fmla="*/ 884814 h 2098094"/>
                <a:gd name="connsiteX11" fmla="*/ 919453 w 2103393"/>
                <a:gd name="connsiteY11" fmla="*/ 1322380 h 2098094"/>
                <a:gd name="connsiteX12" fmla="*/ 891405 w 2103393"/>
                <a:gd name="connsiteY12" fmla="*/ 1642139 h 2098094"/>
                <a:gd name="connsiteX13" fmla="*/ 89201 w 2103393"/>
                <a:gd name="connsiteY13" fmla="*/ 2085315 h 2098094"/>
                <a:gd name="connsiteX14" fmla="*/ 577255 w 2103393"/>
                <a:gd name="connsiteY14" fmla="*/ 508957 h 2098094"/>
                <a:gd name="connsiteX15" fmla="*/ 807257 w 2103393"/>
                <a:gd name="connsiteY15" fmla="*/ 744569 h 2098094"/>
                <a:gd name="connsiteX16" fmla="*/ 969942 w 2103393"/>
                <a:gd name="connsiteY16" fmla="*/ 632373 h 2098094"/>
                <a:gd name="connsiteX17" fmla="*/ 930675 w 2103393"/>
                <a:gd name="connsiteY17" fmla="*/ 71187 h 2098094"/>
                <a:gd name="connsiteX0" fmla="*/ 930675 w 2103393"/>
                <a:gd name="connsiteY0" fmla="*/ 75207 h 2102114"/>
                <a:gd name="connsiteX1" fmla="*/ 1190398 w 2103393"/>
                <a:gd name="connsiteY1" fmla="*/ 73534 h 2102114"/>
                <a:gd name="connsiteX2" fmla="*/ 1177505 w 2103393"/>
                <a:gd name="connsiteY2" fmla="*/ 630783 h 2102114"/>
                <a:gd name="connsiteX3" fmla="*/ 1312141 w 2103393"/>
                <a:gd name="connsiteY3" fmla="*/ 709320 h 2102114"/>
                <a:gd name="connsiteX4" fmla="*/ 1508484 w 2103393"/>
                <a:gd name="connsiteY4" fmla="*/ 512977 h 2102114"/>
                <a:gd name="connsiteX5" fmla="*/ 2058246 w 2103393"/>
                <a:gd name="connsiteY5" fmla="*/ 2061286 h 2102114"/>
                <a:gd name="connsiteX6" fmla="*/ 1244822 w 2103393"/>
                <a:gd name="connsiteY6" fmla="*/ 1651768 h 2102114"/>
                <a:gd name="connsiteX7" fmla="*/ 1205554 w 2103393"/>
                <a:gd name="connsiteY7" fmla="*/ 1337621 h 2102114"/>
                <a:gd name="connsiteX8" fmla="*/ 1244823 w 2103393"/>
                <a:gd name="connsiteY8" fmla="*/ 894444 h 2102114"/>
                <a:gd name="connsiteX9" fmla="*/ 1076528 w 2103393"/>
                <a:gd name="connsiteY9" fmla="*/ 748589 h 2102114"/>
                <a:gd name="connsiteX10" fmla="*/ 885795 w 2103393"/>
                <a:gd name="connsiteY10" fmla="*/ 888834 h 2102114"/>
                <a:gd name="connsiteX11" fmla="*/ 919453 w 2103393"/>
                <a:gd name="connsiteY11" fmla="*/ 1326400 h 2102114"/>
                <a:gd name="connsiteX12" fmla="*/ 891405 w 2103393"/>
                <a:gd name="connsiteY12" fmla="*/ 1646159 h 2102114"/>
                <a:gd name="connsiteX13" fmla="*/ 89201 w 2103393"/>
                <a:gd name="connsiteY13" fmla="*/ 2089335 h 2102114"/>
                <a:gd name="connsiteX14" fmla="*/ 577255 w 2103393"/>
                <a:gd name="connsiteY14" fmla="*/ 512977 h 2102114"/>
                <a:gd name="connsiteX15" fmla="*/ 807257 w 2103393"/>
                <a:gd name="connsiteY15" fmla="*/ 748589 h 2102114"/>
                <a:gd name="connsiteX16" fmla="*/ 969942 w 2103393"/>
                <a:gd name="connsiteY16" fmla="*/ 636393 h 2102114"/>
                <a:gd name="connsiteX17" fmla="*/ 930675 w 2103393"/>
                <a:gd name="connsiteY17" fmla="*/ 75207 h 2102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03393" h="2102114">
                  <a:moveTo>
                    <a:pt x="930675" y="75207"/>
                  </a:moveTo>
                  <a:cubicBezTo>
                    <a:pt x="914336" y="-26367"/>
                    <a:pt x="1202803" y="-23213"/>
                    <a:pt x="1190398" y="73534"/>
                  </a:cubicBezTo>
                  <a:lnTo>
                    <a:pt x="1177505" y="630783"/>
                  </a:lnTo>
                  <a:lnTo>
                    <a:pt x="1312141" y="709320"/>
                  </a:lnTo>
                  <a:cubicBezTo>
                    <a:pt x="1349539" y="621433"/>
                    <a:pt x="1403768" y="466228"/>
                    <a:pt x="1508484" y="512977"/>
                  </a:cubicBezTo>
                  <a:cubicBezTo>
                    <a:pt x="1961009" y="692492"/>
                    <a:pt x="2211581" y="1696648"/>
                    <a:pt x="2058246" y="2061286"/>
                  </a:cubicBezTo>
                  <a:cubicBezTo>
                    <a:pt x="1912391" y="2233320"/>
                    <a:pt x="1542142" y="1816322"/>
                    <a:pt x="1244822" y="1651768"/>
                  </a:cubicBezTo>
                  <a:cubicBezTo>
                    <a:pt x="1113927" y="1590061"/>
                    <a:pt x="1184984" y="1466646"/>
                    <a:pt x="1205554" y="1337621"/>
                  </a:cubicBezTo>
                  <a:cubicBezTo>
                    <a:pt x="1233603" y="1238514"/>
                    <a:pt x="1127017" y="1161846"/>
                    <a:pt x="1244823" y="894444"/>
                  </a:cubicBezTo>
                  <a:cubicBezTo>
                    <a:pt x="1188725" y="845826"/>
                    <a:pt x="1155065" y="802817"/>
                    <a:pt x="1076528" y="748589"/>
                  </a:cubicBezTo>
                  <a:cubicBezTo>
                    <a:pt x="973682" y="789728"/>
                    <a:pt x="949373" y="842086"/>
                    <a:pt x="885795" y="888834"/>
                  </a:cubicBezTo>
                  <a:cubicBezTo>
                    <a:pt x="951243" y="1053389"/>
                    <a:pt x="898883" y="1240382"/>
                    <a:pt x="919453" y="1326400"/>
                  </a:cubicBezTo>
                  <a:cubicBezTo>
                    <a:pt x="930673" y="1432986"/>
                    <a:pt x="1003602" y="1595671"/>
                    <a:pt x="891405" y="1646159"/>
                  </a:cubicBezTo>
                  <a:cubicBezTo>
                    <a:pt x="685711" y="1737785"/>
                    <a:pt x="311722" y="2121123"/>
                    <a:pt x="89201" y="2089335"/>
                  </a:cubicBezTo>
                  <a:cubicBezTo>
                    <a:pt x="-118362" y="2035107"/>
                    <a:pt x="33103" y="774768"/>
                    <a:pt x="577255" y="512977"/>
                  </a:cubicBezTo>
                  <a:cubicBezTo>
                    <a:pt x="704411" y="464359"/>
                    <a:pt x="736199" y="673791"/>
                    <a:pt x="807257" y="748589"/>
                  </a:cubicBezTo>
                  <a:lnTo>
                    <a:pt x="969942" y="636393"/>
                  </a:lnTo>
                  <a:cubicBezTo>
                    <a:pt x="968072" y="483058"/>
                    <a:pt x="947112" y="235825"/>
                    <a:pt x="930675" y="752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Freeform 48">
              <a:extLst>
                <a:ext uri="{FF2B5EF4-FFF2-40B4-BE49-F238E27FC236}">
                  <a16:creationId xmlns="" xmlns:a16="http://schemas.microsoft.com/office/drawing/2014/main" id="{F8CAFF71-7FF2-4C1C-B18D-55BF9C431A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82582" y="1383506"/>
              <a:ext cx="360000" cy="299814"/>
            </a:xfrm>
            <a:custGeom>
              <a:avLst/>
              <a:gdLst/>
              <a:ahLst/>
              <a:cxnLst/>
              <a:rect l="l" t="t" r="r" b="b"/>
              <a:pathLst>
                <a:path w="3240001" h="2698329">
                  <a:moveTo>
                    <a:pt x="2548075" y="5025"/>
                  </a:moveTo>
                  <a:cubicBezTo>
                    <a:pt x="2888705" y="21427"/>
                    <a:pt x="3205543" y="144443"/>
                    <a:pt x="3236875" y="324866"/>
                  </a:cubicBezTo>
                  <a:cubicBezTo>
                    <a:pt x="3272384" y="584869"/>
                    <a:pt x="3000845" y="793843"/>
                    <a:pt x="2654112" y="922630"/>
                  </a:cubicBezTo>
                  <a:cubicBezTo>
                    <a:pt x="2512076" y="1002818"/>
                    <a:pt x="2288579" y="1396468"/>
                    <a:pt x="2077615" y="1155904"/>
                  </a:cubicBezTo>
                  <a:cubicBezTo>
                    <a:pt x="1902159" y="985808"/>
                    <a:pt x="1914692" y="662627"/>
                    <a:pt x="1946024" y="426923"/>
                  </a:cubicBezTo>
                  <a:cubicBezTo>
                    <a:pt x="1958557" y="234957"/>
                    <a:pt x="1977355" y="79442"/>
                    <a:pt x="2209208" y="25983"/>
                  </a:cubicBezTo>
                  <a:cubicBezTo>
                    <a:pt x="2318345" y="5936"/>
                    <a:pt x="2434532" y="-443"/>
                    <a:pt x="2548075" y="5025"/>
                  </a:cubicBezTo>
                  <a:close/>
                  <a:moveTo>
                    <a:pt x="1184195" y="86"/>
                  </a:moveTo>
                  <a:cubicBezTo>
                    <a:pt x="1412849" y="2955"/>
                    <a:pt x="1621488" y="77771"/>
                    <a:pt x="1732975" y="244677"/>
                  </a:cubicBezTo>
                  <a:cubicBezTo>
                    <a:pt x="1866656" y="436642"/>
                    <a:pt x="1793548" y="672347"/>
                    <a:pt x="1801904" y="871602"/>
                  </a:cubicBezTo>
                  <a:cubicBezTo>
                    <a:pt x="1820702" y="1041698"/>
                    <a:pt x="1996160" y="1255532"/>
                    <a:pt x="1889631" y="1396469"/>
                  </a:cubicBezTo>
                  <a:cubicBezTo>
                    <a:pt x="1714174" y="1644320"/>
                    <a:pt x="1482324" y="1717219"/>
                    <a:pt x="1300601" y="1906754"/>
                  </a:cubicBezTo>
                  <a:cubicBezTo>
                    <a:pt x="1068750" y="2152178"/>
                    <a:pt x="736639" y="2754803"/>
                    <a:pt x="442124" y="2694054"/>
                  </a:cubicBezTo>
                  <a:cubicBezTo>
                    <a:pt x="189385" y="2609005"/>
                    <a:pt x="149697" y="2276103"/>
                    <a:pt x="78680" y="2016101"/>
                  </a:cubicBezTo>
                  <a:cubicBezTo>
                    <a:pt x="-50823" y="1442635"/>
                    <a:pt x="-61268" y="759824"/>
                    <a:pt x="366928" y="302996"/>
                  </a:cubicBezTo>
                  <a:cubicBezTo>
                    <a:pt x="563141" y="111638"/>
                    <a:pt x="890211" y="-3604"/>
                    <a:pt x="1184195" y="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1" name="Freeform 49">
              <a:extLst>
                <a:ext uri="{FF2B5EF4-FFF2-40B4-BE49-F238E27FC236}">
                  <a16:creationId xmlns="" xmlns:a16="http://schemas.microsoft.com/office/drawing/2014/main" id="{2FBE8831-8193-43B3-A9B3-46181FCFF6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49552" y="1373426"/>
              <a:ext cx="319975" cy="319975"/>
            </a:xfrm>
            <a:custGeom>
              <a:avLst/>
              <a:gdLst>
                <a:gd name="connsiteX0" fmla="*/ 1054645 w 3259303"/>
                <a:gd name="connsiteY0" fmla="*/ 0 h 3248084"/>
                <a:gd name="connsiteX1" fmla="*/ 1469772 w 3259303"/>
                <a:gd name="connsiteY1" fmla="*/ 28049 h 3248084"/>
                <a:gd name="connsiteX2" fmla="*/ 1682945 w 3259303"/>
                <a:gd name="connsiteY2" fmla="*/ 740496 h 3248084"/>
                <a:gd name="connsiteX3" fmla="*/ 2417830 w 3259303"/>
                <a:gd name="connsiteY3" fmla="*/ 566592 h 3248084"/>
                <a:gd name="connsiteX4" fmla="*/ 3259303 w 3259303"/>
                <a:gd name="connsiteY4" fmla="*/ 1834410 h 3248084"/>
                <a:gd name="connsiteX5" fmla="*/ 2311244 w 3259303"/>
                <a:gd name="connsiteY5" fmla="*/ 3113448 h 3248084"/>
                <a:gd name="connsiteX6" fmla="*/ 622689 w 3259303"/>
                <a:gd name="connsiteY6" fmla="*/ 2670273 h 3248084"/>
                <a:gd name="connsiteX7" fmla="*/ 398297 w 3259303"/>
                <a:gd name="connsiteY7" fmla="*/ 3248084 h 3248084"/>
                <a:gd name="connsiteX8" fmla="*/ 0 w 3259303"/>
                <a:gd name="connsiteY8" fmla="*/ 3242474 h 3248084"/>
                <a:gd name="connsiteX9" fmla="*/ 218783 w 3259303"/>
                <a:gd name="connsiteY9" fmla="*/ 2333684 h 3248084"/>
                <a:gd name="connsiteX10" fmla="*/ 1593187 w 3259303"/>
                <a:gd name="connsiteY10" fmla="*/ 1997095 h 3248084"/>
                <a:gd name="connsiteX11" fmla="*/ 1250989 w 3259303"/>
                <a:gd name="connsiteY11" fmla="*/ 964889 h 3248084"/>
                <a:gd name="connsiteX12" fmla="*/ 1054645 w 3259303"/>
                <a:gd name="connsiteY12" fmla="*/ 0 h 3248084"/>
                <a:gd name="connsiteX0" fmla="*/ 1054645 w 3259303"/>
                <a:gd name="connsiteY0" fmla="*/ 0 h 3225645"/>
                <a:gd name="connsiteX1" fmla="*/ 1469772 w 3259303"/>
                <a:gd name="connsiteY1" fmla="*/ 5610 h 3225645"/>
                <a:gd name="connsiteX2" fmla="*/ 1682945 w 3259303"/>
                <a:gd name="connsiteY2" fmla="*/ 718057 h 3225645"/>
                <a:gd name="connsiteX3" fmla="*/ 2417830 w 3259303"/>
                <a:gd name="connsiteY3" fmla="*/ 544153 h 3225645"/>
                <a:gd name="connsiteX4" fmla="*/ 3259303 w 3259303"/>
                <a:gd name="connsiteY4" fmla="*/ 1811971 h 3225645"/>
                <a:gd name="connsiteX5" fmla="*/ 2311244 w 3259303"/>
                <a:gd name="connsiteY5" fmla="*/ 3091009 h 3225645"/>
                <a:gd name="connsiteX6" fmla="*/ 622689 w 3259303"/>
                <a:gd name="connsiteY6" fmla="*/ 2647834 h 3225645"/>
                <a:gd name="connsiteX7" fmla="*/ 398297 w 3259303"/>
                <a:gd name="connsiteY7" fmla="*/ 3225645 h 3225645"/>
                <a:gd name="connsiteX8" fmla="*/ 0 w 3259303"/>
                <a:gd name="connsiteY8" fmla="*/ 3220035 h 3225645"/>
                <a:gd name="connsiteX9" fmla="*/ 218783 w 3259303"/>
                <a:gd name="connsiteY9" fmla="*/ 2311245 h 3225645"/>
                <a:gd name="connsiteX10" fmla="*/ 1593187 w 3259303"/>
                <a:gd name="connsiteY10" fmla="*/ 1974656 h 3225645"/>
                <a:gd name="connsiteX11" fmla="*/ 1250989 w 3259303"/>
                <a:gd name="connsiteY11" fmla="*/ 942450 h 3225645"/>
                <a:gd name="connsiteX12" fmla="*/ 1054645 w 3259303"/>
                <a:gd name="connsiteY12" fmla="*/ 0 h 3225645"/>
                <a:gd name="connsiteX0" fmla="*/ 1054645 w 3259303"/>
                <a:gd name="connsiteY0" fmla="*/ 0 h 3242475"/>
                <a:gd name="connsiteX1" fmla="*/ 1469772 w 3259303"/>
                <a:gd name="connsiteY1" fmla="*/ 22440 h 3242475"/>
                <a:gd name="connsiteX2" fmla="*/ 1682945 w 3259303"/>
                <a:gd name="connsiteY2" fmla="*/ 734887 h 3242475"/>
                <a:gd name="connsiteX3" fmla="*/ 2417830 w 3259303"/>
                <a:gd name="connsiteY3" fmla="*/ 560983 h 3242475"/>
                <a:gd name="connsiteX4" fmla="*/ 3259303 w 3259303"/>
                <a:gd name="connsiteY4" fmla="*/ 1828801 h 3242475"/>
                <a:gd name="connsiteX5" fmla="*/ 2311244 w 3259303"/>
                <a:gd name="connsiteY5" fmla="*/ 3107839 h 3242475"/>
                <a:gd name="connsiteX6" fmla="*/ 622689 w 3259303"/>
                <a:gd name="connsiteY6" fmla="*/ 2664664 h 3242475"/>
                <a:gd name="connsiteX7" fmla="*/ 398297 w 3259303"/>
                <a:gd name="connsiteY7" fmla="*/ 3242475 h 3242475"/>
                <a:gd name="connsiteX8" fmla="*/ 0 w 3259303"/>
                <a:gd name="connsiteY8" fmla="*/ 3236865 h 3242475"/>
                <a:gd name="connsiteX9" fmla="*/ 218783 w 3259303"/>
                <a:gd name="connsiteY9" fmla="*/ 2328075 h 3242475"/>
                <a:gd name="connsiteX10" fmla="*/ 1593187 w 3259303"/>
                <a:gd name="connsiteY10" fmla="*/ 1991486 h 3242475"/>
                <a:gd name="connsiteX11" fmla="*/ 1250989 w 3259303"/>
                <a:gd name="connsiteY11" fmla="*/ 959280 h 3242475"/>
                <a:gd name="connsiteX12" fmla="*/ 1054645 w 3259303"/>
                <a:gd name="connsiteY12" fmla="*/ 0 h 3242475"/>
                <a:gd name="connsiteX0" fmla="*/ 1054645 w 3259303"/>
                <a:gd name="connsiteY0" fmla="*/ 0 h 3242475"/>
                <a:gd name="connsiteX1" fmla="*/ 1464162 w 3259303"/>
                <a:gd name="connsiteY1" fmla="*/ 1 h 3242475"/>
                <a:gd name="connsiteX2" fmla="*/ 1682945 w 3259303"/>
                <a:gd name="connsiteY2" fmla="*/ 734887 h 3242475"/>
                <a:gd name="connsiteX3" fmla="*/ 2417830 w 3259303"/>
                <a:gd name="connsiteY3" fmla="*/ 560983 h 3242475"/>
                <a:gd name="connsiteX4" fmla="*/ 3259303 w 3259303"/>
                <a:gd name="connsiteY4" fmla="*/ 1828801 h 3242475"/>
                <a:gd name="connsiteX5" fmla="*/ 2311244 w 3259303"/>
                <a:gd name="connsiteY5" fmla="*/ 3107839 h 3242475"/>
                <a:gd name="connsiteX6" fmla="*/ 622689 w 3259303"/>
                <a:gd name="connsiteY6" fmla="*/ 2664664 h 3242475"/>
                <a:gd name="connsiteX7" fmla="*/ 398297 w 3259303"/>
                <a:gd name="connsiteY7" fmla="*/ 3242475 h 3242475"/>
                <a:gd name="connsiteX8" fmla="*/ 0 w 3259303"/>
                <a:gd name="connsiteY8" fmla="*/ 3236865 h 3242475"/>
                <a:gd name="connsiteX9" fmla="*/ 218783 w 3259303"/>
                <a:gd name="connsiteY9" fmla="*/ 2328075 h 3242475"/>
                <a:gd name="connsiteX10" fmla="*/ 1593187 w 3259303"/>
                <a:gd name="connsiteY10" fmla="*/ 1991486 h 3242475"/>
                <a:gd name="connsiteX11" fmla="*/ 1250989 w 3259303"/>
                <a:gd name="connsiteY11" fmla="*/ 959280 h 3242475"/>
                <a:gd name="connsiteX12" fmla="*/ 1054645 w 3259303"/>
                <a:gd name="connsiteY12" fmla="*/ 0 h 3242475"/>
                <a:gd name="connsiteX0" fmla="*/ 1065864 w 3259303"/>
                <a:gd name="connsiteY0" fmla="*/ 5609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5609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37566 w 3259303"/>
                <a:gd name="connsiteY9" fmla="*/ 2260757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37566 w 3259303"/>
                <a:gd name="connsiteY9" fmla="*/ 2260757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76358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76358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04156 w 3197595"/>
                <a:gd name="connsiteY0" fmla="*/ 16828 h 3242474"/>
                <a:gd name="connsiteX1" fmla="*/ 1402454 w 3197595"/>
                <a:gd name="connsiteY1" fmla="*/ 0 h 3242474"/>
                <a:gd name="connsiteX2" fmla="*/ 1621237 w 3197595"/>
                <a:gd name="connsiteY2" fmla="*/ 734886 h 3242474"/>
                <a:gd name="connsiteX3" fmla="*/ 2356122 w 3197595"/>
                <a:gd name="connsiteY3" fmla="*/ 560982 h 3242474"/>
                <a:gd name="connsiteX4" fmla="*/ 3197595 w 3197595"/>
                <a:gd name="connsiteY4" fmla="*/ 1828800 h 3242474"/>
                <a:gd name="connsiteX5" fmla="*/ 2249536 w 3197595"/>
                <a:gd name="connsiteY5" fmla="*/ 3107838 h 3242474"/>
                <a:gd name="connsiteX6" fmla="*/ 560981 w 3197595"/>
                <a:gd name="connsiteY6" fmla="*/ 2664663 h 3242474"/>
                <a:gd name="connsiteX7" fmla="*/ 336589 w 3197595"/>
                <a:gd name="connsiteY7" fmla="*/ 3242474 h 3242474"/>
                <a:gd name="connsiteX8" fmla="*/ 0 w 3197595"/>
                <a:gd name="connsiteY8" fmla="*/ 3236864 h 3242474"/>
                <a:gd name="connsiteX9" fmla="*/ 387077 w 3197595"/>
                <a:gd name="connsiteY9" fmla="*/ 2232708 h 3242474"/>
                <a:gd name="connsiteX10" fmla="*/ 1514650 w 3197595"/>
                <a:gd name="connsiteY10" fmla="*/ 1991485 h 3242474"/>
                <a:gd name="connsiteX11" fmla="*/ 1189281 w 3197595"/>
                <a:gd name="connsiteY11" fmla="*/ 959279 h 3242474"/>
                <a:gd name="connsiteX12" fmla="*/ 1004156 w 3197595"/>
                <a:gd name="connsiteY12" fmla="*/ 16828 h 3242474"/>
                <a:gd name="connsiteX0" fmla="*/ 1011476 w 3204915"/>
                <a:gd name="connsiteY0" fmla="*/ 16828 h 3242474"/>
                <a:gd name="connsiteX1" fmla="*/ 1409774 w 3204915"/>
                <a:gd name="connsiteY1" fmla="*/ 0 h 3242474"/>
                <a:gd name="connsiteX2" fmla="*/ 1628557 w 3204915"/>
                <a:gd name="connsiteY2" fmla="*/ 734886 h 3242474"/>
                <a:gd name="connsiteX3" fmla="*/ 2363442 w 3204915"/>
                <a:gd name="connsiteY3" fmla="*/ 560982 h 3242474"/>
                <a:gd name="connsiteX4" fmla="*/ 3204915 w 3204915"/>
                <a:gd name="connsiteY4" fmla="*/ 1828800 h 3242474"/>
                <a:gd name="connsiteX5" fmla="*/ 2256856 w 3204915"/>
                <a:gd name="connsiteY5" fmla="*/ 3107838 h 3242474"/>
                <a:gd name="connsiteX6" fmla="*/ 568301 w 3204915"/>
                <a:gd name="connsiteY6" fmla="*/ 2664663 h 3242474"/>
                <a:gd name="connsiteX7" fmla="*/ 343909 w 3204915"/>
                <a:gd name="connsiteY7" fmla="*/ 3242474 h 3242474"/>
                <a:gd name="connsiteX8" fmla="*/ 7320 w 3204915"/>
                <a:gd name="connsiteY8" fmla="*/ 3236864 h 3242474"/>
                <a:gd name="connsiteX9" fmla="*/ 394397 w 3204915"/>
                <a:gd name="connsiteY9" fmla="*/ 2232708 h 3242474"/>
                <a:gd name="connsiteX10" fmla="*/ 1521970 w 3204915"/>
                <a:gd name="connsiteY10" fmla="*/ 1991485 h 3242474"/>
                <a:gd name="connsiteX11" fmla="*/ 1196601 w 3204915"/>
                <a:gd name="connsiteY11" fmla="*/ 959279 h 3242474"/>
                <a:gd name="connsiteX12" fmla="*/ 1011476 w 3204915"/>
                <a:gd name="connsiteY12" fmla="*/ 16828 h 3242474"/>
                <a:gd name="connsiteX0" fmla="*/ 1007292 w 3200731"/>
                <a:gd name="connsiteY0" fmla="*/ 16828 h 3242474"/>
                <a:gd name="connsiteX1" fmla="*/ 1405590 w 3200731"/>
                <a:gd name="connsiteY1" fmla="*/ 0 h 3242474"/>
                <a:gd name="connsiteX2" fmla="*/ 1624373 w 3200731"/>
                <a:gd name="connsiteY2" fmla="*/ 734886 h 3242474"/>
                <a:gd name="connsiteX3" fmla="*/ 2359258 w 3200731"/>
                <a:gd name="connsiteY3" fmla="*/ 560982 h 3242474"/>
                <a:gd name="connsiteX4" fmla="*/ 3200731 w 3200731"/>
                <a:gd name="connsiteY4" fmla="*/ 1828800 h 3242474"/>
                <a:gd name="connsiteX5" fmla="*/ 2252672 w 3200731"/>
                <a:gd name="connsiteY5" fmla="*/ 3107838 h 3242474"/>
                <a:gd name="connsiteX6" fmla="*/ 564117 w 3200731"/>
                <a:gd name="connsiteY6" fmla="*/ 2664663 h 3242474"/>
                <a:gd name="connsiteX7" fmla="*/ 339725 w 3200731"/>
                <a:gd name="connsiteY7" fmla="*/ 3242474 h 3242474"/>
                <a:gd name="connsiteX8" fmla="*/ 3136 w 3200731"/>
                <a:gd name="connsiteY8" fmla="*/ 3236864 h 3242474"/>
                <a:gd name="connsiteX9" fmla="*/ 390213 w 3200731"/>
                <a:gd name="connsiteY9" fmla="*/ 2232708 h 3242474"/>
                <a:gd name="connsiteX10" fmla="*/ 1517786 w 3200731"/>
                <a:gd name="connsiteY10" fmla="*/ 1991485 h 3242474"/>
                <a:gd name="connsiteX11" fmla="*/ 1192417 w 3200731"/>
                <a:gd name="connsiteY11" fmla="*/ 959279 h 3242474"/>
                <a:gd name="connsiteX12" fmla="*/ 1007292 w 3200731"/>
                <a:gd name="connsiteY12" fmla="*/ 16828 h 3242474"/>
                <a:gd name="connsiteX0" fmla="*/ 1051443 w 3244882"/>
                <a:gd name="connsiteY0" fmla="*/ 16828 h 3242474"/>
                <a:gd name="connsiteX1" fmla="*/ 1449741 w 3244882"/>
                <a:gd name="connsiteY1" fmla="*/ 0 h 3242474"/>
                <a:gd name="connsiteX2" fmla="*/ 1668524 w 3244882"/>
                <a:gd name="connsiteY2" fmla="*/ 734886 h 3242474"/>
                <a:gd name="connsiteX3" fmla="*/ 2403409 w 3244882"/>
                <a:gd name="connsiteY3" fmla="*/ 560982 h 3242474"/>
                <a:gd name="connsiteX4" fmla="*/ 3244882 w 3244882"/>
                <a:gd name="connsiteY4" fmla="*/ 1828800 h 3242474"/>
                <a:gd name="connsiteX5" fmla="*/ 2296823 w 3244882"/>
                <a:gd name="connsiteY5" fmla="*/ 3107838 h 3242474"/>
                <a:gd name="connsiteX6" fmla="*/ 608268 w 3244882"/>
                <a:gd name="connsiteY6" fmla="*/ 2664663 h 3242474"/>
                <a:gd name="connsiteX7" fmla="*/ 383876 w 3244882"/>
                <a:gd name="connsiteY7" fmla="*/ 3242474 h 3242474"/>
                <a:gd name="connsiteX8" fmla="*/ 2408 w 3244882"/>
                <a:gd name="connsiteY8" fmla="*/ 3236864 h 3242474"/>
                <a:gd name="connsiteX9" fmla="*/ 434364 w 3244882"/>
                <a:gd name="connsiteY9" fmla="*/ 2232708 h 3242474"/>
                <a:gd name="connsiteX10" fmla="*/ 1561937 w 3244882"/>
                <a:gd name="connsiteY10" fmla="*/ 1991485 h 3242474"/>
                <a:gd name="connsiteX11" fmla="*/ 1236568 w 3244882"/>
                <a:gd name="connsiteY11" fmla="*/ 959279 h 3242474"/>
                <a:gd name="connsiteX12" fmla="*/ 1051443 w 3244882"/>
                <a:gd name="connsiteY12" fmla="*/ 16828 h 3242474"/>
                <a:gd name="connsiteX0" fmla="*/ 1049313 w 3242752"/>
                <a:gd name="connsiteY0" fmla="*/ 16828 h 3242474"/>
                <a:gd name="connsiteX1" fmla="*/ 1447611 w 3242752"/>
                <a:gd name="connsiteY1" fmla="*/ 0 h 3242474"/>
                <a:gd name="connsiteX2" fmla="*/ 1666394 w 3242752"/>
                <a:gd name="connsiteY2" fmla="*/ 734886 h 3242474"/>
                <a:gd name="connsiteX3" fmla="*/ 2401279 w 3242752"/>
                <a:gd name="connsiteY3" fmla="*/ 560982 h 3242474"/>
                <a:gd name="connsiteX4" fmla="*/ 3242752 w 3242752"/>
                <a:gd name="connsiteY4" fmla="*/ 1828800 h 3242474"/>
                <a:gd name="connsiteX5" fmla="*/ 2294693 w 3242752"/>
                <a:gd name="connsiteY5" fmla="*/ 3107838 h 3242474"/>
                <a:gd name="connsiteX6" fmla="*/ 606138 w 3242752"/>
                <a:gd name="connsiteY6" fmla="*/ 2664663 h 3242474"/>
                <a:gd name="connsiteX7" fmla="*/ 381746 w 3242752"/>
                <a:gd name="connsiteY7" fmla="*/ 3242474 h 3242474"/>
                <a:gd name="connsiteX8" fmla="*/ 278 w 3242752"/>
                <a:gd name="connsiteY8" fmla="*/ 3236864 h 3242474"/>
                <a:gd name="connsiteX9" fmla="*/ 432234 w 3242752"/>
                <a:gd name="connsiteY9" fmla="*/ 2232708 h 3242474"/>
                <a:gd name="connsiteX10" fmla="*/ 1559807 w 3242752"/>
                <a:gd name="connsiteY10" fmla="*/ 1991485 h 3242474"/>
                <a:gd name="connsiteX11" fmla="*/ 1234438 w 3242752"/>
                <a:gd name="connsiteY11" fmla="*/ 959279 h 3242474"/>
                <a:gd name="connsiteX12" fmla="*/ 1049313 w 3242752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294415 w 3242474"/>
                <a:gd name="connsiteY5" fmla="*/ 3107838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294415 w 3242474"/>
                <a:gd name="connsiteY5" fmla="*/ 3107838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294415 w 3242474"/>
                <a:gd name="connsiteY5" fmla="*/ 3107838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294415 w 3242474"/>
                <a:gd name="connsiteY5" fmla="*/ 3107838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300025 w 3242474"/>
                <a:gd name="connsiteY5" fmla="*/ 3046130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300025 w 3242474"/>
                <a:gd name="connsiteY5" fmla="*/ 3046130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300025 w 3242474"/>
                <a:gd name="connsiteY5" fmla="*/ 3046130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300025 w 3242474"/>
                <a:gd name="connsiteY5" fmla="*/ 3046130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186376"/>
                <a:gd name="connsiteY0" fmla="*/ 16828 h 3242474"/>
                <a:gd name="connsiteX1" fmla="*/ 1447333 w 3186376"/>
                <a:gd name="connsiteY1" fmla="*/ 0 h 3242474"/>
                <a:gd name="connsiteX2" fmla="*/ 1666116 w 3186376"/>
                <a:gd name="connsiteY2" fmla="*/ 734886 h 3242474"/>
                <a:gd name="connsiteX3" fmla="*/ 2401001 w 3186376"/>
                <a:gd name="connsiteY3" fmla="*/ 560982 h 3242474"/>
                <a:gd name="connsiteX4" fmla="*/ 3186376 w 3186376"/>
                <a:gd name="connsiteY4" fmla="*/ 1828800 h 3242474"/>
                <a:gd name="connsiteX5" fmla="*/ 2300025 w 3186376"/>
                <a:gd name="connsiteY5" fmla="*/ 3046130 h 3242474"/>
                <a:gd name="connsiteX6" fmla="*/ 605860 w 3186376"/>
                <a:gd name="connsiteY6" fmla="*/ 2664663 h 3242474"/>
                <a:gd name="connsiteX7" fmla="*/ 381468 w 3186376"/>
                <a:gd name="connsiteY7" fmla="*/ 3242474 h 3242474"/>
                <a:gd name="connsiteX8" fmla="*/ 0 w 3186376"/>
                <a:gd name="connsiteY8" fmla="*/ 3236864 h 3242474"/>
                <a:gd name="connsiteX9" fmla="*/ 431956 w 3186376"/>
                <a:gd name="connsiteY9" fmla="*/ 2232708 h 3242474"/>
                <a:gd name="connsiteX10" fmla="*/ 1559529 w 3186376"/>
                <a:gd name="connsiteY10" fmla="*/ 1991485 h 3242474"/>
                <a:gd name="connsiteX11" fmla="*/ 1234160 w 3186376"/>
                <a:gd name="connsiteY11" fmla="*/ 959279 h 3242474"/>
                <a:gd name="connsiteX12" fmla="*/ 1049035 w 3186376"/>
                <a:gd name="connsiteY12" fmla="*/ 16828 h 3242474"/>
                <a:gd name="connsiteX0" fmla="*/ 1049035 w 3186376"/>
                <a:gd name="connsiteY0" fmla="*/ 16828 h 3242474"/>
                <a:gd name="connsiteX1" fmla="*/ 1447333 w 3186376"/>
                <a:gd name="connsiteY1" fmla="*/ 0 h 3242474"/>
                <a:gd name="connsiteX2" fmla="*/ 1666116 w 3186376"/>
                <a:gd name="connsiteY2" fmla="*/ 734886 h 3242474"/>
                <a:gd name="connsiteX3" fmla="*/ 2401001 w 3186376"/>
                <a:gd name="connsiteY3" fmla="*/ 560982 h 3242474"/>
                <a:gd name="connsiteX4" fmla="*/ 3186376 w 3186376"/>
                <a:gd name="connsiteY4" fmla="*/ 1828800 h 3242474"/>
                <a:gd name="connsiteX5" fmla="*/ 2300025 w 3186376"/>
                <a:gd name="connsiteY5" fmla="*/ 3046130 h 3242474"/>
                <a:gd name="connsiteX6" fmla="*/ 605860 w 3186376"/>
                <a:gd name="connsiteY6" fmla="*/ 2664663 h 3242474"/>
                <a:gd name="connsiteX7" fmla="*/ 381468 w 3186376"/>
                <a:gd name="connsiteY7" fmla="*/ 3242474 h 3242474"/>
                <a:gd name="connsiteX8" fmla="*/ 0 w 3186376"/>
                <a:gd name="connsiteY8" fmla="*/ 3236864 h 3242474"/>
                <a:gd name="connsiteX9" fmla="*/ 431956 w 3186376"/>
                <a:gd name="connsiteY9" fmla="*/ 2232708 h 3242474"/>
                <a:gd name="connsiteX10" fmla="*/ 1559529 w 3186376"/>
                <a:gd name="connsiteY10" fmla="*/ 1991485 h 3242474"/>
                <a:gd name="connsiteX11" fmla="*/ 1234160 w 3186376"/>
                <a:gd name="connsiteY11" fmla="*/ 959279 h 3242474"/>
                <a:gd name="connsiteX12" fmla="*/ 1049035 w 3186376"/>
                <a:gd name="connsiteY12" fmla="*/ 16828 h 3242474"/>
                <a:gd name="connsiteX0" fmla="*/ 1049035 w 3186376"/>
                <a:gd name="connsiteY0" fmla="*/ 16828 h 3242474"/>
                <a:gd name="connsiteX1" fmla="*/ 1447333 w 3186376"/>
                <a:gd name="connsiteY1" fmla="*/ 0 h 3242474"/>
                <a:gd name="connsiteX2" fmla="*/ 1666116 w 3186376"/>
                <a:gd name="connsiteY2" fmla="*/ 734886 h 3242474"/>
                <a:gd name="connsiteX3" fmla="*/ 2401001 w 3186376"/>
                <a:gd name="connsiteY3" fmla="*/ 560982 h 3242474"/>
                <a:gd name="connsiteX4" fmla="*/ 3186376 w 3186376"/>
                <a:gd name="connsiteY4" fmla="*/ 1828800 h 3242474"/>
                <a:gd name="connsiteX5" fmla="*/ 2300025 w 3186376"/>
                <a:gd name="connsiteY5" fmla="*/ 3046130 h 3242474"/>
                <a:gd name="connsiteX6" fmla="*/ 605860 w 3186376"/>
                <a:gd name="connsiteY6" fmla="*/ 2664663 h 3242474"/>
                <a:gd name="connsiteX7" fmla="*/ 381468 w 3186376"/>
                <a:gd name="connsiteY7" fmla="*/ 3242474 h 3242474"/>
                <a:gd name="connsiteX8" fmla="*/ 0 w 3186376"/>
                <a:gd name="connsiteY8" fmla="*/ 3236864 h 3242474"/>
                <a:gd name="connsiteX9" fmla="*/ 431956 w 3186376"/>
                <a:gd name="connsiteY9" fmla="*/ 2232708 h 3242474"/>
                <a:gd name="connsiteX10" fmla="*/ 1559529 w 3186376"/>
                <a:gd name="connsiteY10" fmla="*/ 1991485 h 3242474"/>
                <a:gd name="connsiteX11" fmla="*/ 1234160 w 3186376"/>
                <a:gd name="connsiteY11" fmla="*/ 959279 h 3242474"/>
                <a:gd name="connsiteX12" fmla="*/ 1049035 w 3186376"/>
                <a:gd name="connsiteY12" fmla="*/ 16828 h 3242474"/>
                <a:gd name="connsiteX0" fmla="*/ 1049035 w 3203206"/>
                <a:gd name="connsiteY0" fmla="*/ 16828 h 3242474"/>
                <a:gd name="connsiteX1" fmla="*/ 1447333 w 3203206"/>
                <a:gd name="connsiteY1" fmla="*/ 0 h 3242474"/>
                <a:gd name="connsiteX2" fmla="*/ 1666116 w 3203206"/>
                <a:gd name="connsiteY2" fmla="*/ 734886 h 3242474"/>
                <a:gd name="connsiteX3" fmla="*/ 2401001 w 3203206"/>
                <a:gd name="connsiteY3" fmla="*/ 560982 h 3242474"/>
                <a:gd name="connsiteX4" fmla="*/ 3203206 w 3203206"/>
                <a:gd name="connsiteY4" fmla="*/ 1823190 h 3242474"/>
                <a:gd name="connsiteX5" fmla="*/ 2300025 w 3203206"/>
                <a:gd name="connsiteY5" fmla="*/ 3046130 h 3242474"/>
                <a:gd name="connsiteX6" fmla="*/ 605860 w 3203206"/>
                <a:gd name="connsiteY6" fmla="*/ 2664663 h 3242474"/>
                <a:gd name="connsiteX7" fmla="*/ 381468 w 3203206"/>
                <a:gd name="connsiteY7" fmla="*/ 3242474 h 3242474"/>
                <a:gd name="connsiteX8" fmla="*/ 0 w 3203206"/>
                <a:gd name="connsiteY8" fmla="*/ 3236864 h 3242474"/>
                <a:gd name="connsiteX9" fmla="*/ 431956 w 3203206"/>
                <a:gd name="connsiteY9" fmla="*/ 2232708 h 3242474"/>
                <a:gd name="connsiteX10" fmla="*/ 1559529 w 3203206"/>
                <a:gd name="connsiteY10" fmla="*/ 1991485 h 3242474"/>
                <a:gd name="connsiteX11" fmla="*/ 1234160 w 3203206"/>
                <a:gd name="connsiteY11" fmla="*/ 959279 h 3242474"/>
                <a:gd name="connsiteX12" fmla="*/ 1049035 w 3203206"/>
                <a:gd name="connsiteY12" fmla="*/ 16828 h 3242474"/>
                <a:gd name="connsiteX0" fmla="*/ 1049035 w 3203206"/>
                <a:gd name="connsiteY0" fmla="*/ 16828 h 3242474"/>
                <a:gd name="connsiteX1" fmla="*/ 1447333 w 3203206"/>
                <a:gd name="connsiteY1" fmla="*/ 0 h 3242474"/>
                <a:gd name="connsiteX2" fmla="*/ 1666116 w 3203206"/>
                <a:gd name="connsiteY2" fmla="*/ 734886 h 3242474"/>
                <a:gd name="connsiteX3" fmla="*/ 2401001 w 3203206"/>
                <a:gd name="connsiteY3" fmla="*/ 560982 h 3242474"/>
                <a:gd name="connsiteX4" fmla="*/ 3203206 w 3203206"/>
                <a:gd name="connsiteY4" fmla="*/ 1823190 h 3242474"/>
                <a:gd name="connsiteX5" fmla="*/ 2300025 w 3203206"/>
                <a:gd name="connsiteY5" fmla="*/ 3046130 h 3242474"/>
                <a:gd name="connsiteX6" fmla="*/ 605860 w 3203206"/>
                <a:gd name="connsiteY6" fmla="*/ 2664663 h 3242474"/>
                <a:gd name="connsiteX7" fmla="*/ 381468 w 3203206"/>
                <a:gd name="connsiteY7" fmla="*/ 3242474 h 3242474"/>
                <a:gd name="connsiteX8" fmla="*/ 0 w 3203206"/>
                <a:gd name="connsiteY8" fmla="*/ 3236864 h 3242474"/>
                <a:gd name="connsiteX9" fmla="*/ 431956 w 3203206"/>
                <a:gd name="connsiteY9" fmla="*/ 2232708 h 3242474"/>
                <a:gd name="connsiteX10" fmla="*/ 1559529 w 3203206"/>
                <a:gd name="connsiteY10" fmla="*/ 1991485 h 3242474"/>
                <a:gd name="connsiteX11" fmla="*/ 1234160 w 3203206"/>
                <a:gd name="connsiteY11" fmla="*/ 959279 h 3242474"/>
                <a:gd name="connsiteX12" fmla="*/ 1049035 w 3203206"/>
                <a:gd name="connsiteY12" fmla="*/ 16828 h 3242474"/>
                <a:gd name="connsiteX0" fmla="*/ 1049035 w 3203206"/>
                <a:gd name="connsiteY0" fmla="*/ 16828 h 3242474"/>
                <a:gd name="connsiteX1" fmla="*/ 1447333 w 3203206"/>
                <a:gd name="connsiteY1" fmla="*/ 0 h 3242474"/>
                <a:gd name="connsiteX2" fmla="*/ 1666116 w 3203206"/>
                <a:gd name="connsiteY2" fmla="*/ 734886 h 3242474"/>
                <a:gd name="connsiteX3" fmla="*/ 2401001 w 3203206"/>
                <a:gd name="connsiteY3" fmla="*/ 560982 h 3242474"/>
                <a:gd name="connsiteX4" fmla="*/ 3203206 w 3203206"/>
                <a:gd name="connsiteY4" fmla="*/ 1823190 h 3242474"/>
                <a:gd name="connsiteX5" fmla="*/ 2300025 w 3203206"/>
                <a:gd name="connsiteY5" fmla="*/ 3046130 h 3242474"/>
                <a:gd name="connsiteX6" fmla="*/ 605860 w 3203206"/>
                <a:gd name="connsiteY6" fmla="*/ 2664663 h 3242474"/>
                <a:gd name="connsiteX7" fmla="*/ 381468 w 3203206"/>
                <a:gd name="connsiteY7" fmla="*/ 3242474 h 3242474"/>
                <a:gd name="connsiteX8" fmla="*/ 0 w 3203206"/>
                <a:gd name="connsiteY8" fmla="*/ 3236864 h 3242474"/>
                <a:gd name="connsiteX9" fmla="*/ 431956 w 3203206"/>
                <a:gd name="connsiteY9" fmla="*/ 2232708 h 3242474"/>
                <a:gd name="connsiteX10" fmla="*/ 1559529 w 3203206"/>
                <a:gd name="connsiteY10" fmla="*/ 1991485 h 3242474"/>
                <a:gd name="connsiteX11" fmla="*/ 1234160 w 3203206"/>
                <a:gd name="connsiteY11" fmla="*/ 959279 h 3242474"/>
                <a:gd name="connsiteX12" fmla="*/ 1049035 w 3203206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516103 w 3175157"/>
                <a:gd name="connsiteY9" fmla="*/ 224953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516103 w 3175157"/>
                <a:gd name="connsiteY9" fmla="*/ 224953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516103 w 3175157"/>
                <a:gd name="connsiteY9" fmla="*/ 224953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516103 w 3175157"/>
                <a:gd name="connsiteY9" fmla="*/ 224953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203206"/>
                <a:gd name="connsiteY0" fmla="*/ 16828 h 3242474"/>
                <a:gd name="connsiteX1" fmla="*/ 1447333 w 3203206"/>
                <a:gd name="connsiteY1" fmla="*/ 0 h 3242474"/>
                <a:gd name="connsiteX2" fmla="*/ 1666116 w 3203206"/>
                <a:gd name="connsiteY2" fmla="*/ 734886 h 3242474"/>
                <a:gd name="connsiteX3" fmla="*/ 2401001 w 3203206"/>
                <a:gd name="connsiteY3" fmla="*/ 560982 h 3242474"/>
                <a:gd name="connsiteX4" fmla="*/ 3203206 w 3203206"/>
                <a:gd name="connsiteY4" fmla="*/ 1834409 h 3242474"/>
                <a:gd name="connsiteX5" fmla="*/ 2300025 w 3203206"/>
                <a:gd name="connsiteY5" fmla="*/ 3046130 h 3242474"/>
                <a:gd name="connsiteX6" fmla="*/ 605860 w 3203206"/>
                <a:gd name="connsiteY6" fmla="*/ 2664663 h 3242474"/>
                <a:gd name="connsiteX7" fmla="*/ 381468 w 3203206"/>
                <a:gd name="connsiteY7" fmla="*/ 3242474 h 3242474"/>
                <a:gd name="connsiteX8" fmla="*/ 0 w 3203206"/>
                <a:gd name="connsiteY8" fmla="*/ 3236864 h 3242474"/>
                <a:gd name="connsiteX9" fmla="*/ 516103 w 3203206"/>
                <a:gd name="connsiteY9" fmla="*/ 2249538 h 3242474"/>
                <a:gd name="connsiteX10" fmla="*/ 1559529 w 3203206"/>
                <a:gd name="connsiteY10" fmla="*/ 1991485 h 3242474"/>
                <a:gd name="connsiteX11" fmla="*/ 1234160 w 3203206"/>
                <a:gd name="connsiteY11" fmla="*/ 959279 h 3242474"/>
                <a:gd name="connsiteX12" fmla="*/ 1049035 w 3203206"/>
                <a:gd name="connsiteY12" fmla="*/ 16828 h 3242474"/>
                <a:gd name="connsiteX0" fmla="*/ 1049035 w 3203570"/>
                <a:gd name="connsiteY0" fmla="*/ 16828 h 3242474"/>
                <a:gd name="connsiteX1" fmla="*/ 1447333 w 3203570"/>
                <a:gd name="connsiteY1" fmla="*/ 0 h 3242474"/>
                <a:gd name="connsiteX2" fmla="*/ 1666116 w 3203570"/>
                <a:gd name="connsiteY2" fmla="*/ 734886 h 3242474"/>
                <a:gd name="connsiteX3" fmla="*/ 2401001 w 3203570"/>
                <a:gd name="connsiteY3" fmla="*/ 560982 h 3242474"/>
                <a:gd name="connsiteX4" fmla="*/ 3203206 w 3203570"/>
                <a:gd name="connsiteY4" fmla="*/ 1834409 h 3242474"/>
                <a:gd name="connsiteX5" fmla="*/ 2300025 w 3203570"/>
                <a:gd name="connsiteY5" fmla="*/ 3046130 h 3242474"/>
                <a:gd name="connsiteX6" fmla="*/ 605860 w 3203570"/>
                <a:gd name="connsiteY6" fmla="*/ 2664663 h 3242474"/>
                <a:gd name="connsiteX7" fmla="*/ 381468 w 3203570"/>
                <a:gd name="connsiteY7" fmla="*/ 3242474 h 3242474"/>
                <a:gd name="connsiteX8" fmla="*/ 0 w 3203570"/>
                <a:gd name="connsiteY8" fmla="*/ 3236864 h 3242474"/>
                <a:gd name="connsiteX9" fmla="*/ 516103 w 3203570"/>
                <a:gd name="connsiteY9" fmla="*/ 2249538 h 3242474"/>
                <a:gd name="connsiteX10" fmla="*/ 1559529 w 3203570"/>
                <a:gd name="connsiteY10" fmla="*/ 1991485 h 3242474"/>
                <a:gd name="connsiteX11" fmla="*/ 1234160 w 3203570"/>
                <a:gd name="connsiteY11" fmla="*/ 959279 h 3242474"/>
                <a:gd name="connsiteX12" fmla="*/ 1049035 w 3203570"/>
                <a:gd name="connsiteY12" fmla="*/ 16828 h 3242474"/>
                <a:gd name="connsiteX0" fmla="*/ 1049035 w 3203570"/>
                <a:gd name="connsiteY0" fmla="*/ 16828 h 3242474"/>
                <a:gd name="connsiteX1" fmla="*/ 1447333 w 3203570"/>
                <a:gd name="connsiteY1" fmla="*/ 0 h 3242474"/>
                <a:gd name="connsiteX2" fmla="*/ 1666116 w 3203570"/>
                <a:gd name="connsiteY2" fmla="*/ 734886 h 3242474"/>
                <a:gd name="connsiteX3" fmla="*/ 2401001 w 3203570"/>
                <a:gd name="connsiteY3" fmla="*/ 560982 h 3242474"/>
                <a:gd name="connsiteX4" fmla="*/ 3203206 w 3203570"/>
                <a:gd name="connsiteY4" fmla="*/ 1834409 h 3242474"/>
                <a:gd name="connsiteX5" fmla="*/ 2300025 w 3203570"/>
                <a:gd name="connsiteY5" fmla="*/ 3046130 h 3242474"/>
                <a:gd name="connsiteX6" fmla="*/ 605860 w 3203570"/>
                <a:gd name="connsiteY6" fmla="*/ 2664663 h 3242474"/>
                <a:gd name="connsiteX7" fmla="*/ 381468 w 3203570"/>
                <a:gd name="connsiteY7" fmla="*/ 3242474 h 3242474"/>
                <a:gd name="connsiteX8" fmla="*/ 0 w 3203570"/>
                <a:gd name="connsiteY8" fmla="*/ 3236864 h 3242474"/>
                <a:gd name="connsiteX9" fmla="*/ 516103 w 3203570"/>
                <a:gd name="connsiteY9" fmla="*/ 2249538 h 3242474"/>
                <a:gd name="connsiteX10" fmla="*/ 1559529 w 3203570"/>
                <a:gd name="connsiteY10" fmla="*/ 1991485 h 3242474"/>
                <a:gd name="connsiteX11" fmla="*/ 1234160 w 3203570"/>
                <a:gd name="connsiteY11" fmla="*/ 959279 h 3242474"/>
                <a:gd name="connsiteX12" fmla="*/ 1049035 w 3203570"/>
                <a:gd name="connsiteY12" fmla="*/ 16828 h 3242474"/>
                <a:gd name="connsiteX0" fmla="*/ 1049035 w 3203570"/>
                <a:gd name="connsiteY0" fmla="*/ 16828 h 3242474"/>
                <a:gd name="connsiteX1" fmla="*/ 1447333 w 3203570"/>
                <a:gd name="connsiteY1" fmla="*/ 0 h 3242474"/>
                <a:gd name="connsiteX2" fmla="*/ 1666116 w 3203570"/>
                <a:gd name="connsiteY2" fmla="*/ 734886 h 3242474"/>
                <a:gd name="connsiteX3" fmla="*/ 2401001 w 3203570"/>
                <a:gd name="connsiteY3" fmla="*/ 560982 h 3242474"/>
                <a:gd name="connsiteX4" fmla="*/ 3203206 w 3203570"/>
                <a:gd name="connsiteY4" fmla="*/ 1834409 h 3242474"/>
                <a:gd name="connsiteX5" fmla="*/ 2300025 w 3203570"/>
                <a:gd name="connsiteY5" fmla="*/ 3046130 h 3242474"/>
                <a:gd name="connsiteX6" fmla="*/ 605860 w 3203570"/>
                <a:gd name="connsiteY6" fmla="*/ 2664663 h 3242474"/>
                <a:gd name="connsiteX7" fmla="*/ 381468 w 3203570"/>
                <a:gd name="connsiteY7" fmla="*/ 3242474 h 3242474"/>
                <a:gd name="connsiteX8" fmla="*/ 0 w 3203570"/>
                <a:gd name="connsiteY8" fmla="*/ 3236864 h 3242474"/>
                <a:gd name="connsiteX9" fmla="*/ 516103 w 3203570"/>
                <a:gd name="connsiteY9" fmla="*/ 2249538 h 3242474"/>
                <a:gd name="connsiteX10" fmla="*/ 1559529 w 3203570"/>
                <a:gd name="connsiteY10" fmla="*/ 1991485 h 3242474"/>
                <a:gd name="connsiteX11" fmla="*/ 1234160 w 3203570"/>
                <a:gd name="connsiteY11" fmla="*/ 959279 h 3242474"/>
                <a:gd name="connsiteX12" fmla="*/ 1049035 w 3203570"/>
                <a:gd name="connsiteY12" fmla="*/ 16828 h 3242474"/>
                <a:gd name="connsiteX0" fmla="*/ 1049035 w 3203570"/>
                <a:gd name="connsiteY0" fmla="*/ 16828 h 3242474"/>
                <a:gd name="connsiteX1" fmla="*/ 1447333 w 3203570"/>
                <a:gd name="connsiteY1" fmla="*/ 0 h 3242474"/>
                <a:gd name="connsiteX2" fmla="*/ 1666116 w 3203570"/>
                <a:gd name="connsiteY2" fmla="*/ 734886 h 3242474"/>
                <a:gd name="connsiteX3" fmla="*/ 2401001 w 3203570"/>
                <a:gd name="connsiteY3" fmla="*/ 560982 h 3242474"/>
                <a:gd name="connsiteX4" fmla="*/ 3203206 w 3203570"/>
                <a:gd name="connsiteY4" fmla="*/ 1834409 h 3242474"/>
                <a:gd name="connsiteX5" fmla="*/ 2300025 w 3203570"/>
                <a:gd name="connsiteY5" fmla="*/ 3046130 h 3242474"/>
                <a:gd name="connsiteX6" fmla="*/ 605860 w 3203570"/>
                <a:gd name="connsiteY6" fmla="*/ 2664663 h 3242474"/>
                <a:gd name="connsiteX7" fmla="*/ 381468 w 3203570"/>
                <a:gd name="connsiteY7" fmla="*/ 3242474 h 3242474"/>
                <a:gd name="connsiteX8" fmla="*/ 0 w 3203570"/>
                <a:gd name="connsiteY8" fmla="*/ 3236864 h 3242474"/>
                <a:gd name="connsiteX9" fmla="*/ 516103 w 3203570"/>
                <a:gd name="connsiteY9" fmla="*/ 2249538 h 3242474"/>
                <a:gd name="connsiteX10" fmla="*/ 1559529 w 3203570"/>
                <a:gd name="connsiteY10" fmla="*/ 1991485 h 3242474"/>
                <a:gd name="connsiteX11" fmla="*/ 1234160 w 3203570"/>
                <a:gd name="connsiteY11" fmla="*/ 959279 h 3242474"/>
                <a:gd name="connsiteX12" fmla="*/ 1049035 w 3203570"/>
                <a:gd name="connsiteY12" fmla="*/ 16828 h 324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03570" h="3242474">
                  <a:moveTo>
                    <a:pt x="1049035" y="16828"/>
                  </a:moveTo>
                  <a:lnTo>
                    <a:pt x="1447333" y="0"/>
                  </a:lnTo>
                  <a:cubicBezTo>
                    <a:pt x="1441724" y="284231"/>
                    <a:pt x="1413674" y="613340"/>
                    <a:pt x="1666116" y="734886"/>
                  </a:cubicBezTo>
                  <a:cubicBezTo>
                    <a:pt x="1888639" y="783504"/>
                    <a:pt x="1937256" y="473095"/>
                    <a:pt x="2401001" y="560982"/>
                  </a:cubicBezTo>
                  <a:cubicBezTo>
                    <a:pt x="2875965" y="635779"/>
                    <a:pt x="3216295" y="1035945"/>
                    <a:pt x="3203206" y="1834409"/>
                  </a:cubicBezTo>
                  <a:cubicBezTo>
                    <a:pt x="3175156" y="2587994"/>
                    <a:pt x="2844177" y="2814257"/>
                    <a:pt x="2300025" y="3046130"/>
                  </a:cubicBezTo>
                  <a:cubicBezTo>
                    <a:pt x="1406194" y="3347190"/>
                    <a:pt x="820903" y="2705801"/>
                    <a:pt x="605860" y="2664663"/>
                  </a:cubicBezTo>
                  <a:cubicBezTo>
                    <a:pt x="379598" y="2621655"/>
                    <a:pt x="355288" y="2954503"/>
                    <a:pt x="381468" y="3242474"/>
                  </a:cubicBezTo>
                  <a:lnTo>
                    <a:pt x="0" y="3236864"/>
                  </a:lnTo>
                  <a:cubicBezTo>
                    <a:pt x="9350" y="2823607"/>
                    <a:pt x="-31788" y="2191567"/>
                    <a:pt x="516103" y="2249538"/>
                  </a:cubicBezTo>
                  <a:cubicBezTo>
                    <a:pt x="918138" y="2305637"/>
                    <a:pt x="1303347" y="2423441"/>
                    <a:pt x="1559529" y="1991485"/>
                  </a:cubicBezTo>
                  <a:cubicBezTo>
                    <a:pt x="1720344" y="1686686"/>
                    <a:pt x="1701645" y="1337006"/>
                    <a:pt x="1234160" y="959279"/>
                  </a:cubicBezTo>
                  <a:cubicBezTo>
                    <a:pt x="1155622" y="891961"/>
                    <a:pt x="981717" y="516102"/>
                    <a:pt x="1049035" y="168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2" name="Freeform 50">
              <a:extLst>
                <a:ext uri="{FF2B5EF4-FFF2-40B4-BE49-F238E27FC236}">
                  <a16:creationId xmlns="" xmlns:a16="http://schemas.microsoft.com/office/drawing/2014/main" id="{9598CB4F-9330-4607-8A3E-228B5388DC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51982" y="1381413"/>
              <a:ext cx="360000" cy="304000"/>
            </a:xfrm>
            <a:custGeom>
              <a:avLst/>
              <a:gdLst/>
              <a:ahLst/>
              <a:cxnLst/>
              <a:rect l="l" t="t" r="r" b="b"/>
              <a:pathLst>
                <a:path w="3213653" h="2719059">
                  <a:moveTo>
                    <a:pt x="1378151" y="1333546"/>
                  </a:moveTo>
                  <a:cubicBezTo>
                    <a:pt x="1319627" y="1375402"/>
                    <a:pt x="1250513" y="1400241"/>
                    <a:pt x="1177640" y="1404742"/>
                  </a:cubicBezTo>
                  <a:cubicBezTo>
                    <a:pt x="1183273" y="1421668"/>
                    <a:pt x="1185388" y="1439329"/>
                    <a:pt x="1185029" y="1457608"/>
                  </a:cubicBezTo>
                  <a:lnTo>
                    <a:pt x="1182201" y="1517198"/>
                  </a:lnTo>
                  <a:cubicBezTo>
                    <a:pt x="1256472" y="1514781"/>
                    <a:pt x="1326341" y="1484168"/>
                    <a:pt x="1378151" y="1432005"/>
                  </a:cubicBezTo>
                  <a:close/>
                  <a:moveTo>
                    <a:pt x="1765736" y="0"/>
                  </a:moveTo>
                  <a:cubicBezTo>
                    <a:pt x="1820598" y="0"/>
                    <a:pt x="1865072" y="44474"/>
                    <a:pt x="1865072" y="99336"/>
                  </a:cubicBezTo>
                  <a:lnTo>
                    <a:pt x="1865072" y="1145199"/>
                  </a:lnTo>
                  <a:cubicBezTo>
                    <a:pt x="1927584" y="1198906"/>
                    <a:pt x="2002197" y="1234373"/>
                    <a:pt x="2081262" y="1252128"/>
                  </a:cubicBezTo>
                  <a:cubicBezTo>
                    <a:pt x="2096727" y="1219747"/>
                    <a:pt x="2112543" y="1186289"/>
                    <a:pt x="2123992" y="1149920"/>
                  </a:cubicBezTo>
                  <a:cubicBezTo>
                    <a:pt x="1899600" y="1041464"/>
                    <a:pt x="1832282" y="585198"/>
                    <a:pt x="1933258" y="437473"/>
                  </a:cubicBezTo>
                  <a:cubicBezTo>
                    <a:pt x="2028156" y="327848"/>
                    <a:pt x="2131647" y="265468"/>
                    <a:pt x="2345195" y="261608"/>
                  </a:cubicBezTo>
                  <a:cubicBezTo>
                    <a:pt x="2375702" y="261056"/>
                    <a:pt x="2408455" y="261699"/>
                    <a:pt x="2443750" y="263569"/>
                  </a:cubicBezTo>
                  <a:cubicBezTo>
                    <a:pt x="2954244" y="291618"/>
                    <a:pt x="3189856" y="886259"/>
                    <a:pt x="3206686" y="1323824"/>
                  </a:cubicBezTo>
                  <a:cubicBezTo>
                    <a:pt x="3247823" y="2015701"/>
                    <a:pt x="3103839" y="2270013"/>
                    <a:pt x="2853267" y="2462617"/>
                  </a:cubicBezTo>
                  <a:cubicBezTo>
                    <a:pt x="2511068" y="2735627"/>
                    <a:pt x="2157650" y="2470097"/>
                    <a:pt x="2084722" y="2170906"/>
                  </a:cubicBezTo>
                  <a:cubicBezTo>
                    <a:pt x="2058544" y="2038140"/>
                    <a:pt x="2127730" y="1922204"/>
                    <a:pt x="2202528" y="1800658"/>
                  </a:cubicBezTo>
                  <a:lnTo>
                    <a:pt x="2143866" y="1730900"/>
                  </a:lnTo>
                  <a:cubicBezTo>
                    <a:pt x="2096151" y="1741682"/>
                    <a:pt x="2046910" y="1746675"/>
                    <a:pt x="1997032" y="1746402"/>
                  </a:cubicBezTo>
                  <a:lnTo>
                    <a:pt x="1887189" y="1736891"/>
                  </a:lnTo>
                  <a:lnTo>
                    <a:pt x="1887189" y="2619722"/>
                  </a:lnTo>
                  <a:cubicBezTo>
                    <a:pt x="1887189" y="2674584"/>
                    <a:pt x="1842715" y="2719058"/>
                    <a:pt x="1787853" y="2719058"/>
                  </a:cubicBezTo>
                  <a:cubicBezTo>
                    <a:pt x="1732991" y="2719058"/>
                    <a:pt x="1688517" y="2674584"/>
                    <a:pt x="1688517" y="2619722"/>
                  </a:cubicBezTo>
                  <a:lnTo>
                    <a:pt x="1688517" y="1730093"/>
                  </a:lnTo>
                  <a:cubicBezTo>
                    <a:pt x="1688517" y="1710960"/>
                    <a:pt x="1693926" y="1693091"/>
                    <a:pt x="1704798" y="1678857"/>
                  </a:cubicBezTo>
                  <a:cubicBezTo>
                    <a:pt x="1659024" y="1659660"/>
                    <a:pt x="1616387" y="1633873"/>
                    <a:pt x="1576823" y="1603655"/>
                  </a:cubicBezTo>
                  <a:lnTo>
                    <a:pt x="1576823" y="2619723"/>
                  </a:lnTo>
                  <a:cubicBezTo>
                    <a:pt x="1576823" y="2674585"/>
                    <a:pt x="1532349" y="2719059"/>
                    <a:pt x="1477487" y="2719059"/>
                  </a:cubicBezTo>
                  <a:cubicBezTo>
                    <a:pt x="1422625" y="2719059"/>
                    <a:pt x="1378151" y="2674585"/>
                    <a:pt x="1378151" y="2619723"/>
                  </a:cubicBezTo>
                  <a:lnTo>
                    <a:pt x="1378151" y="1615564"/>
                  </a:lnTo>
                  <a:cubicBezTo>
                    <a:pt x="1313743" y="1650180"/>
                    <a:pt x="1240907" y="1668612"/>
                    <a:pt x="1165758" y="1668570"/>
                  </a:cubicBezTo>
                  <a:lnTo>
                    <a:pt x="1143358" y="1665899"/>
                  </a:lnTo>
                  <a:cubicBezTo>
                    <a:pt x="1108602" y="1733381"/>
                    <a:pt x="1056017" y="1769960"/>
                    <a:pt x="1011125" y="1833465"/>
                  </a:cubicBezTo>
                  <a:cubicBezTo>
                    <a:pt x="1085923" y="1955011"/>
                    <a:pt x="1155109" y="2070947"/>
                    <a:pt x="1128931" y="2203713"/>
                  </a:cubicBezTo>
                  <a:cubicBezTo>
                    <a:pt x="1056003" y="2502904"/>
                    <a:pt x="702585" y="2768434"/>
                    <a:pt x="360386" y="2495424"/>
                  </a:cubicBezTo>
                  <a:cubicBezTo>
                    <a:pt x="109814" y="2302820"/>
                    <a:pt x="-34170" y="2048508"/>
                    <a:pt x="6967" y="1356631"/>
                  </a:cubicBezTo>
                  <a:cubicBezTo>
                    <a:pt x="23797" y="919066"/>
                    <a:pt x="259409" y="324425"/>
                    <a:pt x="769903" y="296376"/>
                  </a:cubicBezTo>
                  <a:cubicBezTo>
                    <a:pt x="805198" y="294506"/>
                    <a:pt x="837951" y="293863"/>
                    <a:pt x="868458" y="294415"/>
                  </a:cubicBezTo>
                  <a:cubicBezTo>
                    <a:pt x="1082006" y="298276"/>
                    <a:pt x="1185497" y="360655"/>
                    <a:pt x="1280395" y="470280"/>
                  </a:cubicBezTo>
                  <a:cubicBezTo>
                    <a:pt x="1381371" y="618005"/>
                    <a:pt x="1314053" y="1074271"/>
                    <a:pt x="1089661" y="1182727"/>
                  </a:cubicBezTo>
                  <a:cubicBezTo>
                    <a:pt x="1098183" y="1209798"/>
                    <a:pt x="1109125" y="1235256"/>
                    <a:pt x="1120578" y="1259840"/>
                  </a:cubicBezTo>
                  <a:cubicBezTo>
                    <a:pt x="1123656" y="1260899"/>
                    <a:pt x="1126770" y="1260948"/>
                    <a:pt x="1129891" y="1260950"/>
                  </a:cubicBezTo>
                  <a:cubicBezTo>
                    <a:pt x="1227949" y="1261006"/>
                    <a:pt x="1320161" y="1214330"/>
                    <a:pt x="1378151" y="1135267"/>
                  </a:cubicBezTo>
                  <a:lnTo>
                    <a:pt x="1378151" y="118395"/>
                  </a:lnTo>
                  <a:cubicBezTo>
                    <a:pt x="1378151" y="63533"/>
                    <a:pt x="1422625" y="19059"/>
                    <a:pt x="1477487" y="19059"/>
                  </a:cubicBezTo>
                  <a:cubicBezTo>
                    <a:pt x="1532349" y="19059"/>
                    <a:pt x="1576823" y="63533"/>
                    <a:pt x="1576823" y="118395"/>
                  </a:cubicBezTo>
                  <a:lnTo>
                    <a:pt x="1576823" y="1413063"/>
                  </a:lnTo>
                  <a:cubicBezTo>
                    <a:pt x="1680597" y="1536757"/>
                    <a:pt x="1834575" y="1607590"/>
                    <a:pt x="1997786" y="1608484"/>
                  </a:cubicBezTo>
                  <a:lnTo>
                    <a:pt x="2057480" y="1605248"/>
                  </a:lnTo>
                  <a:cubicBezTo>
                    <a:pt x="2038910" y="1561698"/>
                    <a:pt x="2027992" y="1505121"/>
                    <a:pt x="2028624" y="1424801"/>
                  </a:cubicBezTo>
                  <a:lnTo>
                    <a:pt x="2034537" y="1382501"/>
                  </a:lnTo>
                  <a:cubicBezTo>
                    <a:pt x="1972012" y="1367348"/>
                    <a:pt x="1912047" y="1342676"/>
                    <a:pt x="1856155" y="1310037"/>
                  </a:cubicBezTo>
                  <a:cubicBezTo>
                    <a:pt x="1840993" y="1344880"/>
                    <a:pt x="1806188" y="1369059"/>
                    <a:pt x="1765736" y="1369059"/>
                  </a:cubicBezTo>
                  <a:cubicBezTo>
                    <a:pt x="1710874" y="1369059"/>
                    <a:pt x="1666400" y="1324585"/>
                    <a:pt x="1666400" y="1269723"/>
                  </a:cubicBezTo>
                  <a:lnTo>
                    <a:pt x="1666400" y="99336"/>
                  </a:lnTo>
                  <a:cubicBezTo>
                    <a:pt x="1666400" y="44474"/>
                    <a:pt x="1710874" y="0"/>
                    <a:pt x="17657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3" name="Teardrop 9">
              <a:extLst>
                <a:ext uri="{FF2B5EF4-FFF2-40B4-BE49-F238E27FC236}">
                  <a16:creationId xmlns="" xmlns:a16="http://schemas.microsoft.com/office/drawing/2014/main" id="{20CCF9F9-C595-4918-99B7-52112CADBA6F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6023939" y="2076781"/>
              <a:ext cx="348493" cy="297430"/>
            </a:xfrm>
            <a:custGeom>
              <a:avLst/>
              <a:gdLst/>
              <a:ahLst/>
              <a:cxnLst/>
              <a:rect l="l" t="t" r="r" b="b"/>
              <a:pathLst>
                <a:path w="3552042" h="3031575">
                  <a:moveTo>
                    <a:pt x="1499560" y="1284945"/>
                  </a:moveTo>
                  <a:lnTo>
                    <a:pt x="1272419" y="1057805"/>
                  </a:lnTo>
                  <a:lnTo>
                    <a:pt x="1054631" y="1275593"/>
                  </a:lnTo>
                  <a:lnTo>
                    <a:pt x="836843" y="1057805"/>
                  </a:lnTo>
                  <a:lnTo>
                    <a:pt x="609703" y="1284945"/>
                  </a:lnTo>
                  <a:lnTo>
                    <a:pt x="827491" y="1502733"/>
                  </a:lnTo>
                  <a:lnTo>
                    <a:pt x="609703" y="1720522"/>
                  </a:lnTo>
                  <a:lnTo>
                    <a:pt x="836843" y="1947662"/>
                  </a:lnTo>
                  <a:lnTo>
                    <a:pt x="1054631" y="1729874"/>
                  </a:lnTo>
                  <a:lnTo>
                    <a:pt x="1272419" y="1947662"/>
                  </a:lnTo>
                  <a:lnTo>
                    <a:pt x="1499560" y="1720522"/>
                  </a:lnTo>
                  <a:lnTo>
                    <a:pt x="1281771" y="1502733"/>
                  </a:lnTo>
                  <a:close/>
                  <a:moveTo>
                    <a:pt x="3552042" y="1021270"/>
                  </a:moveTo>
                  <a:cubicBezTo>
                    <a:pt x="3346428" y="1488389"/>
                    <a:pt x="3240687" y="1885112"/>
                    <a:pt x="3146822" y="2229032"/>
                  </a:cubicBezTo>
                  <a:cubicBezTo>
                    <a:pt x="3047091" y="2666397"/>
                    <a:pt x="2787512" y="3031575"/>
                    <a:pt x="2344279" y="3031575"/>
                  </a:cubicBezTo>
                  <a:cubicBezTo>
                    <a:pt x="1991740" y="3031575"/>
                    <a:pt x="1692293" y="2804263"/>
                    <a:pt x="1587926" y="2487045"/>
                  </a:cubicBezTo>
                  <a:cubicBezTo>
                    <a:pt x="1859795" y="2308350"/>
                    <a:pt x="2033031" y="1980125"/>
                    <a:pt x="2117061" y="1611614"/>
                  </a:cubicBezTo>
                  <a:cubicBezTo>
                    <a:pt x="2127904" y="1571883"/>
                    <a:pt x="2138872" y="1531598"/>
                    <a:pt x="2150086" y="1490753"/>
                  </a:cubicBezTo>
                  <a:cubicBezTo>
                    <a:pt x="2212338" y="1465032"/>
                    <a:pt x="2277652" y="1444164"/>
                    <a:pt x="2344279" y="1426490"/>
                  </a:cubicBezTo>
                  <a:cubicBezTo>
                    <a:pt x="2764465" y="1315024"/>
                    <a:pt x="3073190" y="1226884"/>
                    <a:pt x="3552042" y="1021270"/>
                  </a:cubicBezTo>
                  <a:close/>
                  <a:moveTo>
                    <a:pt x="2557365" y="0"/>
                  </a:moveTo>
                  <a:cubicBezTo>
                    <a:pt x="2295797" y="594236"/>
                    <a:pt x="2161281" y="1098917"/>
                    <a:pt x="2041873" y="1536428"/>
                  </a:cubicBezTo>
                  <a:cubicBezTo>
                    <a:pt x="1915003" y="2092812"/>
                    <a:pt x="1584785" y="2557364"/>
                    <a:pt x="1020937" y="2557364"/>
                  </a:cubicBezTo>
                  <a:cubicBezTo>
                    <a:pt x="457089" y="2557364"/>
                    <a:pt x="0" y="2100276"/>
                    <a:pt x="0" y="1536428"/>
                  </a:cubicBezTo>
                  <a:cubicBezTo>
                    <a:pt x="0" y="972580"/>
                    <a:pt x="475939" y="660066"/>
                    <a:pt x="1020937" y="515492"/>
                  </a:cubicBezTo>
                  <a:cubicBezTo>
                    <a:pt x="1555467" y="373694"/>
                    <a:pt x="1948204" y="261568"/>
                    <a:pt x="25573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Freeform 97">
              <a:extLst>
                <a:ext uri="{FF2B5EF4-FFF2-40B4-BE49-F238E27FC236}">
                  <a16:creationId xmlns="" xmlns:a16="http://schemas.microsoft.com/office/drawing/2014/main" id="{992172CD-2159-4C9B-B633-BEA067282E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13205" y="1376236"/>
              <a:ext cx="420675" cy="314355"/>
            </a:xfrm>
            <a:custGeom>
              <a:avLst/>
              <a:gdLst/>
              <a:ahLst/>
              <a:cxnLst/>
              <a:rect l="l" t="t" r="r" b="b"/>
              <a:pathLst>
                <a:path w="3246245" h="2425805">
                  <a:moveTo>
                    <a:pt x="2545666" y="706851"/>
                  </a:moveTo>
                  <a:cubicBezTo>
                    <a:pt x="2704742" y="706851"/>
                    <a:pt x="2833698" y="835807"/>
                    <a:pt x="2833698" y="994883"/>
                  </a:cubicBezTo>
                  <a:cubicBezTo>
                    <a:pt x="2833698" y="1153959"/>
                    <a:pt x="2704742" y="1282915"/>
                    <a:pt x="2545666" y="1282915"/>
                  </a:cubicBezTo>
                  <a:cubicBezTo>
                    <a:pt x="2386590" y="1282915"/>
                    <a:pt x="2257634" y="1153959"/>
                    <a:pt x="2257634" y="994883"/>
                  </a:cubicBezTo>
                  <a:cubicBezTo>
                    <a:pt x="2257634" y="835807"/>
                    <a:pt x="2386590" y="706851"/>
                    <a:pt x="2545666" y="706851"/>
                  </a:cubicBezTo>
                  <a:close/>
                  <a:moveTo>
                    <a:pt x="700580" y="706851"/>
                  </a:moveTo>
                  <a:cubicBezTo>
                    <a:pt x="859656" y="706851"/>
                    <a:pt x="988612" y="835807"/>
                    <a:pt x="988612" y="994883"/>
                  </a:cubicBezTo>
                  <a:cubicBezTo>
                    <a:pt x="988612" y="1153959"/>
                    <a:pt x="859656" y="1282915"/>
                    <a:pt x="700580" y="1282915"/>
                  </a:cubicBezTo>
                  <a:cubicBezTo>
                    <a:pt x="541504" y="1282915"/>
                    <a:pt x="412548" y="1153959"/>
                    <a:pt x="412548" y="994883"/>
                  </a:cubicBezTo>
                  <a:cubicBezTo>
                    <a:pt x="412548" y="835807"/>
                    <a:pt x="541504" y="706851"/>
                    <a:pt x="700580" y="706851"/>
                  </a:cubicBezTo>
                  <a:close/>
                  <a:moveTo>
                    <a:pt x="1619971" y="0"/>
                  </a:moveTo>
                  <a:cubicBezTo>
                    <a:pt x="1621025" y="5"/>
                    <a:pt x="1622076" y="12"/>
                    <a:pt x="1623123" y="141"/>
                  </a:cubicBezTo>
                  <a:cubicBezTo>
                    <a:pt x="1624170" y="12"/>
                    <a:pt x="1625221" y="5"/>
                    <a:pt x="1626275" y="0"/>
                  </a:cubicBezTo>
                  <a:lnTo>
                    <a:pt x="1626274" y="282"/>
                  </a:lnTo>
                  <a:cubicBezTo>
                    <a:pt x="1966825" y="4283"/>
                    <a:pt x="1974816" y="220494"/>
                    <a:pt x="2177568" y="171426"/>
                  </a:cubicBezTo>
                  <a:cubicBezTo>
                    <a:pt x="2600959" y="50212"/>
                    <a:pt x="2963165" y="85364"/>
                    <a:pt x="3172404" y="310875"/>
                  </a:cubicBezTo>
                  <a:cubicBezTo>
                    <a:pt x="3300075" y="473051"/>
                    <a:pt x="3301971" y="794993"/>
                    <a:pt x="2851767" y="1164523"/>
                  </a:cubicBezTo>
                  <a:cubicBezTo>
                    <a:pt x="2918303" y="1029844"/>
                    <a:pt x="2927052" y="857771"/>
                    <a:pt x="2799829" y="746887"/>
                  </a:cubicBezTo>
                  <a:cubicBezTo>
                    <a:pt x="3115459" y="786295"/>
                    <a:pt x="3165949" y="533368"/>
                    <a:pt x="3049873" y="419809"/>
                  </a:cubicBezTo>
                  <a:cubicBezTo>
                    <a:pt x="2811516" y="207658"/>
                    <a:pt x="2338612" y="298041"/>
                    <a:pt x="2253222" y="493802"/>
                  </a:cubicBezTo>
                  <a:cubicBezTo>
                    <a:pt x="2139861" y="783555"/>
                    <a:pt x="2165869" y="1185485"/>
                    <a:pt x="2076302" y="1369861"/>
                  </a:cubicBezTo>
                  <a:cubicBezTo>
                    <a:pt x="1906668" y="1634081"/>
                    <a:pt x="1716639" y="1881305"/>
                    <a:pt x="1713569" y="2080938"/>
                  </a:cubicBezTo>
                  <a:cubicBezTo>
                    <a:pt x="1706472" y="2158984"/>
                    <a:pt x="1709123" y="2405980"/>
                    <a:pt x="1625847" y="2423204"/>
                  </a:cubicBezTo>
                  <a:cubicBezTo>
                    <a:pt x="1625847" y="2424071"/>
                    <a:pt x="1625843" y="2424938"/>
                    <a:pt x="1625839" y="2425805"/>
                  </a:cubicBezTo>
                  <a:lnTo>
                    <a:pt x="1623123" y="2424507"/>
                  </a:lnTo>
                  <a:lnTo>
                    <a:pt x="1620407" y="2425805"/>
                  </a:lnTo>
                  <a:cubicBezTo>
                    <a:pt x="1620403" y="2424938"/>
                    <a:pt x="1620399" y="2424071"/>
                    <a:pt x="1620399" y="2423204"/>
                  </a:cubicBezTo>
                  <a:cubicBezTo>
                    <a:pt x="1537123" y="2405980"/>
                    <a:pt x="1539774" y="2158984"/>
                    <a:pt x="1532677" y="2080938"/>
                  </a:cubicBezTo>
                  <a:cubicBezTo>
                    <a:pt x="1529607" y="1881305"/>
                    <a:pt x="1339578" y="1634081"/>
                    <a:pt x="1169944" y="1369861"/>
                  </a:cubicBezTo>
                  <a:cubicBezTo>
                    <a:pt x="1080377" y="1185485"/>
                    <a:pt x="1106385" y="783555"/>
                    <a:pt x="993024" y="493802"/>
                  </a:cubicBezTo>
                  <a:cubicBezTo>
                    <a:pt x="907634" y="298041"/>
                    <a:pt x="434730" y="207658"/>
                    <a:pt x="196373" y="419809"/>
                  </a:cubicBezTo>
                  <a:cubicBezTo>
                    <a:pt x="80297" y="533368"/>
                    <a:pt x="130787" y="786295"/>
                    <a:pt x="446417" y="746887"/>
                  </a:cubicBezTo>
                  <a:cubicBezTo>
                    <a:pt x="319194" y="857771"/>
                    <a:pt x="327943" y="1029844"/>
                    <a:pt x="394479" y="1164523"/>
                  </a:cubicBezTo>
                  <a:cubicBezTo>
                    <a:pt x="-55725" y="794993"/>
                    <a:pt x="-53829" y="473051"/>
                    <a:pt x="73842" y="310875"/>
                  </a:cubicBezTo>
                  <a:cubicBezTo>
                    <a:pt x="283081" y="85364"/>
                    <a:pt x="645287" y="50212"/>
                    <a:pt x="1068678" y="171426"/>
                  </a:cubicBezTo>
                  <a:cubicBezTo>
                    <a:pt x="1271430" y="220494"/>
                    <a:pt x="1279421" y="4283"/>
                    <a:pt x="1619972" y="2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Donut 22">
              <a:extLst>
                <a:ext uri="{FF2B5EF4-FFF2-40B4-BE49-F238E27FC236}">
                  <a16:creationId xmlns="" xmlns:a16="http://schemas.microsoft.com/office/drawing/2014/main" id="{32120ADA-6C7D-4325-81FD-8DEA0D0309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79627" y="1441217"/>
              <a:ext cx="360000" cy="184392"/>
            </a:xfrm>
            <a:custGeom>
              <a:avLst/>
              <a:gdLst/>
              <a:ahLst/>
              <a:cxnLst/>
              <a:rect l="l" t="t" r="r" b="b"/>
              <a:pathLst>
                <a:path w="3372524" h="1727404">
                  <a:moveTo>
                    <a:pt x="1758003" y="666958"/>
                  </a:moveTo>
                  <a:cubicBezTo>
                    <a:pt x="1703684" y="666958"/>
                    <a:pt x="1659649" y="710993"/>
                    <a:pt x="1659649" y="765312"/>
                  </a:cubicBezTo>
                  <a:cubicBezTo>
                    <a:pt x="1659649" y="819631"/>
                    <a:pt x="1703684" y="863666"/>
                    <a:pt x="1758003" y="863666"/>
                  </a:cubicBezTo>
                  <a:cubicBezTo>
                    <a:pt x="1812322" y="863666"/>
                    <a:pt x="1856357" y="819631"/>
                    <a:pt x="1856357" y="765312"/>
                  </a:cubicBezTo>
                  <a:cubicBezTo>
                    <a:pt x="1856357" y="710993"/>
                    <a:pt x="1812322" y="666958"/>
                    <a:pt x="1758003" y="666958"/>
                  </a:cubicBezTo>
                  <a:close/>
                  <a:moveTo>
                    <a:pt x="1686261" y="586208"/>
                  </a:moveTo>
                  <a:cubicBezTo>
                    <a:pt x="1849880" y="586208"/>
                    <a:pt x="1982519" y="718847"/>
                    <a:pt x="1982519" y="882466"/>
                  </a:cubicBezTo>
                  <a:cubicBezTo>
                    <a:pt x="1982519" y="1046085"/>
                    <a:pt x="1849880" y="1178724"/>
                    <a:pt x="1686261" y="1178724"/>
                  </a:cubicBezTo>
                  <a:cubicBezTo>
                    <a:pt x="1522642" y="1178724"/>
                    <a:pt x="1390003" y="1046085"/>
                    <a:pt x="1390003" y="882466"/>
                  </a:cubicBezTo>
                  <a:cubicBezTo>
                    <a:pt x="1390003" y="718847"/>
                    <a:pt x="1522642" y="586208"/>
                    <a:pt x="1686261" y="586208"/>
                  </a:cubicBezTo>
                  <a:close/>
                  <a:moveTo>
                    <a:pt x="1686262" y="448985"/>
                  </a:moveTo>
                  <a:cubicBezTo>
                    <a:pt x="1446857" y="448985"/>
                    <a:pt x="1252780" y="643062"/>
                    <a:pt x="1252780" y="882467"/>
                  </a:cubicBezTo>
                  <a:cubicBezTo>
                    <a:pt x="1252780" y="1121872"/>
                    <a:pt x="1446857" y="1315949"/>
                    <a:pt x="1686262" y="1315949"/>
                  </a:cubicBezTo>
                  <a:cubicBezTo>
                    <a:pt x="1925667" y="1315949"/>
                    <a:pt x="2119744" y="1121872"/>
                    <a:pt x="2119744" y="882467"/>
                  </a:cubicBezTo>
                  <a:cubicBezTo>
                    <a:pt x="2119744" y="643062"/>
                    <a:pt x="1925667" y="448985"/>
                    <a:pt x="1686262" y="448985"/>
                  </a:cubicBezTo>
                  <a:close/>
                  <a:moveTo>
                    <a:pt x="1893261" y="271274"/>
                  </a:moveTo>
                  <a:cubicBezTo>
                    <a:pt x="2150128" y="355123"/>
                    <a:pt x="2334334" y="597283"/>
                    <a:pt x="2334334" y="882467"/>
                  </a:cubicBezTo>
                  <a:cubicBezTo>
                    <a:pt x="2334334" y="1103921"/>
                    <a:pt x="2223259" y="1299432"/>
                    <a:pt x="2053457" y="1415856"/>
                  </a:cubicBezTo>
                  <a:cubicBezTo>
                    <a:pt x="2494577" y="1286853"/>
                    <a:pt x="2931337" y="1005905"/>
                    <a:pt x="2940842" y="882353"/>
                  </a:cubicBezTo>
                  <a:lnTo>
                    <a:pt x="2946401" y="882364"/>
                  </a:lnTo>
                  <a:lnTo>
                    <a:pt x="2943679" y="877137"/>
                  </a:lnTo>
                  <a:lnTo>
                    <a:pt x="2946401" y="872130"/>
                  </a:lnTo>
                  <a:lnTo>
                    <a:pt x="2941077" y="872141"/>
                  </a:lnTo>
                  <a:cubicBezTo>
                    <a:pt x="2875996" y="732702"/>
                    <a:pt x="2369865" y="377972"/>
                    <a:pt x="1893261" y="271274"/>
                  </a:cubicBezTo>
                  <a:close/>
                  <a:moveTo>
                    <a:pt x="1525754" y="256843"/>
                  </a:moveTo>
                  <a:cubicBezTo>
                    <a:pt x="984953" y="339274"/>
                    <a:pt x="426123" y="752145"/>
                    <a:pt x="426123" y="877021"/>
                  </a:cubicBezTo>
                  <a:lnTo>
                    <a:pt x="426123" y="877247"/>
                  </a:lnTo>
                  <a:cubicBezTo>
                    <a:pt x="439083" y="984175"/>
                    <a:pt x="877625" y="1311577"/>
                    <a:pt x="1355183" y="1436828"/>
                  </a:cubicBezTo>
                  <a:cubicBezTo>
                    <a:pt x="1164798" y="1325758"/>
                    <a:pt x="1038190" y="1118898"/>
                    <a:pt x="1038190" y="882467"/>
                  </a:cubicBezTo>
                  <a:cubicBezTo>
                    <a:pt x="1038190" y="580157"/>
                    <a:pt x="1245184" y="326193"/>
                    <a:pt x="1525754" y="256843"/>
                  </a:cubicBezTo>
                  <a:close/>
                  <a:moveTo>
                    <a:pt x="1682713" y="0"/>
                  </a:moveTo>
                  <a:cubicBezTo>
                    <a:pt x="2385858" y="36225"/>
                    <a:pt x="3265322" y="653066"/>
                    <a:pt x="3365400" y="875412"/>
                  </a:cubicBezTo>
                  <a:lnTo>
                    <a:pt x="3372524" y="875397"/>
                  </a:lnTo>
                  <a:lnTo>
                    <a:pt x="3368881" y="882344"/>
                  </a:lnTo>
                  <a:lnTo>
                    <a:pt x="3372524" y="889597"/>
                  </a:lnTo>
                  <a:lnTo>
                    <a:pt x="3365086" y="889581"/>
                  </a:lnTo>
                  <a:cubicBezTo>
                    <a:pt x="3348713" y="1110249"/>
                    <a:pt x="2385134" y="1692746"/>
                    <a:pt x="1682713" y="1727404"/>
                  </a:cubicBezTo>
                  <a:cubicBezTo>
                    <a:pt x="901706" y="1708470"/>
                    <a:pt x="21301" y="1064732"/>
                    <a:pt x="0" y="882497"/>
                  </a:cubicBezTo>
                  <a:lnTo>
                    <a:pt x="0" y="882184"/>
                  </a:lnTo>
                  <a:cubicBezTo>
                    <a:pt x="0" y="691908"/>
                    <a:pt x="901706" y="19770"/>
                    <a:pt x="16827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6" name="Freeform 99">
              <a:extLst>
                <a:ext uri="{FF2B5EF4-FFF2-40B4-BE49-F238E27FC236}">
                  <a16:creationId xmlns="" xmlns:a16="http://schemas.microsoft.com/office/drawing/2014/main" id="{82854D05-2081-4C76-8300-E5B71AB901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66104" y="1368148"/>
              <a:ext cx="264162" cy="330530"/>
            </a:xfrm>
            <a:custGeom>
              <a:avLst/>
              <a:gdLst/>
              <a:ahLst/>
              <a:cxnLst/>
              <a:rect l="l" t="t" r="r" b="b"/>
              <a:pathLst>
                <a:path w="2427821" h="3249943">
                  <a:moveTo>
                    <a:pt x="1783445" y="477276"/>
                  </a:moveTo>
                  <a:cubicBezTo>
                    <a:pt x="1867295" y="479049"/>
                    <a:pt x="1940306" y="495815"/>
                    <a:pt x="1995323" y="528655"/>
                  </a:cubicBezTo>
                  <a:cubicBezTo>
                    <a:pt x="2375187" y="892595"/>
                    <a:pt x="1478983" y="963108"/>
                    <a:pt x="1620010" y="1047270"/>
                  </a:cubicBezTo>
                  <a:cubicBezTo>
                    <a:pt x="1920260" y="1267909"/>
                    <a:pt x="2179568" y="1563610"/>
                    <a:pt x="2275102" y="1879783"/>
                  </a:cubicBezTo>
                  <a:cubicBezTo>
                    <a:pt x="2386559" y="2264195"/>
                    <a:pt x="2620845" y="2969329"/>
                    <a:pt x="2118153" y="3196792"/>
                  </a:cubicBezTo>
                  <a:cubicBezTo>
                    <a:pt x="862559" y="3474297"/>
                    <a:pt x="146052" y="2612212"/>
                    <a:pt x="9574" y="1838839"/>
                  </a:cubicBezTo>
                  <a:cubicBezTo>
                    <a:pt x="-38192" y="1613652"/>
                    <a:pt x="98284" y="1313401"/>
                    <a:pt x="296177" y="1170100"/>
                  </a:cubicBezTo>
                  <a:cubicBezTo>
                    <a:pt x="391711" y="1081390"/>
                    <a:pt x="330296" y="876673"/>
                    <a:pt x="323472" y="671956"/>
                  </a:cubicBezTo>
                  <a:cubicBezTo>
                    <a:pt x="296177" y="474063"/>
                    <a:pt x="760199" y="351234"/>
                    <a:pt x="664666" y="1211043"/>
                  </a:cubicBezTo>
                  <a:cubicBezTo>
                    <a:pt x="853176" y="743465"/>
                    <a:pt x="1420091" y="469595"/>
                    <a:pt x="1783445" y="477276"/>
                  </a:cubicBezTo>
                  <a:close/>
                  <a:moveTo>
                    <a:pt x="1024970" y="33"/>
                  </a:moveTo>
                  <a:cubicBezTo>
                    <a:pt x="1115949" y="3590"/>
                    <a:pt x="1140206" y="286408"/>
                    <a:pt x="1176458" y="269348"/>
                  </a:cubicBezTo>
                  <a:cubicBezTo>
                    <a:pt x="1251521" y="278446"/>
                    <a:pt x="1265168" y="21414"/>
                    <a:pt x="1401646" y="44160"/>
                  </a:cubicBezTo>
                  <a:cubicBezTo>
                    <a:pt x="1469884" y="71456"/>
                    <a:pt x="1374351" y="221581"/>
                    <a:pt x="1360703" y="310292"/>
                  </a:cubicBezTo>
                  <a:lnTo>
                    <a:pt x="1517652" y="453593"/>
                  </a:lnTo>
                  <a:cubicBezTo>
                    <a:pt x="974016" y="540030"/>
                    <a:pt x="901229" y="790238"/>
                    <a:pt x="753379" y="951737"/>
                  </a:cubicBezTo>
                  <a:lnTo>
                    <a:pt x="705610" y="644662"/>
                  </a:lnTo>
                  <a:lnTo>
                    <a:pt x="787497" y="521832"/>
                  </a:lnTo>
                  <a:cubicBezTo>
                    <a:pt x="712435" y="433122"/>
                    <a:pt x="446303" y="364883"/>
                    <a:pt x="562310" y="255701"/>
                  </a:cubicBezTo>
                  <a:cubicBezTo>
                    <a:pt x="739730" y="98751"/>
                    <a:pt x="862560" y="337587"/>
                    <a:pt x="1012685" y="378530"/>
                  </a:cubicBezTo>
                  <a:cubicBezTo>
                    <a:pt x="1010410" y="253426"/>
                    <a:pt x="796596" y="101025"/>
                    <a:pt x="1005861" y="3217"/>
                  </a:cubicBezTo>
                  <a:cubicBezTo>
                    <a:pt x="1012543" y="800"/>
                    <a:pt x="1018905" y="-204"/>
                    <a:pt x="1024970" y="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Oval 10">
              <a:extLst>
                <a:ext uri="{FF2B5EF4-FFF2-40B4-BE49-F238E27FC236}">
                  <a16:creationId xmlns="" xmlns:a16="http://schemas.microsoft.com/office/drawing/2014/main" id="{8577938D-FE8F-405D-A6D5-596CD282C7B8}"/>
                </a:ext>
              </a:extLst>
            </p:cNvPr>
            <p:cNvSpPr/>
            <p:nvPr/>
          </p:nvSpPr>
          <p:spPr>
            <a:xfrm>
              <a:off x="7124399" y="1368839"/>
              <a:ext cx="330674" cy="329148"/>
            </a:xfrm>
            <a:custGeom>
              <a:avLst/>
              <a:gdLst/>
              <a:ahLst/>
              <a:cxnLst/>
              <a:rect l="l" t="t" r="r" b="b"/>
              <a:pathLst>
                <a:path w="3229769" h="3214867">
                  <a:moveTo>
                    <a:pt x="388922" y="0"/>
                  </a:moveTo>
                  <a:cubicBezTo>
                    <a:pt x="481031" y="0"/>
                    <a:pt x="564991" y="34887"/>
                    <a:pt x="627459" y="93109"/>
                  </a:cubicBezTo>
                  <a:cubicBezTo>
                    <a:pt x="689927" y="34887"/>
                    <a:pt x="773888" y="0"/>
                    <a:pt x="865996" y="0"/>
                  </a:cubicBezTo>
                  <a:cubicBezTo>
                    <a:pt x="958105" y="0"/>
                    <a:pt x="1042065" y="34887"/>
                    <a:pt x="1104533" y="93109"/>
                  </a:cubicBezTo>
                  <a:cubicBezTo>
                    <a:pt x="1167001" y="34887"/>
                    <a:pt x="1250962" y="0"/>
                    <a:pt x="1343070" y="0"/>
                  </a:cubicBezTo>
                  <a:cubicBezTo>
                    <a:pt x="1435179" y="0"/>
                    <a:pt x="1519139" y="34887"/>
                    <a:pt x="1581607" y="93109"/>
                  </a:cubicBezTo>
                  <a:cubicBezTo>
                    <a:pt x="1644075" y="34887"/>
                    <a:pt x="1728036" y="0"/>
                    <a:pt x="1820144" y="0"/>
                  </a:cubicBezTo>
                  <a:cubicBezTo>
                    <a:pt x="1912253" y="0"/>
                    <a:pt x="1996213" y="34887"/>
                    <a:pt x="2058681" y="93109"/>
                  </a:cubicBezTo>
                  <a:cubicBezTo>
                    <a:pt x="2121149" y="34887"/>
                    <a:pt x="2205110" y="0"/>
                    <a:pt x="2297218" y="0"/>
                  </a:cubicBezTo>
                  <a:cubicBezTo>
                    <a:pt x="2389326" y="0"/>
                    <a:pt x="2473286" y="34887"/>
                    <a:pt x="2535755" y="93108"/>
                  </a:cubicBezTo>
                  <a:cubicBezTo>
                    <a:pt x="2598223" y="34887"/>
                    <a:pt x="2682183" y="0"/>
                    <a:pt x="2774291" y="0"/>
                  </a:cubicBezTo>
                  <a:cubicBezTo>
                    <a:pt x="2971429" y="0"/>
                    <a:pt x="3131241" y="159812"/>
                    <a:pt x="3131241" y="356950"/>
                  </a:cubicBezTo>
                  <a:cubicBezTo>
                    <a:pt x="3131241" y="414550"/>
                    <a:pt x="3117598" y="468963"/>
                    <a:pt x="3092026" y="516460"/>
                  </a:cubicBezTo>
                  <a:cubicBezTo>
                    <a:pt x="3176259" y="580602"/>
                    <a:pt x="3229769" y="682177"/>
                    <a:pt x="3229769" y="796250"/>
                  </a:cubicBezTo>
                  <a:cubicBezTo>
                    <a:pt x="3229769" y="902465"/>
                    <a:pt x="3183377" y="997845"/>
                    <a:pt x="3108820" y="1062184"/>
                  </a:cubicBezTo>
                  <a:cubicBezTo>
                    <a:pt x="3183377" y="1126523"/>
                    <a:pt x="3229769" y="1221903"/>
                    <a:pt x="3229769" y="1328118"/>
                  </a:cubicBezTo>
                  <a:cubicBezTo>
                    <a:pt x="3229769" y="1434333"/>
                    <a:pt x="3183377" y="1529713"/>
                    <a:pt x="3108820" y="1594052"/>
                  </a:cubicBezTo>
                  <a:cubicBezTo>
                    <a:pt x="3183377" y="1658391"/>
                    <a:pt x="3229769" y="1753771"/>
                    <a:pt x="3229769" y="1859986"/>
                  </a:cubicBezTo>
                  <a:cubicBezTo>
                    <a:pt x="3229769" y="2057124"/>
                    <a:pt x="3069957" y="2216936"/>
                    <a:pt x="2872819" y="2216936"/>
                  </a:cubicBezTo>
                  <a:lnTo>
                    <a:pt x="2849067" y="2214542"/>
                  </a:lnTo>
                  <a:cubicBezTo>
                    <a:pt x="2790894" y="2329236"/>
                    <a:pt x="2671548" y="2406987"/>
                    <a:pt x="2534043" y="2406987"/>
                  </a:cubicBezTo>
                  <a:cubicBezTo>
                    <a:pt x="2483158" y="2406987"/>
                    <a:pt x="2434760" y="2396340"/>
                    <a:pt x="2391120" y="2376775"/>
                  </a:cubicBezTo>
                  <a:cubicBezTo>
                    <a:pt x="2326908" y="2456876"/>
                    <a:pt x="2228003" y="2507238"/>
                    <a:pt x="2117336" y="2507238"/>
                  </a:cubicBezTo>
                  <a:lnTo>
                    <a:pt x="2081608" y="2503636"/>
                  </a:lnTo>
                  <a:cubicBezTo>
                    <a:pt x="2058765" y="2546355"/>
                    <a:pt x="2027330" y="2583686"/>
                    <a:pt x="1987704" y="2611019"/>
                  </a:cubicBezTo>
                  <a:cubicBezTo>
                    <a:pt x="2049806" y="2674751"/>
                    <a:pt x="2087711" y="2761907"/>
                    <a:pt x="2087711" y="2857917"/>
                  </a:cubicBezTo>
                  <a:cubicBezTo>
                    <a:pt x="2087711" y="3055055"/>
                    <a:pt x="1927899" y="3214867"/>
                    <a:pt x="1730761" y="3214867"/>
                  </a:cubicBezTo>
                  <a:cubicBezTo>
                    <a:pt x="1533623" y="3214867"/>
                    <a:pt x="1373811" y="3055055"/>
                    <a:pt x="1373811" y="2857917"/>
                  </a:cubicBezTo>
                  <a:cubicBezTo>
                    <a:pt x="1373811" y="2743560"/>
                    <a:pt x="1427588" y="2641764"/>
                    <a:pt x="1512161" y="2577627"/>
                  </a:cubicBezTo>
                  <a:cubicBezTo>
                    <a:pt x="1450743" y="2514125"/>
                    <a:pt x="1413385" y="2427536"/>
                    <a:pt x="1413385" y="2332221"/>
                  </a:cubicBezTo>
                  <a:cubicBezTo>
                    <a:pt x="1413385" y="2135083"/>
                    <a:pt x="1573197" y="1975271"/>
                    <a:pt x="1770335" y="1975271"/>
                  </a:cubicBezTo>
                  <a:lnTo>
                    <a:pt x="1806063" y="1978873"/>
                  </a:lnTo>
                  <a:cubicBezTo>
                    <a:pt x="1865384" y="1867935"/>
                    <a:pt x="1982649" y="1793338"/>
                    <a:pt x="2117336" y="1793338"/>
                  </a:cubicBezTo>
                  <a:cubicBezTo>
                    <a:pt x="2168221" y="1793338"/>
                    <a:pt x="2216619" y="1803986"/>
                    <a:pt x="2260259" y="1823550"/>
                  </a:cubicBezTo>
                  <a:cubicBezTo>
                    <a:pt x="2324471" y="1743450"/>
                    <a:pt x="2423376" y="1693087"/>
                    <a:pt x="2534043" y="1693087"/>
                  </a:cubicBezTo>
                  <a:lnTo>
                    <a:pt x="2557875" y="1695490"/>
                  </a:lnTo>
                  <a:cubicBezTo>
                    <a:pt x="2576891" y="1656391"/>
                    <a:pt x="2604151" y="1622242"/>
                    <a:pt x="2636819" y="1594052"/>
                  </a:cubicBezTo>
                  <a:cubicBezTo>
                    <a:pt x="2562261" y="1529713"/>
                    <a:pt x="2515869" y="1434333"/>
                    <a:pt x="2515869" y="1328118"/>
                  </a:cubicBezTo>
                  <a:cubicBezTo>
                    <a:pt x="2515869" y="1221903"/>
                    <a:pt x="2562261" y="1126523"/>
                    <a:pt x="2636819" y="1062184"/>
                  </a:cubicBezTo>
                  <a:cubicBezTo>
                    <a:pt x="2562261" y="997845"/>
                    <a:pt x="2515869" y="902465"/>
                    <a:pt x="2515869" y="796250"/>
                  </a:cubicBezTo>
                  <a:cubicBezTo>
                    <a:pt x="2515869" y="738650"/>
                    <a:pt x="2529512" y="684237"/>
                    <a:pt x="2555084" y="636740"/>
                  </a:cubicBezTo>
                  <a:lnTo>
                    <a:pt x="2537209" y="619592"/>
                  </a:lnTo>
                  <a:cubicBezTo>
                    <a:pt x="2474524" y="678496"/>
                    <a:pt x="2390006" y="713900"/>
                    <a:pt x="2297218" y="713900"/>
                  </a:cubicBezTo>
                  <a:cubicBezTo>
                    <a:pt x="2205110" y="713900"/>
                    <a:pt x="2121149" y="679013"/>
                    <a:pt x="2058681" y="620791"/>
                  </a:cubicBezTo>
                  <a:cubicBezTo>
                    <a:pt x="1996213" y="679013"/>
                    <a:pt x="1912253" y="713900"/>
                    <a:pt x="1820144" y="713900"/>
                  </a:cubicBezTo>
                  <a:cubicBezTo>
                    <a:pt x="1728036" y="713900"/>
                    <a:pt x="1644075" y="679013"/>
                    <a:pt x="1581607" y="620791"/>
                  </a:cubicBezTo>
                  <a:cubicBezTo>
                    <a:pt x="1519139" y="679013"/>
                    <a:pt x="1435179" y="713900"/>
                    <a:pt x="1343070" y="713900"/>
                  </a:cubicBezTo>
                  <a:cubicBezTo>
                    <a:pt x="1250962" y="713900"/>
                    <a:pt x="1167001" y="679013"/>
                    <a:pt x="1104533" y="620791"/>
                  </a:cubicBezTo>
                  <a:cubicBezTo>
                    <a:pt x="1042065" y="679013"/>
                    <a:pt x="958105" y="713900"/>
                    <a:pt x="865996" y="713900"/>
                  </a:cubicBezTo>
                  <a:cubicBezTo>
                    <a:pt x="773370" y="713900"/>
                    <a:pt x="688985" y="678620"/>
                    <a:pt x="626352" y="619878"/>
                  </a:cubicBezTo>
                  <a:cubicBezTo>
                    <a:pt x="623659" y="623930"/>
                    <a:pt x="620064" y="626957"/>
                    <a:pt x="616405" y="629911"/>
                  </a:cubicBezTo>
                  <a:cubicBezTo>
                    <a:pt x="686492" y="694366"/>
                    <a:pt x="729886" y="786957"/>
                    <a:pt x="729886" y="889683"/>
                  </a:cubicBezTo>
                  <a:cubicBezTo>
                    <a:pt x="729886" y="993972"/>
                    <a:pt x="685162" y="1087815"/>
                    <a:pt x="613058" y="1152216"/>
                  </a:cubicBezTo>
                  <a:cubicBezTo>
                    <a:pt x="675622" y="1216104"/>
                    <a:pt x="713900" y="1303645"/>
                    <a:pt x="713900" y="1400126"/>
                  </a:cubicBezTo>
                  <a:cubicBezTo>
                    <a:pt x="713900" y="1487795"/>
                    <a:pt x="682295" y="1568081"/>
                    <a:pt x="628622" y="1629172"/>
                  </a:cubicBezTo>
                  <a:cubicBezTo>
                    <a:pt x="691419" y="1693140"/>
                    <a:pt x="729886" y="1780874"/>
                    <a:pt x="729886" y="1877593"/>
                  </a:cubicBezTo>
                  <a:cubicBezTo>
                    <a:pt x="729886" y="2034043"/>
                    <a:pt x="629234" y="2166985"/>
                    <a:pt x="488639" y="2213706"/>
                  </a:cubicBezTo>
                  <a:lnTo>
                    <a:pt x="488639" y="2375547"/>
                  </a:lnTo>
                  <a:cubicBezTo>
                    <a:pt x="488639" y="2448277"/>
                    <a:pt x="429679" y="2507237"/>
                    <a:pt x="356949" y="2507237"/>
                  </a:cubicBezTo>
                  <a:cubicBezTo>
                    <a:pt x="284219" y="2507237"/>
                    <a:pt x="225259" y="2448277"/>
                    <a:pt x="225259" y="2375547"/>
                  </a:cubicBezTo>
                  <a:lnTo>
                    <a:pt x="225259" y="2201750"/>
                  </a:lnTo>
                  <a:cubicBezTo>
                    <a:pt x="101654" y="2146256"/>
                    <a:pt x="15986" y="2021929"/>
                    <a:pt x="15986" y="1877593"/>
                  </a:cubicBezTo>
                  <a:cubicBezTo>
                    <a:pt x="15986" y="1789924"/>
                    <a:pt x="47591" y="1709638"/>
                    <a:pt x="101264" y="1648547"/>
                  </a:cubicBezTo>
                  <a:cubicBezTo>
                    <a:pt x="38467" y="1584579"/>
                    <a:pt x="0" y="1496845"/>
                    <a:pt x="0" y="1400126"/>
                  </a:cubicBezTo>
                  <a:cubicBezTo>
                    <a:pt x="0" y="1295837"/>
                    <a:pt x="44724" y="1201994"/>
                    <a:pt x="116828" y="1137593"/>
                  </a:cubicBezTo>
                  <a:cubicBezTo>
                    <a:pt x="54264" y="1073704"/>
                    <a:pt x="15986" y="986164"/>
                    <a:pt x="15986" y="889683"/>
                  </a:cubicBezTo>
                  <a:cubicBezTo>
                    <a:pt x="15986" y="779482"/>
                    <a:pt x="65925" y="680945"/>
                    <a:pt x="145453" y="616722"/>
                  </a:cubicBezTo>
                  <a:cubicBezTo>
                    <a:pt x="75366" y="552267"/>
                    <a:pt x="31972" y="459676"/>
                    <a:pt x="31972" y="356950"/>
                  </a:cubicBezTo>
                  <a:cubicBezTo>
                    <a:pt x="31972" y="159812"/>
                    <a:pt x="191784" y="0"/>
                    <a:pt x="388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Freeform 101">
              <a:extLst>
                <a:ext uri="{FF2B5EF4-FFF2-40B4-BE49-F238E27FC236}">
                  <a16:creationId xmlns="" xmlns:a16="http://schemas.microsoft.com/office/drawing/2014/main" id="{C7575222-6908-49B7-B858-0E82141E3B07}"/>
                </a:ext>
              </a:extLst>
            </p:cNvPr>
            <p:cNvSpPr/>
            <p:nvPr/>
          </p:nvSpPr>
          <p:spPr>
            <a:xfrm>
              <a:off x="8293275" y="1404641"/>
              <a:ext cx="193444" cy="257545"/>
            </a:xfrm>
            <a:custGeom>
              <a:avLst/>
              <a:gdLst>
                <a:gd name="connsiteX0" fmla="*/ 143301 w 1910686"/>
                <a:gd name="connsiteY0" fmla="*/ 0 h 3268639"/>
                <a:gd name="connsiteX1" fmla="*/ 0 w 1910686"/>
                <a:gd name="connsiteY1" fmla="*/ 1705970 h 3268639"/>
                <a:gd name="connsiteX2" fmla="*/ 436728 w 1910686"/>
                <a:gd name="connsiteY2" fmla="*/ 3268639 h 3268639"/>
                <a:gd name="connsiteX3" fmla="*/ 928047 w 1910686"/>
                <a:gd name="connsiteY3" fmla="*/ 1944806 h 3268639"/>
                <a:gd name="connsiteX4" fmla="*/ 1364776 w 1910686"/>
                <a:gd name="connsiteY4" fmla="*/ 3268639 h 3268639"/>
                <a:gd name="connsiteX5" fmla="*/ 1910686 w 1910686"/>
                <a:gd name="connsiteY5" fmla="*/ 1726442 h 3268639"/>
                <a:gd name="connsiteX6" fmla="*/ 1603612 w 1910686"/>
                <a:gd name="connsiteY6" fmla="*/ 6824 h 3268639"/>
                <a:gd name="connsiteX7" fmla="*/ 1521725 w 1910686"/>
                <a:gd name="connsiteY7" fmla="*/ 20472 h 3268639"/>
                <a:gd name="connsiteX8" fmla="*/ 907576 w 1910686"/>
                <a:gd name="connsiteY8" fmla="*/ 163773 h 3268639"/>
                <a:gd name="connsiteX9" fmla="*/ 143301 w 1910686"/>
                <a:gd name="connsiteY9" fmla="*/ 0 h 3268639"/>
                <a:gd name="connsiteX0" fmla="*/ 143301 w 1910686"/>
                <a:gd name="connsiteY0" fmla="*/ 27296 h 3261815"/>
                <a:gd name="connsiteX1" fmla="*/ 0 w 1910686"/>
                <a:gd name="connsiteY1" fmla="*/ 1699146 h 3261815"/>
                <a:gd name="connsiteX2" fmla="*/ 436728 w 1910686"/>
                <a:gd name="connsiteY2" fmla="*/ 3261815 h 3261815"/>
                <a:gd name="connsiteX3" fmla="*/ 928047 w 1910686"/>
                <a:gd name="connsiteY3" fmla="*/ 1937982 h 3261815"/>
                <a:gd name="connsiteX4" fmla="*/ 1364776 w 1910686"/>
                <a:gd name="connsiteY4" fmla="*/ 3261815 h 3261815"/>
                <a:gd name="connsiteX5" fmla="*/ 1910686 w 1910686"/>
                <a:gd name="connsiteY5" fmla="*/ 1719618 h 3261815"/>
                <a:gd name="connsiteX6" fmla="*/ 1603612 w 1910686"/>
                <a:gd name="connsiteY6" fmla="*/ 0 h 3261815"/>
                <a:gd name="connsiteX7" fmla="*/ 1521725 w 1910686"/>
                <a:gd name="connsiteY7" fmla="*/ 13648 h 3261815"/>
                <a:gd name="connsiteX8" fmla="*/ 907576 w 1910686"/>
                <a:gd name="connsiteY8" fmla="*/ 156949 h 3261815"/>
                <a:gd name="connsiteX9" fmla="*/ 143301 w 1910686"/>
                <a:gd name="connsiteY9" fmla="*/ 27296 h 3261815"/>
                <a:gd name="connsiteX0" fmla="*/ 143301 w 1910686"/>
                <a:gd name="connsiteY0" fmla="*/ 27296 h 3261815"/>
                <a:gd name="connsiteX1" fmla="*/ 0 w 1910686"/>
                <a:gd name="connsiteY1" fmla="*/ 1699146 h 3261815"/>
                <a:gd name="connsiteX2" fmla="*/ 436728 w 1910686"/>
                <a:gd name="connsiteY2" fmla="*/ 3261815 h 3261815"/>
                <a:gd name="connsiteX3" fmla="*/ 928047 w 1910686"/>
                <a:gd name="connsiteY3" fmla="*/ 1937982 h 3261815"/>
                <a:gd name="connsiteX4" fmla="*/ 1364776 w 1910686"/>
                <a:gd name="connsiteY4" fmla="*/ 3261815 h 3261815"/>
                <a:gd name="connsiteX5" fmla="*/ 1910686 w 1910686"/>
                <a:gd name="connsiteY5" fmla="*/ 1719618 h 3261815"/>
                <a:gd name="connsiteX6" fmla="*/ 1603612 w 1910686"/>
                <a:gd name="connsiteY6" fmla="*/ 0 h 3261815"/>
                <a:gd name="connsiteX7" fmla="*/ 1521725 w 1910686"/>
                <a:gd name="connsiteY7" fmla="*/ 13648 h 3261815"/>
                <a:gd name="connsiteX8" fmla="*/ 907576 w 1910686"/>
                <a:gd name="connsiteY8" fmla="*/ 156949 h 3261815"/>
                <a:gd name="connsiteX9" fmla="*/ 143301 w 1910686"/>
                <a:gd name="connsiteY9" fmla="*/ 27296 h 3261815"/>
                <a:gd name="connsiteX0" fmla="*/ 326627 w 2094012"/>
                <a:gd name="connsiteY0" fmla="*/ 27296 h 3261815"/>
                <a:gd name="connsiteX1" fmla="*/ 183326 w 2094012"/>
                <a:gd name="connsiteY1" fmla="*/ 1699146 h 3261815"/>
                <a:gd name="connsiteX2" fmla="*/ 620054 w 2094012"/>
                <a:gd name="connsiteY2" fmla="*/ 3261815 h 3261815"/>
                <a:gd name="connsiteX3" fmla="*/ 1111373 w 2094012"/>
                <a:gd name="connsiteY3" fmla="*/ 1937982 h 3261815"/>
                <a:gd name="connsiteX4" fmla="*/ 1548102 w 2094012"/>
                <a:gd name="connsiteY4" fmla="*/ 3261815 h 3261815"/>
                <a:gd name="connsiteX5" fmla="*/ 2094012 w 2094012"/>
                <a:gd name="connsiteY5" fmla="*/ 1719618 h 3261815"/>
                <a:gd name="connsiteX6" fmla="*/ 1786938 w 2094012"/>
                <a:gd name="connsiteY6" fmla="*/ 0 h 3261815"/>
                <a:gd name="connsiteX7" fmla="*/ 1705051 w 2094012"/>
                <a:gd name="connsiteY7" fmla="*/ 13648 h 3261815"/>
                <a:gd name="connsiteX8" fmla="*/ 1090902 w 2094012"/>
                <a:gd name="connsiteY8" fmla="*/ 156949 h 3261815"/>
                <a:gd name="connsiteX9" fmla="*/ 326627 w 2094012"/>
                <a:gd name="connsiteY9" fmla="*/ 27296 h 3261815"/>
                <a:gd name="connsiteX0" fmla="*/ 402442 w 2169827"/>
                <a:gd name="connsiteY0" fmla="*/ 27296 h 3261815"/>
                <a:gd name="connsiteX1" fmla="*/ 259141 w 2169827"/>
                <a:gd name="connsiteY1" fmla="*/ 1699146 h 3261815"/>
                <a:gd name="connsiteX2" fmla="*/ 695869 w 2169827"/>
                <a:gd name="connsiteY2" fmla="*/ 3261815 h 3261815"/>
                <a:gd name="connsiteX3" fmla="*/ 1187188 w 2169827"/>
                <a:gd name="connsiteY3" fmla="*/ 1937982 h 3261815"/>
                <a:gd name="connsiteX4" fmla="*/ 1623917 w 2169827"/>
                <a:gd name="connsiteY4" fmla="*/ 3261815 h 3261815"/>
                <a:gd name="connsiteX5" fmla="*/ 2169827 w 2169827"/>
                <a:gd name="connsiteY5" fmla="*/ 1719618 h 3261815"/>
                <a:gd name="connsiteX6" fmla="*/ 1862753 w 2169827"/>
                <a:gd name="connsiteY6" fmla="*/ 0 h 3261815"/>
                <a:gd name="connsiteX7" fmla="*/ 1780866 w 2169827"/>
                <a:gd name="connsiteY7" fmla="*/ 13648 h 3261815"/>
                <a:gd name="connsiteX8" fmla="*/ 1166717 w 2169827"/>
                <a:gd name="connsiteY8" fmla="*/ 156949 h 3261815"/>
                <a:gd name="connsiteX9" fmla="*/ 402442 w 2169827"/>
                <a:gd name="connsiteY9" fmla="*/ 27296 h 3261815"/>
                <a:gd name="connsiteX0" fmla="*/ 402442 w 2169827"/>
                <a:gd name="connsiteY0" fmla="*/ 27296 h 3261815"/>
                <a:gd name="connsiteX1" fmla="*/ 259141 w 2169827"/>
                <a:gd name="connsiteY1" fmla="*/ 1699146 h 3261815"/>
                <a:gd name="connsiteX2" fmla="*/ 695869 w 2169827"/>
                <a:gd name="connsiteY2" fmla="*/ 3261815 h 3261815"/>
                <a:gd name="connsiteX3" fmla="*/ 1187188 w 2169827"/>
                <a:gd name="connsiteY3" fmla="*/ 1937982 h 3261815"/>
                <a:gd name="connsiteX4" fmla="*/ 1623917 w 2169827"/>
                <a:gd name="connsiteY4" fmla="*/ 3261815 h 3261815"/>
                <a:gd name="connsiteX5" fmla="*/ 2169827 w 2169827"/>
                <a:gd name="connsiteY5" fmla="*/ 1719618 h 3261815"/>
                <a:gd name="connsiteX6" fmla="*/ 1862753 w 2169827"/>
                <a:gd name="connsiteY6" fmla="*/ 0 h 3261815"/>
                <a:gd name="connsiteX7" fmla="*/ 1780866 w 2169827"/>
                <a:gd name="connsiteY7" fmla="*/ 13648 h 3261815"/>
                <a:gd name="connsiteX8" fmla="*/ 1166717 w 2169827"/>
                <a:gd name="connsiteY8" fmla="*/ 156949 h 3261815"/>
                <a:gd name="connsiteX9" fmla="*/ 402442 w 2169827"/>
                <a:gd name="connsiteY9" fmla="*/ 27296 h 3261815"/>
                <a:gd name="connsiteX0" fmla="*/ 377501 w 2144886"/>
                <a:gd name="connsiteY0" fmla="*/ 27296 h 3261815"/>
                <a:gd name="connsiteX1" fmla="*/ 295615 w 2144886"/>
                <a:gd name="connsiteY1" fmla="*/ 1774209 h 3261815"/>
                <a:gd name="connsiteX2" fmla="*/ 670928 w 2144886"/>
                <a:gd name="connsiteY2" fmla="*/ 3261815 h 3261815"/>
                <a:gd name="connsiteX3" fmla="*/ 1162247 w 2144886"/>
                <a:gd name="connsiteY3" fmla="*/ 1937982 h 3261815"/>
                <a:gd name="connsiteX4" fmla="*/ 1598976 w 2144886"/>
                <a:gd name="connsiteY4" fmla="*/ 3261815 h 3261815"/>
                <a:gd name="connsiteX5" fmla="*/ 2144886 w 2144886"/>
                <a:gd name="connsiteY5" fmla="*/ 1719618 h 3261815"/>
                <a:gd name="connsiteX6" fmla="*/ 1837812 w 2144886"/>
                <a:gd name="connsiteY6" fmla="*/ 0 h 3261815"/>
                <a:gd name="connsiteX7" fmla="*/ 1755925 w 2144886"/>
                <a:gd name="connsiteY7" fmla="*/ 13648 h 3261815"/>
                <a:gd name="connsiteX8" fmla="*/ 1141776 w 2144886"/>
                <a:gd name="connsiteY8" fmla="*/ 156949 h 3261815"/>
                <a:gd name="connsiteX9" fmla="*/ 377501 w 2144886"/>
                <a:gd name="connsiteY9" fmla="*/ 27296 h 3261815"/>
                <a:gd name="connsiteX0" fmla="*/ 408239 w 2175624"/>
                <a:gd name="connsiteY0" fmla="*/ 27296 h 3261815"/>
                <a:gd name="connsiteX1" fmla="*/ 326353 w 2175624"/>
                <a:gd name="connsiteY1" fmla="*/ 1774209 h 3261815"/>
                <a:gd name="connsiteX2" fmla="*/ 701666 w 2175624"/>
                <a:gd name="connsiteY2" fmla="*/ 3261815 h 3261815"/>
                <a:gd name="connsiteX3" fmla="*/ 1192985 w 2175624"/>
                <a:gd name="connsiteY3" fmla="*/ 1937982 h 3261815"/>
                <a:gd name="connsiteX4" fmla="*/ 1629714 w 2175624"/>
                <a:gd name="connsiteY4" fmla="*/ 3261815 h 3261815"/>
                <a:gd name="connsiteX5" fmla="*/ 2175624 w 2175624"/>
                <a:gd name="connsiteY5" fmla="*/ 1719618 h 3261815"/>
                <a:gd name="connsiteX6" fmla="*/ 1868550 w 2175624"/>
                <a:gd name="connsiteY6" fmla="*/ 0 h 3261815"/>
                <a:gd name="connsiteX7" fmla="*/ 1786663 w 2175624"/>
                <a:gd name="connsiteY7" fmla="*/ 13648 h 3261815"/>
                <a:gd name="connsiteX8" fmla="*/ 1172514 w 2175624"/>
                <a:gd name="connsiteY8" fmla="*/ 156949 h 3261815"/>
                <a:gd name="connsiteX9" fmla="*/ 408239 w 2175624"/>
                <a:gd name="connsiteY9" fmla="*/ 27296 h 3261815"/>
                <a:gd name="connsiteX0" fmla="*/ 408239 w 2175624"/>
                <a:gd name="connsiteY0" fmla="*/ 27296 h 3261815"/>
                <a:gd name="connsiteX1" fmla="*/ 326353 w 2175624"/>
                <a:gd name="connsiteY1" fmla="*/ 1774209 h 3261815"/>
                <a:gd name="connsiteX2" fmla="*/ 701666 w 2175624"/>
                <a:gd name="connsiteY2" fmla="*/ 3261815 h 3261815"/>
                <a:gd name="connsiteX3" fmla="*/ 1192985 w 2175624"/>
                <a:gd name="connsiteY3" fmla="*/ 1937982 h 3261815"/>
                <a:gd name="connsiteX4" fmla="*/ 1629714 w 2175624"/>
                <a:gd name="connsiteY4" fmla="*/ 3261815 h 3261815"/>
                <a:gd name="connsiteX5" fmla="*/ 2175624 w 2175624"/>
                <a:gd name="connsiteY5" fmla="*/ 1719618 h 3261815"/>
                <a:gd name="connsiteX6" fmla="*/ 1868550 w 2175624"/>
                <a:gd name="connsiteY6" fmla="*/ 0 h 3261815"/>
                <a:gd name="connsiteX7" fmla="*/ 1786663 w 2175624"/>
                <a:gd name="connsiteY7" fmla="*/ 13648 h 3261815"/>
                <a:gd name="connsiteX8" fmla="*/ 1172514 w 2175624"/>
                <a:gd name="connsiteY8" fmla="*/ 156949 h 3261815"/>
                <a:gd name="connsiteX9" fmla="*/ 408239 w 2175624"/>
                <a:gd name="connsiteY9" fmla="*/ 27296 h 3261815"/>
                <a:gd name="connsiteX0" fmla="*/ 408239 w 2175624"/>
                <a:gd name="connsiteY0" fmla="*/ 27296 h 3261815"/>
                <a:gd name="connsiteX1" fmla="*/ 326353 w 2175624"/>
                <a:gd name="connsiteY1" fmla="*/ 1774209 h 3261815"/>
                <a:gd name="connsiteX2" fmla="*/ 701666 w 2175624"/>
                <a:gd name="connsiteY2" fmla="*/ 3261815 h 3261815"/>
                <a:gd name="connsiteX3" fmla="*/ 1192985 w 2175624"/>
                <a:gd name="connsiteY3" fmla="*/ 1937982 h 3261815"/>
                <a:gd name="connsiteX4" fmla="*/ 1629714 w 2175624"/>
                <a:gd name="connsiteY4" fmla="*/ 3261815 h 3261815"/>
                <a:gd name="connsiteX5" fmla="*/ 2175624 w 2175624"/>
                <a:gd name="connsiteY5" fmla="*/ 1719618 h 3261815"/>
                <a:gd name="connsiteX6" fmla="*/ 1868550 w 2175624"/>
                <a:gd name="connsiteY6" fmla="*/ 0 h 3261815"/>
                <a:gd name="connsiteX7" fmla="*/ 1786663 w 2175624"/>
                <a:gd name="connsiteY7" fmla="*/ 13648 h 3261815"/>
                <a:gd name="connsiteX8" fmla="*/ 1172514 w 2175624"/>
                <a:gd name="connsiteY8" fmla="*/ 156949 h 3261815"/>
                <a:gd name="connsiteX9" fmla="*/ 408239 w 2175624"/>
                <a:gd name="connsiteY9" fmla="*/ 27296 h 3261815"/>
                <a:gd name="connsiteX0" fmla="*/ 408239 w 2175624"/>
                <a:gd name="connsiteY0" fmla="*/ 27296 h 3261815"/>
                <a:gd name="connsiteX1" fmla="*/ 326353 w 2175624"/>
                <a:gd name="connsiteY1" fmla="*/ 1774209 h 3261815"/>
                <a:gd name="connsiteX2" fmla="*/ 701666 w 2175624"/>
                <a:gd name="connsiteY2" fmla="*/ 3261815 h 3261815"/>
                <a:gd name="connsiteX3" fmla="*/ 1192985 w 2175624"/>
                <a:gd name="connsiteY3" fmla="*/ 1937982 h 3261815"/>
                <a:gd name="connsiteX4" fmla="*/ 1629714 w 2175624"/>
                <a:gd name="connsiteY4" fmla="*/ 3261815 h 3261815"/>
                <a:gd name="connsiteX5" fmla="*/ 2175624 w 2175624"/>
                <a:gd name="connsiteY5" fmla="*/ 1719618 h 3261815"/>
                <a:gd name="connsiteX6" fmla="*/ 1868550 w 2175624"/>
                <a:gd name="connsiteY6" fmla="*/ 0 h 3261815"/>
                <a:gd name="connsiteX7" fmla="*/ 1786663 w 2175624"/>
                <a:gd name="connsiteY7" fmla="*/ 13648 h 3261815"/>
                <a:gd name="connsiteX8" fmla="*/ 1172514 w 2175624"/>
                <a:gd name="connsiteY8" fmla="*/ 156949 h 3261815"/>
                <a:gd name="connsiteX9" fmla="*/ 408239 w 2175624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195900 w 2178539"/>
                <a:gd name="connsiteY3" fmla="*/ 1937982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195900 w 2178539"/>
                <a:gd name="connsiteY3" fmla="*/ 1937982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195900 w 2178539"/>
                <a:gd name="connsiteY3" fmla="*/ 1937982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195900 w 2178539"/>
                <a:gd name="connsiteY3" fmla="*/ 1937982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195900 w 2178539"/>
                <a:gd name="connsiteY3" fmla="*/ 1937982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195900 w 2178539"/>
                <a:gd name="connsiteY3" fmla="*/ 1937982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680396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707692 w 2178539"/>
                <a:gd name="connsiteY4" fmla="*/ 3254991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707692 w 2178539"/>
                <a:gd name="connsiteY4" fmla="*/ 3254991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707692 w 2178539"/>
                <a:gd name="connsiteY4" fmla="*/ 3254991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707692 w 2178539"/>
                <a:gd name="connsiteY4" fmla="*/ 3254991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707692 w 2178539"/>
                <a:gd name="connsiteY4" fmla="*/ 3254991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707692 w 2178539"/>
                <a:gd name="connsiteY4" fmla="*/ 3254991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44420"/>
                <a:gd name="connsiteY0" fmla="*/ 27296 h 3261815"/>
                <a:gd name="connsiteX1" fmla="*/ 322444 w 2144420"/>
                <a:gd name="connsiteY1" fmla="*/ 1801504 h 3261815"/>
                <a:gd name="connsiteX2" fmla="*/ 704581 w 2144420"/>
                <a:gd name="connsiteY2" fmla="*/ 3261815 h 3261815"/>
                <a:gd name="connsiteX3" fmla="*/ 1216372 w 2144420"/>
                <a:gd name="connsiteY3" fmla="*/ 1951629 h 3261815"/>
                <a:gd name="connsiteX4" fmla="*/ 1707692 w 2144420"/>
                <a:gd name="connsiteY4" fmla="*/ 3254991 h 3261815"/>
                <a:gd name="connsiteX5" fmla="*/ 2144420 w 2144420"/>
                <a:gd name="connsiteY5" fmla="*/ 1753737 h 3261815"/>
                <a:gd name="connsiteX6" fmla="*/ 1871465 w 2144420"/>
                <a:gd name="connsiteY6" fmla="*/ 0 h 3261815"/>
                <a:gd name="connsiteX7" fmla="*/ 1789578 w 2144420"/>
                <a:gd name="connsiteY7" fmla="*/ 13648 h 3261815"/>
                <a:gd name="connsiteX8" fmla="*/ 1175429 w 2144420"/>
                <a:gd name="connsiteY8" fmla="*/ 156949 h 3261815"/>
                <a:gd name="connsiteX9" fmla="*/ 411154 w 2144420"/>
                <a:gd name="connsiteY9" fmla="*/ 27296 h 3261815"/>
                <a:gd name="connsiteX0" fmla="*/ 411154 w 2144420"/>
                <a:gd name="connsiteY0" fmla="*/ 27296 h 3261815"/>
                <a:gd name="connsiteX1" fmla="*/ 322444 w 2144420"/>
                <a:gd name="connsiteY1" fmla="*/ 1801504 h 3261815"/>
                <a:gd name="connsiteX2" fmla="*/ 704581 w 2144420"/>
                <a:gd name="connsiteY2" fmla="*/ 3261815 h 3261815"/>
                <a:gd name="connsiteX3" fmla="*/ 1216372 w 2144420"/>
                <a:gd name="connsiteY3" fmla="*/ 1951629 h 3261815"/>
                <a:gd name="connsiteX4" fmla="*/ 1707692 w 2144420"/>
                <a:gd name="connsiteY4" fmla="*/ 3254991 h 3261815"/>
                <a:gd name="connsiteX5" fmla="*/ 2144420 w 2144420"/>
                <a:gd name="connsiteY5" fmla="*/ 1753737 h 3261815"/>
                <a:gd name="connsiteX6" fmla="*/ 1871465 w 2144420"/>
                <a:gd name="connsiteY6" fmla="*/ 0 h 3261815"/>
                <a:gd name="connsiteX7" fmla="*/ 1789578 w 2144420"/>
                <a:gd name="connsiteY7" fmla="*/ 13648 h 3261815"/>
                <a:gd name="connsiteX8" fmla="*/ 1175429 w 2144420"/>
                <a:gd name="connsiteY8" fmla="*/ 156949 h 3261815"/>
                <a:gd name="connsiteX9" fmla="*/ 411154 w 2144420"/>
                <a:gd name="connsiteY9" fmla="*/ 27296 h 3261815"/>
                <a:gd name="connsiteX0" fmla="*/ 411154 w 2144420"/>
                <a:gd name="connsiteY0" fmla="*/ 27296 h 3261815"/>
                <a:gd name="connsiteX1" fmla="*/ 322444 w 2144420"/>
                <a:gd name="connsiteY1" fmla="*/ 1801504 h 3261815"/>
                <a:gd name="connsiteX2" fmla="*/ 704581 w 2144420"/>
                <a:gd name="connsiteY2" fmla="*/ 3261815 h 3261815"/>
                <a:gd name="connsiteX3" fmla="*/ 1216372 w 2144420"/>
                <a:gd name="connsiteY3" fmla="*/ 1951629 h 3261815"/>
                <a:gd name="connsiteX4" fmla="*/ 1707692 w 2144420"/>
                <a:gd name="connsiteY4" fmla="*/ 3254991 h 3261815"/>
                <a:gd name="connsiteX5" fmla="*/ 2144420 w 2144420"/>
                <a:gd name="connsiteY5" fmla="*/ 1753737 h 3261815"/>
                <a:gd name="connsiteX6" fmla="*/ 1871465 w 2144420"/>
                <a:gd name="connsiteY6" fmla="*/ 0 h 3261815"/>
                <a:gd name="connsiteX7" fmla="*/ 1789578 w 2144420"/>
                <a:gd name="connsiteY7" fmla="*/ 13648 h 3261815"/>
                <a:gd name="connsiteX8" fmla="*/ 1175429 w 2144420"/>
                <a:gd name="connsiteY8" fmla="*/ 156949 h 3261815"/>
                <a:gd name="connsiteX9" fmla="*/ 411154 w 2144420"/>
                <a:gd name="connsiteY9" fmla="*/ 27296 h 3261815"/>
                <a:gd name="connsiteX0" fmla="*/ 411154 w 2205171"/>
                <a:gd name="connsiteY0" fmla="*/ 27296 h 3261815"/>
                <a:gd name="connsiteX1" fmla="*/ 322444 w 2205171"/>
                <a:gd name="connsiteY1" fmla="*/ 1801504 h 3261815"/>
                <a:gd name="connsiteX2" fmla="*/ 704581 w 2205171"/>
                <a:gd name="connsiteY2" fmla="*/ 3261815 h 3261815"/>
                <a:gd name="connsiteX3" fmla="*/ 1216372 w 2205171"/>
                <a:gd name="connsiteY3" fmla="*/ 1951629 h 3261815"/>
                <a:gd name="connsiteX4" fmla="*/ 1707692 w 2205171"/>
                <a:gd name="connsiteY4" fmla="*/ 3254991 h 3261815"/>
                <a:gd name="connsiteX5" fmla="*/ 2144420 w 2205171"/>
                <a:gd name="connsiteY5" fmla="*/ 1753737 h 3261815"/>
                <a:gd name="connsiteX6" fmla="*/ 1871465 w 2205171"/>
                <a:gd name="connsiteY6" fmla="*/ 0 h 3261815"/>
                <a:gd name="connsiteX7" fmla="*/ 1789578 w 2205171"/>
                <a:gd name="connsiteY7" fmla="*/ 13648 h 3261815"/>
                <a:gd name="connsiteX8" fmla="*/ 1175429 w 2205171"/>
                <a:gd name="connsiteY8" fmla="*/ 156949 h 3261815"/>
                <a:gd name="connsiteX9" fmla="*/ 411154 w 2205171"/>
                <a:gd name="connsiteY9" fmla="*/ 27296 h 3261815"/>
                <a:gd name="connsiteX0" fmla="*/ 411154 w 2145061"/>
                <a:gd name="connsiteY0" fmla="*/ 23869 h 3258388"/>
                <a:gd name="connsiteX1" fmla="*/ 322444 w 2145061"/>
                <a:gd name="connsiteY1" fmla="*/ 1798077 h 3258388"/>
                <a:gd name="connsiteX2" fmla="*/ 704581 w 2145061"/>
                <a:gd name="connsiteY2" fmla="*/ 3258388 h 3258388"/>
                <a:gd name="connsiteX3" fmla="*/ 1216372 w 2145061"/>
                <a:gd name="connsiteY3" fmla="*/ 1948202 h 3258388"/>
                <a:gd name="connsiteX4" fmla="*/ 1707692 w 2145061"/>
                <a:gd name="connsiteY4" fmla="*/ 3251564 h 3258388"/>
                <a:gd name="connsiteX5" fmla="*/ 2144420 w 2145061"/>
                <a:gd name="connsiteY5" fmla="*/ 1750310 h 3258388"/>
                <a:gd name="connsiteX6" fmla="*/ 1789578 w 2145061"/>
                <a:gd name="connsiteY6" fmla="*/ 10221 h 3258388"/>
                <a:gd name="connsiteX7" fmla="*/ 1175429 w 2145061"/>
                <a:gd name="connsiteY7" fmla="*/ 153522 h 3258388"/>
                <a:gd name="connsiteX8" fmla="*/ 411154 w 2145061"/>
                <a:gd name="connsiteY8" fmla="*/ 23869 h 3258388"/>
                <a:gd name="connsiteX0" fmla="*/ 411154 w 2146076"/>
                <a:gd name="connsiteY0" fmla="*/ 23869 h 3258388"/>
                <a:gd name="connsiteX1" fmla="*/ 322444 w 2146076"/>
                <a:gd name="connsiteY1" fmla="*/ 1798077 h 3258388"/>
                <a:gd name="connsiteX2" fmla="*/ 704581 w 2146076"/>
                <a:gd name="connsiteY2" fmla="*/ 3258388 h 3258388"/>
                <a:gd name="connsiteX3" fmla="*/ 1216372 w 2146076"/>
                <a:gd name="connsiteY3" fmla="*/ 1948202 h 3258388"/>
                <a:gd name="connsiteX4" fmla="*/ 1707692 w 2146076"/>
                <a:gd name="connsiteY4" fmla="*/ 3251564 h 3258388"/>
                <a:gd name="connsiteX5" fmla="*/ 2144420 w 2146076"/>
                <a:gd name="connsiteY5" fmla="*/ 1750310 h 3258388"/>
                <a:gd name="connsiteX6" fmla="*/ 1926056 w 2146076"/>
                <a:gd name="connsiteY6" fmla="*/ 17045 h 3258388"/>
                <a:gd name="connsiteX7" fmla="*/ 1175429 w 2146076"/>
                <a:gd name="connsiteY7" fmla="*/ 153522 h 3258388"/>
                <a:gd name="connsiteX8" fmla="*/ 411154 w 2146076"/>
                <a:gd name="connsiteY8" fmla="*/ 23869 h 3258388"/>
                <a:gd name="connsiteX0" fmla="*/ 411154 w 2374416"/>
                <a:gd name="connsiteY0" fmla="*/ 23869 h 3258388"/>
                <a:gd name="connsiteX1" fmla="*/ 322444 w 2374416"/>
                <a:gd name="connsiteY1" fmla="*/ 1798077 h 3258388"/>
                <a:gd name="connsiteX2" fmla="*/ 704581 w 2374416"/>
                <a:gd name="connsiteY2" fmla="*/ 3258388 h 3258388"/>
                <a:gd name="connsiteX3" fmla="*/ 1216372 w 2374416"/>
                <a:gd name="connsiteY3" fmla="*/ 1948202 h 3258388"/>
                <a:gd name="connsiteX4" fmla="*/ 1707692 w 2374416"/>
                <a:gd name="connsiteY4" fmla="*/ 3251564 h 3258388"/>
                <a:gd name="connsiteX5" fmla="*/ 2144420 w 2374416"/>
                <a:gd name="connsiteY5" fmla="*/ 1750310 h 3258388"/>
                <a:gd name="connsiteX6" fmla="*/ 1926056 w 2374416"/>
                <a:gd name="connsiteY6" fmla="*/ 17045 h 3258388"/>
                <a:gd name="connsiteX7" fmla="*/ 1175429 w 2374416"/>
                <a:gd name="connsiteY7" fmla="*/ 153522 h 3258388"/>
                <a:gd name="connsiteX8" fmla="*/ 411154 w 2374416"/>
                <a:gd name="connsiteY8" fmla="*/ 23869 h 3258388"/>
                <a:gd name="connsiteX0" fmla="*/ 411154 w 2441693"/>
                <a:gd name="connsiteY0" fmla="*/ 23869 h 3258388"/>
                <a:gd name="connsiteX1" fmla="*/ 322444 w 2441693"/>
                <a:gd name="connsiteY1" fmla="*/ 1798077 h 3258388"/>
                <a:gd name="connsiteX2" fmla="*/ 704581 w 2441693"/>
                <a:gd name="connsiteY2" fmla="*/ 3258388 h 3258388"/>
                <a:gd name="connsiteX3" fmla="*/ 1216372 w 2441693"/>
                <a:gd name="connsiteY3" fmla="*/ 1948202 h 3258388"/>
                <a:gd name="connsiteX4" fmla="*/ 1707692 w 2441693"/>
                <a:gd name="connsiteY4" fmla="*/ 3251564 h 3258388"/>
                <a:gd name="connsiteX5" fmla="*/ 2144420 w 2441693"/>
                <a:gd name="connsiteY5" fmla="*/ 1750310 h 3258388"/>
                <a:gd name="connsiteX6" fmla="*/ 1926056 w 2441693"/>
                <a:gd name="connsiteY6" fmla="*/ 17045 h 3258388"/>
                <a:gd name="connsiteX7" fmla="*/ 1175429 w 2441693"/>
                <a:gd name="connsiteY7" fmla="*/ 153522 h 3258388"/>
                <a:gd name="connsiteX8" fmla="*/ 411154 w 2441693"/>
                <a:gd name="connsiteY8" fmla="*/ 23869 h 3258388"/>
                <a:gd name="connsiteX0" fmla="*/ 411154 w 2377348"/>
                <a:gd name="connsiteY0" fmla="*/ 23869 h 3258388"/>
                <a:gd name="connsiteX1" fmla="*/ 322444 w 2377348"/>
                <a:gd name="connsiteY1" fmla="*/ 1798077 h 3258388"/>
                <a:gd name="connsiteX2" fmla="*/ 704581 w 2377348"/>
                <a:gd name="connsiteY2" fmla="*/ 3258388 h 3258388"/>
                <a:gd name="connsiteX3" fmla="*/ 1216372 w 2377348"/>
                <a:gd name="connsiteY3" fmla="*/ 1948202 h 3258388"/>
                <a:gd name="connsiteX4" fmla="*/ 1707692 w 2377348"/>
                <a:gd name="connsiteY4" fmla="*/ 3251564 h 3258388"/>
                <a:gd name="connsiteX5" fmla="*/ 2144420 w 2377348"/>
                <a:gd name="connsiteY5" fmla="*/ 1750310 h 3258388"/>
                <a:gd name="connsiteX6" fmla="*/ 1926056 w 2377348"/>
                <a:gd name="connsiteY6" fmla="*/ 17045 h 3258388"/>
                <a:gd name="connsiteX7" fmla="*/ 1175429 w 2377348"/>
                <a:gd name="connsiteY7" fmla="*/ 153522 h 3258388"/>
                <a:gd name="connsiteX8" fmla="*/ 411154 w 2377348"/>
                <a:gd name="connsiteY8" fmla="*/ 23869 h 3258388"/>
                <a:gd name="connsiteX0" fmla="*/ 411154 w 2424220"/>
                <a:gd name="connsiteY0" fmla="*/ 23869 h 3258388"/>
                <a:gd name="connsiteX1" fmla="*/ 322444 w 2424220"/>
                <a:gd name="connsiteY1" fmla="*/ 1798077 h 3258388"/>
                <a:gd name="connsiteX2" fmla="*/ 704581 w 2424220"/>
                <a:gd name="connsiteY2" fmla="*/ 3258388 h 3258388"/>
                <a:gd name="connsiteX3" fmla="*/ 1216372 w 2424220"/>
                <a:gd name="connsiteY3" fmla="*/ 1948202 h 3258388"/>
                <a:gd name="connsiteX4" fmla="*/ 1707692 w 2424220"/>
                <a:gd name="connsiteY4" fmla="*/ 3251564 h 3258388"/>
                <a:gd name="connsiteX5" fmla="*/ 2144420 w 2424220"/>
                <a:gd name="connsiteY5" fmla="*/ 1750310 h 3258388"/>
                <a:gd name="connsiteX6" fmla="*/ 1926056 w 2424220"/>
                <a:gd name="connsiteY6" fmla="*/ 17045 h 3258388"/>
                <a:gd name="connsiteX7" fmla="*/ 1175429 w 2424220"/>
                <a:gd name="connsiteY7" fmla="*/ 153522 h 3258388"/>
                <a:gd name="connsiteX8" fmla="*/ 411154 w 2424220"/>
                <a:gd name="connsiteY8" fmla="*/ 23869 h 3258388"/>
                <a:gd name="connsiteX0" fmla="*/ 411154 w 2449010"/>
                <a:gd name="connsiteY0" fmla="*/ 23869 h 3258388"/>
                <a:gd name="connsiteX1" fmla="*/ 322444 w 2449010"/>
                <a:gd name="connsiteY1" fmla="*/ 1798077 h 3258388"/>
                <a:gd name="connsiteX2" fmla="*/ 704581 w 2449010"/>
                <a:gd name="connsiteY2" fmla="*/ 3258388 h 3258388"/>
                <a:gd name="connsiteX3" fmla="*/ 1216372 w 2449010"/>
                <a:gd name="connsiteY3" fmla="*/ 1948202 h 3258388"/>
                <a:gd name="connsiteX4" fmla="*/ 1707692 w 2449010"/>
                <a:gd name="connsiteY4" fmla="*/ 3251564 h 3258388"/>
                <a:gd name="connsiteX5" fmla="*/ 2144420 w 2449010"/>
                <a:gd name="connsiteY5" fmla="*/ 1750310 h 3258388"/>
                <a:gd name="connsiteX6" fmla="*/ 1926056 w 2449010"/>
                <a:gd name="connsiteY6" fmla="*/ 17045 h 3258388"/>
                <a:gd name="connsiteX7" fmla="*/ 1175429 w 2449010"/>
                <a:gd name="connsiteY7" fmla="*/ 153522 h 3258388"/>
                <a:gd name="connsiteX8" fmla="*/ 411154 w 2449010"/>
                <a:gd name="connsiteY8" fmla="*/ 23869 h 3258388"/>
                <a:gd name="connsiteX0" fmla="*/ 411154 w 2433593"/>
                <a:gd name="connsiteY0" fmla="*/ 23869 h 3258388"/>
                <a:gd name="connsiteX1" fmla="*/ 322444 w 2433593"/>
                <a:gd name="connsiteY1" fmla="*/ 1798077 h 3258388"/>
                <a:gd name="connsiteX2" fmla="*/ 704581 w 2433593"/>
                <a:gd name="connsiteY2" fmla="*/ 3258388 h 3258388"/>
                <a:gd name="connsiteX3" fmla="*/ 1216372 w 2433593"/>
                <a:gd name="connsiteY3" fmla="*/ 1948202 h 3258388"/>
                <a:gd name="connsiteX4" fmla="*/ 1707692 w 2433593"/>
                <a:gd name="connsiteY4" fmla="*/ 3251564 h 3258388"/>
                <a:gd name="connsiteX5" fmla="*/ 2144420 w 2433593"/>
                <a:gd name="connsiteY5" fmla="*/ 1750310 h 3258388"/>
                <a:gd name="connsiteX6" fmla="*/ 1926056 w 2433593"/>
                <a:gd name="connsiteY6" fmla="*/ 17045 h 3258388"/>
                <a:gd name="connsiteX7" fmla="*/ 1175429 w 2433593"/>
                <a:gd name="connsiteY7" fmla="*/ 153522 h 3258388"/>
                <a:gd name="connsiteX8" fmla="*/ 411154 w 2433593"/>
                <a:gd name="connsiteY8" fmla="*/ 23869 h 3258388"/>
                <a:gd name="connsiteX0" fmla="*/ 411154 w 2433593"/>
                <a:gd name="connsiteY0" fmla="*/ 23869 h 3258388"/>
                <a:gd name="connsiteX1" fmla="*/ 322444 w 2433593"/>
                <a:gd name="connsiteY1" fmla="*/ 1798077 h 3258388"/>
                <a:gd name="connsiteX2" fmla="*/ 704581 w 2433593"/>
                <a:gd name="connsiteY2" fmla="*/ 3258388 h 3258388"/>
                <a:gd name="connsiteX3" fmla="*/ 1216372 w 2433593"/>
                <a:gd name="connsiteY3" fmla="*/ 1948202 h 3258388"/>
                <a:gd name="connsiteX4" fmla="*/ 1707692 w 2433593"/>
                <a:gd name="connsiteY4" fmla="*/ 3251564 h 3258388"/>
                <a:gd name="connsiteX5" fmla="*/ 2144420 w 2433593"/>
                <a:gd name="connsiteY5" fmla="*/ 1750310 h 3258388"/>
                <a:gd name="connsiteX6" fmla="*/ 1926056 w 2433593"/>
                <a:gd name="connsiteY6" fmla="*/ 17045 h 3258388"/>
                <a:gd name="connsiteX7" fmla="*/ 1175429 w 2433593"/>
                <a:gd name="connsiteY7" fmla="*/ 153522 h 3258388"/>
                <a:gd name="connsiteX8" fmla="*/ 411154 w 2433593"/>
                <a:gd name="connsiteY8" fmla="*/ 23869 h 3258388"/>
                <a:gd name="connsiteX0" fmla="*/ 411154 w 2433593"/>
                <a:gd name="connsiteY0" fmla="*/ 23869 h 3258388"/>
                <a:gd name="connsiteX1" fmla="*/ 322444 w 2433593"/>
                <a:gd name="connsiteY1" fmla="*/ 1798077 h 3258388"/>
                <a:gd name="connsiteX2" fmla="*/ 704581 w 2433593"/>
                <a:gd name="connsiteY2" fmla="*/ 3258388 h 3258388"/>
                <a:gd name="connsiteX3" fmla="*/ 1216372 w 2433593"/>
                <a:gd name="connsiteY3" fmla="*/ 1948202 h 3258388"/>
                <a:gd name="connsiteX4" fmla="*/ 1707692 w 2433593"/>
                <a:gd name="connsiteY4" fmla="*/ 3251564 h 3258388"/>
                <a:gd name="connsiteX5" fmla="*/ 2144420 w 2433593"/>
                <a:gd name="connsiteY5" fmla="*/ 1750310 h 3258388"/>
                <a:gd name="connsiteX6" fmla="*/ 1926056 w 2433593"/>
                <a:gd name="connsiteY6" fmla="*/ 17045 h 3258388"/>
                <a:gd name="connsiteX7" fmla="*/ 1175429 w 2433593"/>
                <a:gd name="connsiteY7" fmla="*/ 153522 h 3258388"/>
                <a:gd name="connsiteX8" fmla="*/ 411154 w 2433593"/>
                <a:gd name="connsiteY8" fmla="*/ 23869 h 3258388"/>
                <a:gd name="connsiteX0" fmla="*/ 411154 w 2433593"/>
                <a:gd name="connsiteY0" fmla="*/ 23869 h 3258388"/>
                <a:gd name="connsiteX1" fmla="*/ 322444 w 2433593"/>
                <a:gd name="connsiteY1" fmla="*/ 1798077 h 3258388"/>
                <a:gd name="connsiteX2" fmla="*/ 704581 w 2433593"/>
                <a:gd name="connsiteY2" fmla="*/ 3258388 h 3258388"/>
                <a:gd name="connsiteX3" fmla="*/ 1216372 w 2433593"/>
                <a:gd name="connsiteY3" fmla="*/ 1948202 h 3258388"/>
                <a:gd name="connsiteX4" fmla="*/ 1707692 w 2433593"/>
                <a:gd name="connsiteY4" fmla="*/ 3251564 h 3258388"/>
                <a:gd name="connsiteX5" fmla="*/ 2144420 w 2433593"/>
                <a:gd name="connsiteY5" fmla="*/ 1750310 h 3258388"/>
                <a:gd name="connsiteX6" fmla="*/ 1926056 w 2433593"/>
                <a:gd name="connsiteY6" fmla="*/ 17045 h 3258388"/>
                <a:gd name="connsiteX7" fmla="*/ 1175429 w 2433593"/>
                <a:gd name="connsiteY7" fmla="*/ 153522 h 3258388"/>
                <a:gd name="connsiteX8" fmla="*/ 411154 w 2433593"/>
                <a:gd name="connsiteY8" fmla="*/ 23869 h 325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3593" h="3258388">
                  <a:moveTo>
                    <a:pt x="411154" y="23869"/>
                  </a:moveTo>
                  <a:cubicBezTo>
                    <a:pt x="-257586" y="355964"/>
                    <a:pt x="22194" y="1036078"/>
                    <a:pt x="322444" y="1798077"/>
                  </a:cubicBezTo>
                  <a:cubicBezTo>
                    <a:pt x="338366" y="2660163"/>
                    <a:pt x="545357" y="3249289"/>
                    <a:pt x="704581" y="3258388"/>
                  </a:cubicBezTo>
                  <a:cubicBezTo>
                    <a:pt x="1018479" y="3247015"/>
                    <a:pt x="779644" y="1925457"/>
                    <a:pt x="1216372" y="1948202"/>
                  </a:cubicBezTo>
                  <a:cubicBezTo>
                    <a:pt x="1580313" y="1945929"/>
                    <a:pt x="1473406" y="3281133"/>
                    <a:pt x="1707692" y="3251564"/>
                  </a:cubicBezTo>
                  <a:cubicBezTo>
                    <a:pt x="2048886" y="3121910"/>
                    <a:pt x="2001118" y="2180214"/>
                    <a:pt x="2144420" y="1750310"/>
                  </a:cubicBezTo>
                  <a:cubicBezTo>
                    <a:pt x="2451495" y="1080432"/>
                    <a:pt x="2681232" y="64812"/>
                    <a:pt x="1926056" y="17045"/>
                  </a:cubicBezTo>
                  <a:lnTo>
                    <a:pt x="1175429" y="153522"/>
                  </a:lnTo>
                  <a:cubicBezTo>
                    <a:pt x="920671" y="110304"/>
                    <a:pt x="679560" y="-62566"/>
                    <a:pt x="411154" y="238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89" name="Group 102">
              <a:extLst>
                <a:ext uri="{FF2B5EF4-FFF2-40B4-BE49-F238E27FC236}">
                  <a16:creationId xmlns="" xmlns:a16="http://schemas.microsoft.com/office/drawing/2014/main" id="{55AB7D68-29C2-4FE6-AD63-7AA51F18505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12876" y="2045497"/>
              <a:ext cx="221332" cy="360000"/>
              <a:chOff x="2071598" y="2060848"/>
              <a:chExt cx="1917605" cy="3137144"/>
            </a:xfrm>
            <a:solidFill>
              <a:schemeClr val="accent4"/>
            </a:solidFill>
          </p:grpSpPr>
          <p:sp>
            <p:nvSpPr>
              <p:cNvPr id="90" name="Freeform 103">
                <a:extLst>
                  <a:ext uri="{FF2B5EF4-FFF2-40B4-BE49-F238E27FC236}">
                    <a16:creationId xmlns="" xmlns:a16="http://schemas.microsoft.com/office/drawing/2014/main" id="{5F4A29D3-1058-4038-9E21-D9493379D029}"/>
                  </a:ext>
                </a:extLst>
              </p:cNvPr>
              <p:cNvSpPr/>
              <p:nvPr/>
            </p:nvSpPr>
            <p:spPr>
              <a:xfrm>
                <a:off x="2483768" y="2060848"/>
                <a:ext cx="1505435" cy="1015754"/>
              </a:xfrm>
              <a:custGeom>
                <a:avLst/>
                <a:gdLst>
                  <a:gd name="connsiteX0" fmla="*/ 812042 w 1535373"/>
                  <a:gd name="connsiteY0" fmla="*/ 211541 h 921224"/>
                  <a:gd name="connsiteX1" fmla="*/ 184245 w 1535373"/>
                  <a:gd name="connsiteY1" fmla="*/ 0 h 921224"/>
                  <a:gd name="connsiteX2" fmla="*/ 143301 w 1535373"/>
                  <a:gd name="connsiteY2" fmla="*/ 293427 h 921224"/>
                  <a:gd name="connsiteX3" fmla="*/ 0 w 1535373"/>
                  <a:gd name="connsiteY3" fmla="*/ 477672 h 921224"/>
                  <a:gd name="connsiteX4" fmla="*/ 600501 w 1535373"/>
                  <a:gd name="connsiteY4" fmla="*/ 764275 h 921224"/>
                  <a:gd name="connsiteX5" fmla="*/ 709684 w 1535373"/>
                  <a:gd name="connsiteY5" fmla="*/ 655093 h 921224"/>
                  <a:gd name="connsiteX6" fmla="*/ 887104 w 1535373"/>
                  <a:gd name="connsiteY6" fmla="*/ 702860 h 921224"/>
                  <a:gd name="connsiteX7" fmla="*/ 1201003 w 1535373"/>
                  <a:gd name="connsiteY7" fmla="*/ 921224 h 921224"/>
                  <a:gd name="connsiteX8" fmla="*/ 1535373 w 1535373"/>
                  <a:gd name="connsiteY8" fmla="*/ 825690 h 921224"/>
                  <a:gd name="connsiteX9" fmla="*/ 1201003 w 1535373"/>
                  <a:gd name="connsiteY9" fmla="*/ 689212 h 921224"/>
                  <a:gd name="connsiteX10" fmla="*/ 1262418 w 1535373"/>
                  <a:gd name="connsiteY10" fmla="*/ 457200 h 921224"/>
                  <a:gd name="connsiteX11" fmla="*/ 996287 w 1535373"/>
                  <a:gd name="connsiteY11" fmla="*/ 348018 h 921224"/>
                  <a:gd name="connsiteX12" fmla="*/ 921224 w 1535373"/>
                  <a:gd name="connsiteY12" fmla="*/ 457200 h 921224"/>
                  <a:gd name="connsiteX13" fmla="*/ 777922 w 1535373"/>
                  <a:gd name="connsiteY13" fmla="*/ 395785 h 921224"/>
                  <a:gd name="connsiteX14" fmla="*/ 812042 w 1535373"/>
                  <a:gd name="connsiteY14" fmla="*/ 211541 h 921224"/>
                  <a:gd name="connsiteX0" fmla="*/ 812042 w 1535373"/>
                  <a:gd name="connsiteY0" fmla="*/ 191663 h 901346"/>
                  <a:gd name="connsiteX1" fmla="*/ 208099 w 1535373"/>
                  <a:gd name="connsiteY1" fmla="*/ 0 h 901346"/>
                  <a:gd name="connsiteX2" fmla="*/ 143301 w 1535373"/>
                  <a:gd name="connsiteY2" fmla="*/ 273549 h 901346"/>
                  <a:gd name="connsiteX3" fmla="*/ 0 w 1535373"/>
                  <a:gd name="connsiteY3" fmla="*/ 457794 h 901346"/>
                  <a:gd name="connsiteX4" fmla="*/ 600501 w 1535373"/>
                  <a:gd name="connsiteY4" fmla="*/ 744397 h 901346"/>
                  <a:gd name="connsiteX5" fmla="*/ 709684 w 1535373"/>
                  <a:gd name="connsiteY5" fmla="*/ 635215 h 901346"/>
                  <a:gd name="connsiteX6" fmla="*/ 887104 w 1535373"/>
                  <a:gd name="connsiteY6" fmla="*/ 682982 h 901346"/>
                  <a:gd name="connsiteX7" fmla="*/ 1201003 w 1535373"/>
                  <a:gd name="connsiteY7" fmla="*/ 901346 h 901346"/>
                  <a:gd name="connsiteX8" fmla="*/ 1535373 w 1535373"/>
                  <a:gd name="connsiteY8" fmla="*/ 805812 h 901346"/>
                  <a:gd name="connsiteX9" fmla="*/ 1201003 w 1535373"/>
                  <a:gd name="connsiteY9" fmla="*/ 669334 h 901346"/>
                  <a:gd name="connsiteX10" fmla="*/ 1262418 w 1535373"/>
                  <a:gd name="connsiteY10" fmla="*/ 437322 h 901346"/>
                  <a:gd name="connsiteX11" fmla="*/ 996287 w 1535373"/>
                  <a:gd name="connsiteY11" fmla="*/ 328140 h 901346"/>
                  <a:gd name="connsiteX12" fmla="*/ 921224 w 1535373"/>
                  <a:gd name="connsiteY12" fmla="*/ 437322 h 901346"/>
                  <a:gd name="connsiteX13" fmla="*/ 777922 w 1535373"/>
                  <a:gd name="connsiteY13" fmla="*/ 375907 h 901346"/>
                  <a:gd name="connsiteX14" fmla="*/ 812042 w 1535373"/>
                  <a:gd name="connsiteY14" fmla="*/ 191663 h 901346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43301 w 1535373"/>
                  <a:gd name="connsiteY2" fmla="*/ 286235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43301 w 1535373"/>
                  <a:gd name="connsiteY2" fmla="*/ 286235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59203 w 1535373"/>
                  <a:gd name="connsiteY2" fmla="*/ 306113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788188 w 1511519"/>
                  <a:gd name="connsiteY0" fmla="*/ 204349 h 914032"/>
                  <a:gd name="connsiteX1" fmla="*/ 184245 w 1511519"/>
                  <a:gd name="connsiteY1" fmla="*/ 12686 h 914032"/>
                  <a:gd name="connsiteX2" fmla="*/ 135349 w 1511519"/>
                  <a:gd name="connsiteY2" fmla="*/ 306113 h 914032"/>
                  <a:gd name="connsiteX3" fmla="*/ 0 w 1511519"/>
                  <a:gd name="connsiteY3" fmla="*/ 518188 h 914032"/>
                  <a:gd name="connsiteX4" fmla="*/ 576647 w 1511519"/>
                  <a:gd name="connsiteY4" fmla="*/ 757083 h 914032"/>
                  <a:gd name="connsiteX5" fmla="*/ 685830 w 1511519"/>
                  <a:gd name="connsiteY5" fmla="*/ 647901 h 914032"/>
                  <a:gd name="connsiteX6" fmla="*/ 863250 w 1511519"/>
                  <a:gd name="connsiteY6" fmla="*/ 695668 h 914032"/>
                  <a:gd name="connsiteX7" fmla="*/ 1177149 w 1511519"/>
                  <a:gd name="connsiteY7" fmla="*/ 914032 h 914032"/>
                  <a:gd name="connsiteX8" fmla="*/ 1511519 w 1511519"/>
                  <a:gd name="connsiteY8" fmla="*/ 818498 h 914032"/>
                  <a:gd name="connsiteX9" fmla="*/ 1177149 w 1511519"/>
                  <a:gd name="connsiteY9" fmla="*/ 682020 h 914032"/>
                  <a:gd name="connsiteX10" fmla="*/ 1238564 w 1511519"/>
                  <a:gd name="connsiteY10" fmla="*/ 450008 h 914032"/>
                  <a:gd name="connsiteX11" fmla="*/ 972433 w 1511519"/>
                  <a:gd name="connsiteY11" fmla="*/ 340826 h 914032"/>
                  <a:gd name="connsiteX12" fmla="*/ 897370 w 1511519"/>
                  <a:gd name="connsiteY12" fmla="*/ 450008 h 914032"/>
                  <a:gd name="connsiteX13" fmla="*/ 754068 w 1511519"/>
                  <a:gd name="connsiteY13" fmla="*/ 388593 h 914032"/>
                  <a:gd name="connsiteX14" fmla="*/ 788188 w 1511519"/>
                  <a:gd name="connsiteY14" fmla="*/ 204349 h 914032"/>
                  <a:gd name="connsiteX0" fmla="*/ 802902 w 1526233"/>
                  <a:gd name="connsiteY0" fmla="*/ 204349 h 914032"/>
                  <a:gd name="connsiteX1" fmla="*/ 198959 w 1526233"/>
                  <a:gd name="connsiteY1" fmla="*/ 12686 h 914032"/>
                  <a:gd name="connsiteX2" fmla="*/ 150063 w 1526233"/>
                  <a:gd name="connsiteY2" fmla="*/ 306113 h 914032"/>
                  <a:gd name="connsiteX3" fmla="*/ 14714 w 1526233"/>
                  <a:gd name="connsiteY3" fmla="*/ 518188 h 914032"/>
                  <a:gd name="connsiteX4" fmla="*/ 591361 w 1526233"/>
                  <a:gd name="connsiteY4" fmla="*/ 757083 h 914032"/>
                  <a:gd name="connsiteX5" fmla="*/ 700544 w 1526233"/>
                  <a:gd name="connsiteY5" fmla="*/ 647901 h 914032"/>
                  <a:gd name="connsiteX6" fmla="*/ 877964 w 1526233"/>
                  <a:gd name="connsiteY6" fmla="*/ 695668 h 914032"/>
                  <a:gd name="connsiteX7" fmla="*/ 1191863 w 1526233"/>
                  <a:gd name="connsiteY7" fmla="*/ 914032 h 914032"/>
                  <a:gd name="connsiteX8" fmla="*/ 1526233 w 1526233"/>
                  <a:gd name="connsiteY8" fmla="*/ 818498 h 914032"/>
                  <a:gd name="connsiteX9" fmla="*/ 1191863 w 1526233"/>
                  <a:gd name="connsiteY9" fmla="*/ 682020 h 914032"/>
                  <a:gd name="connsiteX10" fmla="*/ 1253278 w 1526233"/>
                  <a:gd name="connsiteY10" fmla="*/ 450008 h 914032"/>
                  <a:gd name="connsiteX11" fmla="*/ 987147 w 1526233"/>
                  <a:gd name="connsiteY11" fmla="*/ 340826 h 914032"/>
                  <a:gd name="connsiteX12" fmla="*/ 912084 w 1526233"/>
                  <a:gd name="connsiteY12" fmla="*/ 450008 h 914032"/>
                  <a:gd name="connsiteX13" fmla="*/ 768782 w 1526233"/>
                  <a:gd name="connsiteY13" fmla="*/ 388593 h 914032"/>
                  <a:gd name="connsiteX14" fmla="*/ 802902 w 1526233"/>
                  <a:gd name="connsiteY14" fmla="*/ 204349 h 914032"/>
                  <a:gd name="connsiteX0" fmla="*/ 802902 w 1526233"/>
                  <a:gd name="connsiteY0" fmla="*/ 204349 h 914032"/>
                  <a:gd name="connsiteX1" fmla="*/ 198959 w 1526233"/>
                  <a:gd name="connsiteY1" fmla="*/ 12686 h 914032"/>
                  <a:gd name="connsiteX2" fmla="*/ 150063 w 1526233"/>
                  <a:gd name="connsiteY2" fmla="*/ 306113 h 914032"/>
                  <a:gd name="connsiteX3" fmla="*/ 14714 w 1526233"/>
                  <a:gd name="connsiteY3" fmla="*/ 518188 h 914032"/>
                  <a:gd name="connsiteX4" fmla="*/ 591361 w 1526233"/>
                  <a:gd name="connsiteY4" fmla="*/ 757083 h 914032"/>
                  <a:gd name="connsiteX5" fmla="*/ 700544 w 1526233"/>
                  <a:gd name="connsiteY5" fmla="*/ 647901 h 914032"/>
                  <a:gd name="connsiteX6" fmla="*/ 877964 w 1526233"/>
                  <a:gd name="connsiteY6" fmla="*/ 695668 h 914032"/>
                  <a:gd name="connsiteX7" fmla="*/ 1191863 w 1526233"/>
                  <a:gd name="connsiteY7" fmla="*/ 914032 h 914032"/>
                  <a:gd name="connsiteX8" fmla="*/ 1526233 w 1526233"/>
                  <a:gd name="connsiteY8" fmla="*/ 818498 h 914032"/>
                  <a:gd name="connsiteX9" fmla="*/ 1191863 w 1526233"/>
                  <a:gd name="connsiteY9" fmla="*/ 682020 h 914032"/>
                  <a:gd name="connsiteX10" fmla="*/ 1253278 w 1526233"/>
                  <a:gd name="connsiteY10" fmla="*/ 450008 h 914032"/>
                  <a:gd name="connsiteX11" fmla="*/ 987147 w 1526233"/>
                  <a:gd name="connsiteY11" fmla="*/ 340826 h 914032"/>
                  <a:gd name="connsiteX12" fmla="*/ 912084 w 1526233"/>
                  <a:gd name="connsiteY12" fmla="*/ 450008 h 914032"/>
                  <a:gd name="connsiteX13" fmla="*/ 768782 w 1526233"/>
                  <a:gd name="connsiteY13" fmla="*/ 388593 h 914032"/>
                  <a:gd name="connsiteX14" fmla="*/ 802902 w 1526233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588668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82628"/>
                  <a:gd name="connsiteX1" fmla="*/ 196266 w 1523540"/>
                  <a:gd name="connsiteY1" fmla="*/ 12686 h 982628"/>
                  <a:gd name="connsiteX2" fmla="*/ 147370 w 1523540"/>
                  <a:gd name="connsiteY2" fmla="*/ 306113 h 982628"/>
                  <a:gd name="connsiteX3" fmla="*/ 12021 w 1523540"/>
                  <a:gd name="connsiteY3" fmla="*/ 518188 h 982628"/>
                  <a:gd name="connsiteX4" fmla="*/ 636377 w 1523540"/>
                  <a:gd name="connsiteY4" fmla="*/ 741181 h 982628"/>
                  <a:gd name="connsiteX5" fmla="*/ 705803 w 1523540"/>
                  <a:gd name="connsiteY5" fmla="*/ 624047 h 982628"/>
                  <a:gd name="connsiteX6" fmla="*/ 859369 w 1523540"/>
                  <a:gd name="connsiteY6" fmla="*/ 679765 h 982628"/>
                  <a:gd name="connsiteX7" fmla="*/ 1189170 w 1523540"/>
                  <a:gd name="connsiteY7" fmla="*/ 914032 h 982628"/>
                  <a:gd name="connsiteX8" fmla="*/ 1523540 w 1523540"/>
                  <a:gd name="connsiteY8" fmla="*/ 818498 h 982628"/>
                  <a:gd name="connsiteX9" fmla="*/ 1189170 w 1523540"/>
                  <a:gd name="connsiteY9" fmla="*/ 682020 h 982628"/>
                  <a:gd name="connsiteX10" fmla="*/ 1250585 w 1523540"/>
                  <a:gd name="connsiteY10" fmla="*/ 450008 h 982628"/>
                  <a:gd name="connsiteX11" fmla="*/ 984454 w 1523540"/>
                  <a:gd name="connsiteY11" fmla="*/ 340826 h 982628"/>
                  <a:gd name="connsiteX12" fmla="*/ 909391 w 1523540"/>
                  <a:gd name="connsiteY12" fmla="*/ 450008 h 982628"/>
                  <a:gd name="connsiteX13" fmla="*/ 766089 w 1523540"/>
                  <a:gd name="connsiteY13" fmla="*/ 388593 h 982628"/>
                  <a:gd name="connsiteX14" fmla="*/ 800209 w 1523540"/>
                  <a:gd name="connsiteY14" fmla="*/ 204349 h 982628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89170 w 1554538"/>
                  <a:gd name="connsiteY9" fmla="*/ 682020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89170 w 1554538"/>
                  <a:gd name="connsiteY9" fmla="*/ 682020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73267 w 1554538"/>
                  <a:gd name="connsiteY9" fmla="*/ 634312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73267 w 1554538"/>
                  <a:gd name="connsiteY9" fmla="*/ 634312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42543"/>
                  <a:gd name="connsiteY0" fmla="*/ 204349 h 976908"/>
                  <a:gd name="connsiteX1" fmla="*/ 196266 w 1542543"/>
                  <a:gd name="connsiteY1" fmla="*/ 12686 h 976908"/>
                  <a:gd name="connsiteX2" fmla="*/ 147370 w 1542543"/>
                  <a:gd name="connsiteY2" fmla="*/ 306113 h 976908"/>
                  <a:gd name="connsiteX3" fmla="*/ 12021 w 1542543"/>
                  <a:gd name="connsiteY3" fmla="*/ 518188 h 976908"/>
                  <a:gd name="connsiteX4" fmla="*/ 636377 w 1542543"/>
                  <a:gd name="connsiteY4" fmla="*/ 741181 h 976908"/>
                  <a:gd name="connsiteX5" fmla="*/ 705803 w 1542543"/>
                  <a:gd name="connsiteY5" fmla="*/ 624047 h 976908"/>
                  <a:gd name="connsiteX6" fmla="*/ 859369 w 1542543"/>
                  <a:gd name="connsiteY6" fmla="*/ 679765 h 976908"/>
                  <a:gd name="connsiteX7" fmla="*/ 1189170 w 1542543"/>
                  <a:gd name="connsiteY7" fmla="*/ 914032 h 976908"/>
                  <a:gd name="connsiteX8" fmla="*/ 1507637 w 1542543"/>
                  <a:gd name="connsiteY8" fmla="*/ 786693 h 976908"/>
                  <a:gd name="connsiteX9" fmla="*/ 1173267 w 1542543"/>
                  <a:gd name="connsiteY9" fmla="*/ 634312 h 976908"/>
                  <a:gd name="connsiteX10" fmla="*/ 1250585 w 1542543"/>
                  <a:gd name="connsiteY10" fmla="*/ 450008 h 976908"/>
                  <a:gd name="connsiteX11" fmla="*/ 984454 w 1542543"/>
                  <a:gd name="connsiteY11" fmla="*/ 340826 h 976908"/>
                  <a:gd name="connsiteX12" fmla="*/ 909391 w 1542543"/>
                  <a:gd name="connsiteY12" fmla="*/ 450008 h 976908"/>
                  <a:gd name="connsiteX13" fmla="*/ 766089 w 1542543"/>
                  <a:gd name="connsiteY13" fmla="*/ 388593 h 976908"/>
                  <a:gd name="connsiteX14" fmla="*/ 800209 w 1542543"/>
                  <a:gd name="connsiteY14" fmla="*/ 204349 h 976908"/>
                  <a:gd name="connsiteX0" fmla="*/ 800209 w 1542543"/>
                  <a:gd name="connsiteY0" fmla="*/ 204349 h 976908"/>
                  <a:gd name="connsiteX1" fmla="*/ 196266 w 1542543"/>
                  <a:gd name="connsiteY1" fmla="*/ 12686 h 976908"/>
                  <a:gd name="connsiteX2" fmla="*/ 147370 w 1542543"/>
                  <a:gd name="connsiteY2" fmla="*/ 306113 h 976908"/>
                  <a:gd name="connsiteX3" fmla="*/ 12021 w 1542543"/>
                  <a:gd name="connsiteY3" fmla="*/ 518188 h 976908"/>
                  <a:gd name="connsiteX4" fmla="*/ 636377 w 1542543"/>
                  <a:gd name="connsiteY4" fmla="*/ 741181 h 976908"/>
                  <a:gd name="connsiteX5" fmla="*/ 705803 w 1542543"/>
                  <a:gd name="connsiteY5" fmla="*/ 624047 h 976908"/>
                  <a:gd name="connsiteX6" fmla="*/ 859369 w 1542543"/>
                  <a:gd name="connsiteY6" fmla="*/ 679765 h 976908"/>
                  <a:gd name="connsiteX7" fmla="*/ 1189170 w 1542543"/>
                  <a:gd name="connsiteY7" fmla="*/ 914032 h 976908"/>
                  <a:gd name="connsiteX8" fmla="*/ 1507637 w 1542543"/>
                  <a:gd name="connsiteY8" fmla="*/ 786693 h 976908"/>
                  <a:gd name="connsiteX9" fmla="*/ 1173267 w 1542543"/>
                  <a:gd name="connsiteY9" fmla="*/ 634312 h 976908"/>
                  <a:gd name="connsiteX10" fmla="*/ 1250585 w 1542543"/>
                  <a:gd name="connsiteY10" fmla="*/ 450008 h 976908"/>
                  <a:gd name="connsiteX11" fmla="*/ 984454 w 1542543"/>
                  <a:gd name="connsiteY11" fmla="*/ 340826 h 976908"/>
                  <a:gd name="connsiteX12" fmla="*/ 909391 w 1542543"/>
                  <a:gd name="connsiteY12" fmla="*/ 450008 h 976908"/>
                  <a:gd name="connsiteX13" fmla="*/ 766089 w 1542543"/>
                  <a:gd name="connsiteY13" fmla="*/ 388593 h 976908"/>
                  <a:gd name="connsiteX14" fmla="*/ 800209 w 1542543"/>
                  <a:gd name="connsiteY14" fmla="*/ 204349 h 976908"/>
                  <a:gd name="connsiteX0" fmla="*/ 800209 w 1522966"/>
                  <a:gd name="connsiteY0" fmla="*/ 204349 h 975249"/>
                  <a:gd name="connsiteX1" fmla="*/ 196266 w 1522966"/>
                  <a:gd name="connsiteY1" fmla="*/ 12686 h 975249"/>
                  <a:gd name="connsiteX2" fmla="*/ 147370 w 1522966"/>
                  <a:gd name="connsiteY2" fmla="*/ 306113 h 975249"/>
                  <a:gd name="connsiteX3" fmla="*/ 12021 w 1522966"/>
                  <a:gd name="connsiteY3" fmla="*/ 518188 h 975249"/>
                  <a:gd name="connsiteX4" fmla="*/ 636377 w 1522966"/>
                  <a:gd name="connsiteY4" fmla="*/ 741181 h 975249"/>
                  <a:gd name="connsiteX5" fmla="*/ 705803 w 1522966"/>
                  <a:gd name="connsiteY5" fmla="*/ 624047 h 975249"/>
                  <a:gd name="connsiteX6" fmla="*/ 859369 w 1522966"/>
                  <a:gd name="connsiteY6" fmla="*/ 679765 h 975249"/>
                  <a:gd name="connsiteX7" fmla="*/ 1189170 w 1522966"/>
                  <a:gd name="connsiteY7" fmla="*/ 914032 h 975249"/>
                  <a:gd name="connsiteX8" fmla="*/ 1507637 w 1522966"/>
                  <a:gd name="connsiteY8" fmla="*/ 786693 h 975249"/>
                  <a:gd name="connsiteX9" fmla="*/ 1173267 w 1522966"/>
                  <a:gd name="connsiteY9" fmla="*/ 634312 h 975249"/>
                  <a:gd name="connsiteX10" fmla="*/ 1250585 w 1522966"/>
                  <a:gd name="connsiteY10" fmla="*/ 450008 h 975249"/>
                  <a:gd name="connsiteX11" fmla="*/ 984454 w 1522966"/>
                  <a:gd name="connsiteY11" fmla="*/ 340826 h 975249"/>
                  <a:gd name="connsiteX12" fmla="*/ 909391 w 1522966"/>
                  <a:gd name="connsiteY12" fmla="*/ 450008 h 975249"/>
                  <a:gd name="connsiteX13" fmla="*/ 766089 w 1522966"/>
                  <a:gd name="connsiteY13" fmla="*/ 388593 h 975249"/>
                  <a:gd name="connsiteX14" fmla="*/ 800209 w 1522966"/>
                  <a:gd name="connsiteY14" fmla="*/ 204349 h 975249"/>
                  <a:gd name="connsiteX0" fmla="*/ 800209 w 1538655"/>
                  <a:gd name="connsiteY0" fmla="*/ 204349 h 976321"/>
                  <a:gd name="connsiteX1" fmla="*/ 196266 w 1538655"/>
                  <a:gd name="connsiteY1" fmla="*/ 12686 h 976321"/>
                  <a:gd name="connsiteX2" fmla="*/ 147370 w 1538655"/>
                  <a:gd name="connsiteY2" fmla="*/ 306113 h 976321"/>
                  <a:gd name="connsiteX3" fmla="*/ 12021 w 1538655"/>
                  <a:gd name="connsiteY3" fmla="*/ 518188 h 976321"/>
                  <a:gd name="connsiteX4" fmla="*/ 636377 w 1538655"/>
                  <a:gd name="connsiteY4" fmla="*/ 741181 h 976321"/>
                  <a:gd name="connsiteX5" fmla="*/ 705803 w 1538655"/>
                  <a:gd name="connsiteY5" fmla="*/ 624047 h 976321"/>
                  <a:gd name="connsiteX6" fmla="*/ 859369 w 1538655"/>
                  <a:gd name="connsiteY6" fmla="*/ 679765 h 976321"/>
                  <a:gd name="connsiteX7" fmla="*/ 1189170 w 1538655"/>
                  <a:gd name="connsiteY7" fmla="*/ 914032 h 976321"/>
                  <a:gd name="connsiteX8" fmla="*/ 1507637 w 1538655"/>
                  <a:gd name="connsiteY8" fmla="*/ 786693 h 976321"/>
                  <a:gd name="connsiteX9" fmla="*/ 1173267 w 1538655"/>
                  <a:gd name="connsiteY9" fmla="*/ 634312 h 976321"/>
                  <a:gd name="connsiteX10" fmla="*/ 1250585 w 1538655"/>
                  <a:gd name="connsiteY10" fmla="*/ 450008 h 976321"/>
                  <a:gd name="connsiteX11" fmla="*/ 984454 w 1538655"/>
                  <a:gd name="connsiteY11" fmla="*/ 340826 h 976321"/>
                  <a:gd name="connsiteX12" fmla="*/ 909391 w 1538655"/>
                  <a:gd name="connsiteY12" fmla="*/ 450008 h 976321"/>
                  <a:gd name="connsiteX13" fmla="*/ 766089 w 1538655"/>
                  <a:gd name="connsiteY13" fmla="*/ 388593 h 976321"/>
                  <a:gd name="connsiteX14" fmla="*/ 800209 w 1538655"/>
                  <a:gd name="connsiteY14" fmla="*/ 204349 h 976321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27868"/>
                  <a:gd name="connsiteY0" fmla="*/ 204349 h 975126"/>
                  <a:gd name="connsiteX1" fmla="*/ 196266 w 1527868"/>
                  <a:gd name="connsiteY1" fmla="*/ 12686 h 975126"/>
                  <a:gd name="connsiteX2" fmla="*/ 147370 w 1527868"/>
                  <a:gd name="connsiteY2" fmla="*/ 306113 h 975126"/>
                  <a:gd name="connsiteX3" fmla="*/ 12021 w 1527868"/>
                  <a:gd name="connsiteY3" fmla="*/ 518188 h 975126"/>
                  <a:gd name="connsiteX4" fmla="*/ 636377 w 1527868"/>
                  <a:gd name="connsiteY4" fmla="*/ 741181 h 975126"/>
                  <a:gd name="connsiteX5" fmla="*/ 705803 w 1527868"/>
                  <a:gd name="connsiteY5" fmla="*/ 624047 h 975126"/>
                  <a:gd name="connsiteX6" fmla="*/ 859369 w 1527868"/>
                  <a:gd name="connsiteY6" fmla="*/ 679765 h 975126"/>
                  <a:gd name="connsiteX7" fmla="*/ 1189170 w 1527868"/>
                  <a:gd name="connsiteY7" fmla="*/ 914032 h 975126"/>
                  <a:gd name="connsiteX8" fmla="*/ 1467881 w 1527868"/>
                  <a:gd name="connsiteY8" fmla="*/ 742961 h 975126"/>
                  <a:gd name="connsiteX9" fmla="*/ 1173267 w 1527868"/>
                  <a:gd name="connsiteY9" fmla="*/ 634312 h 975126"/>
                  <a:gd name="connsiteX10" fmla="*/ 1250585 w 1527868"/>
                  <a:gd name="connsiteY10" fmla="*/ 438081 h 975126"/>
                  <a:gd name="connsiteX11" fmla="*/ 964576 w 1527868"/>
                  <a:gd name="connsiteY11" fmla="*/ 344802 h 975126"/>
                  <a:gd name="connsiteX12" fmla="*/ 909391 w 1527868"/>
                  <a:gd name="connsiteY12" fmla="*/ 450008 h 975126"/>
                  <a:gd name="connsiteX13" fmla="*/ 766089 w 1527868"/>
                  <a:gd name="connsiteY13" fmla="*/ 388593 h 975126"/>
                  <a:gd name="connsiteX14" fmla="*/ 800209 w 1527868"/>
                  <a:gd name="connsiteY14" fmla="*/ 204349 h 975126"/>
                  <a:gd name="connsiteX0" fmla="*/ 800209 w 1527868"/>
                  <a:gd name="connsiteY0" fmla="*/ 204349 h 975126"/>
                  <a:gd name="connsiteX1" fmla="*/ 196266 w 1527868"/>
                  <a:gd name="connsiteY1" fmla="*/ 12686 h 975126"/>
                  <a:gd name="connsiteX2" fmla="*/ 147370 w 1527868"/>
                  <a:gd name="connsiteY2" fmla="*/ 306113 h 975126"/>
                  <a:gd name="connsiteX3" fmla="*/ 12021 w 1527868"/>
                  <a:gd name="connsiteY3" fmla="*/ 518188 h 975126"/>
                  <a:gd name="connsiteX4" fmla="*/ 636377 w 1527868"/>
                  <a:gd name="connsiteY4" fmla="*/ 741181 h 975126"/>
                  <a:gd name="connsiteX5" fmla="*/ 705803 w 1527868"/>
                  <a:gd name="connsiteY5" fmla="*/ 624047 h 975126"/>
                  <a:gd name="connsiteX6" fmla="*/ 859369 w 1527868"/>
                  <a:gd name="connsiteY6" fmla="*/ 679765 h 975126"/>
                  <a:gd name="connsiteX7" fmla="*/ 1189170 w 1527868"/>
                  <a:gd name="connsiteY7" fmla="*/ 914032 h 975126"/>
                  <a:gd name="connsiteX8" fmla="*/ 1467881 w 1527868"/>
                  <a:gd name="connsiteY8" fmla="*/ 742961 h 975126"/>
                  <a:gd name="connsiteX9" fmla="*/ 1173267 w 1527868"/>
                  <a:gd name="connsiteY9" fmla="*/ 634312 h 975126"/>
                  <a:gd name="connsiteX10" fmla="*/ 1250585 w 1527868"/>
                  <a:gd name="connsiteY10" fmla="*/ 438081 h 975126"/>
                  <a:gd name="connsiteX11" fmla="*/ 964576 w 1527868"/>
                  <a:gd name="connsiteY11" fmla="*/ 344802 h 975126"/>
                  <a:gd name="connsiteX12" fmla="*/ 909391 w 1527868"/>
                  <a:gd name="connsiteY12" fmla="*/ 450008 h 975126"/>
                  <a:gd name="connsiteX13" fmla="*/ 766089 w 1527868"/>
                  <a:gd name="connsiteY13" fmla="*/ 388593 h 975126"/>
                  <a:gd name="connsiteX14" fmla="*/ 800209 w 1527868"/>
                  <a:gd name="connsiteY14" fmla="*/ 204349 h 975126"/>
                  <a:gd name="connsiteX0" fmla="*/ 800209 w 1499884"/>
                  <a:gd name="connsiteY0" fmla="*/ 204349 h 986483"/>
                  <a:gd name="connsiteX1" fmla="*/ 196266 w 1499884"/>
                  <a:gd name="connsiteY1" fmla="*/ 12686 h 986483"/>
                  <a:gd name="connsiteX2" fmla="*/ 147370 w 1499884"/>
                  <a:gd name="connsiteY2" fmla="*/ 306113 h 986483"/>
                  <a:gd name="connsiteX3" fmla="*/ 12021 w 1499884"/>
                  <a:gd name="connsiteY3" fmla="*/ 518188 h 986483"/>
                  <a:gd name="connsiteX4" fmla="*/ 636377 w 1499884"/>
                  <a:gd name="connsiteY4" fmla="*/ 741181 h 986483"/>
                  <a:gd name="connsiteX5" fmla="*/ 705803 w 1499884"/>
                  <a:gd name="connsiteY5" fmla="*/ 624047 h 986483"/>
                  <a:gd name="connsiteX6" fmla="*/ 859369 w 1499884"/>
                  <a:gd name="connsiteY6" fmla="*/ 679765 h 986483"/>
                  <a:gd name="connsiteX7" fmla="*/ 1189170 w 1499884"/>
                  <a:gd name="connsiteY7" fmla="*/ 914032 h 986483"/>
                  <a:gd name="connsiteX8" fmla="*/ 1467881 w 1499884"/>
                  <a:gd name="connsiteY8" fmla="*/ 742961 h 986483"/>
                  <a:gd name="connsiteX9" fmla="*/ 1173267 w 1499884"/>
                  <a:gd name="connsiteY9" fmla="*/ 634312 h 986483"/>
                  <a:gd name="connsiteX10" fmla="*/ 1250585 w 1499884"/>
                  <a:gd name="connsiteY10" fmla="*/ 438081 h 986483"/>
                  <a:gd name="connsiteX11" fmla="*/ 964576 w 1499884"/>
                  <a:gd name="connsiteY11" fmla="*/ 344802 h 986483"/>
                  <a:gd name="connsiteX12" fmla="*/ 909391 w 1499884"/>
                  <a:gd name="connsiteY12" fmla="*/ 450008 h 986483"/>
                  <a:gd name="connsiteX13" fmla="*/ 766089 w 1499884"/>
                  <a:gd name="connsiteY13" fmla="*/ 388593 h 986483"/>
                  <a:gd name="connsiteX14" fmla="*/ 800209 w 1499884"/>
                  <a:gd name="connsiteY14" fmla="*/ 204349 h 986483"/>
                  <a:gd name="connsiteX0" fmla="*/ 800209 w 1505435"/>
                  <a:gd name="connsiteY0" fmla="*/ 204349 h 1015754"/>
                  <a:gd name="connsiteX1" fmla="*/ 196266 w 1505435"/>
                  <a:gd name="connsiteY1" fmla="*/ 12686 h 1015754"/>
                  <a:gd name="connsiteX2" fmla="*/ 147370 w 1505435"/>
                  <a:gd name="connsiteY2" fmla="*/ 306113 h 1015754"/>
                  <a:gd name="connsiteX3" fmla="*/ 12021 w 1505435"/>
                  <a:gd name="connsiteY3" fmla="*/ 518188 h 1015754"/>
                  <a:gd name="connsiteX4" fmla="*/ 636377 w 1505435"/>
                  <a:gd name="connsiteY4" fmla="*/ 741181 h 1015754"/>
                  <a:gd name="connsiteX5" fmla="*/ 705803 w 1505435"/>
                  <a:gd name="connsiteY5" fmla="*/ 624047 h 1015754"/>
                  <a:gd name="connsiteX6" fmla="*/ 859369 w 1505435"/>
                  <a:gd name="connsiteY6" fmla="*/ 679765 h 1015754"/>
                  <a:gd name="connsiteX7" fmla="*/ 1189170 w 1505435"/>
                  <a:gd name="connsiteY7" fmla="*/ 914032 h 1015754"/>
                  <a:gd name="connsiteX8" fmla="*/ 1467881 w 1505435"/>
                  <a:gd name="connsiteY8" fmla="*/ 742961 h 1015754"/>
                  <a:gd name="connsiteX9" fmla="*/ 1173267 w 1505435"/>
                  <a:gd name="connsiteY9" fmla="*/ 634312 h 1015754"/>
                  <a:gd name="connsiteX10" fmla="*/ 1250585 w 1505435"/>
                  <a:gd name="connsiteY10" fmla="*/ 438081 h 1015754"/>
                  <a:gd name="connsiteX11" fmla="*/ 964576 w 1505435"/>
                  <a:gd name="connsiteY11" fmla="*/ 344802 h 1015754"/>
                  <a:gd name="connsiteX12" fmla="*/ 909391 w 1505435"/>
                  <a:gd name="connsiteY12" fmla="*/ 450008 h 1015754"/>
                  <a:gd name="connsiteX13" fmla="*/ 766089 w 1505435"/>
                  <a:gd name="connsiteY13" fmla="*/ 388593 h 1015754"/>
                  <a:gd name="connsiteX14" fmla="*/ 800209 w 1505435"/>
                  <a:gd name="connsiteY14" fmla="*/ 204349 h 1015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5435" h="1015754">
                    <a:moveTo>
                      <a:pt x="800209" y="204349"/>
                    </a:moveTo>
                    <a:cubicBezTo>
                      <a:pt x="598895" y="140461"/>
                      <a:pt x="302164" y="-50647"/>
                      <a:pt x="196266" y="12686"/>
                    </a:cubicBezTo>
                    <a:cubicBezTo>
                      <a:pt x="103106" y="72064"/>
                      <a:pt x="168969" y="214930"/>
                      <a:pt x="147370" y="306113"/>
                    </a:cubicBezTo>
                    <a:cubicBezTo>
                      <a:pt x="102254" y="376805"/>
                      <a:pt x="-42253" y="455447"/>
                      <a:pt x="12021" y="518188"/>
                    </a:cubicBezTo>
                    <a:cubicBezTo>
                      <a:pt x="164480" y="669383"/>
                      <a:pt x="559454" y="713233"/>
                      <a:pt x="636377" y="741181"/>
                    </a:cubicBezTo>
                    <a:cubicBezTo>
                      <a:pt x="696624" y="733941"/>
                      <a:pt x="677361" y="671042"/>
                      <a:pt x="705803" y="624047"/>
                    </a:cubicBezTo>
                    <a:lnTo>
                      <a:pt x="859369" y="679765"/>
                    </a:lnTo>
                    <a:cubicBezTo>
                      <a:pt x="850034" y="889051"/>
                      <a:pt x="1063333" y="847870"/>
                      <a:pt x="1189170" y="914032"/>
                    </a:cubicBezTo>
                    <a:cubicBezTo>
                      <a:pt x="1618678" y="1176386"/>
                      <a:pt x="1495571" y="862271"/>
                      <a:pt x="1467881" y="742961"/>
                    </a:cubicBezTo>
                    <a:cubicBezTo>
                      <a:pt x="1356424" y="685542"/>
                      <a:pt x="1304603" y="671853"/>
                      <a:pt x="1173267" y="634312"/>
                    </a:cubicBezTo>
                    <a:cubicBezTo>
                      <a:pt x="1199040" y="568902"/>
                      <a:pt x="1292398" y="479637"/>
                      <a:pt x="1250585" y="438081"/>
                    </a:cubicBezTo>
                    <a:cubicBezTo>
                      <a:pt x="1165850" y="405662"/>
                      <a:pt x="1045335" y="381196"/>
                      <a:pt x="964576" y="344802"/>
                    </a:cubicBezTo>
                    <a:cubicBezTo>
                      <a:pt x="930279" y="379871"/>
                      <a:pt x="927786" y="414939"/>
                      <a:pt x="909391" y="450008"/>
                    </a:cubicBezTo>
                    <a:lnTo>
                      <a:pt x="766089" y="388593"/>
                    </a:lnTo>
                    <a:lnTo>
                      <a:pt x="800209" y="2043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1" name="Freeform 104">
                <a:extLst>
                  <a:ext uri="{FF2B5EF4-FFF2-40B4-BE49-F238E27FC236}">
                    <a16:creationId xmlns="" xmlns:a16="http://schemas.microsoft.com/office/drawing/2014/main" id="{A000100B-3539-4C19-9382-6B8850490A9C}"/>
                  </a:ext>
                </a:extLst>
              </p:cNvPr>
              <p:cNvSpPr/>
              <p:nvPr/>
            </p:nvSpPr>
            <p:spPr>
              <a:xfrm rot="21253755">
                <a:off x="2170737" y="2710023"/>
                <a:ext cx="1505435" cy="1015754"/>
              </a:xfrm>
              <a:custGeom>
                <a:avLst/>
                <a:gdLst>
                  <a:gd name="connsiteX0" fmla="*/ 812042 w 1535373"/>
                  <a:gd name="connsiteY0" fmla="*/ 211541 h 921224"/>
                  <a:gd name="connsiteX1" fmla="*/ 184245 w 1535373"/>
                  <a:gd name="connsiteY1" fmla="*/ 0 h 921224"/>
                  <a:gd name="connsiteX2" fmla="*/ 143301 w 1535373"/>
                  <a:gd name="connsiteY2" fmla="*/ 293427 h 921224"/>
                  <a:gd name="connsiteX3" fmla="*/ 0 w 1535373"/>
                  <a:gd name="connsiteY3" fmla="*/ 477672 h 921224"/>
                  <a:gd name="connsiteX4" fmla="*/ 600501 w 1535373"/>
                  <a:gd name="connsiteY4" fmla="*/ 764275 h 921224"/>
                  <a:gd name="connsiteX5" fmla="*/ 709684 w 1535373"/>
                  <a:gd name="connsiteY5" fmla="*/ 655093 h 921224"/>
                  <a:gd name="connsiteX6" fmla="*/ 887104 w 1535373"/>
                  <a:gd name="connsiteY6" fmla="*/ 702860 h 921224"/>
                  <a:gd name="connsiteX7" fmla="*/ 1201003 w 1535373"/>
                  <a:gd name="connsiteY7" fmla="*/ 921224 h 921224"/>
                  <a:gd name="connsiteX8" fmla="*/ 1535373 w 1535373"/>
                  <a:gd name="connsiteY8" fmla="*/ 825690 h 921224"/>
                  <a:gd name="connsiteX9" fmla="*/ 1201003 w 1535373"/>
                  <a:gd name="connsiteY9" fmla="*/ 689212 h 921224"/>
                  <a:gd name="connsiteX10" fmla="*/ 1262418 w 1535373"/>
                  <a:gd name="connsiteY10" fmla="*/ 457200 h 921224"/>
                  <a:gd name="connsiteX11" fmla="*/ 996287 w 1535373"/>
                  <a:gd name="connsiteY11" fmla="*/ 348018 h 921224"/>
                  <a:gd name="connsiteX12" fmla="*/ 921224 w 1535373"/>
                  <a:gd name="connsiteY12" fmla="*/ 457200 h 921224"/>
                  <a:gd name="connsiteX13" fmla="*/ 777922 w 1535373"/>
                  <a:gd name="connsiteY13" fmla="*/ 395785 h 921224"/>
                  <a:gd name="connsiteX14" fmla="*/ 812042 w 1535373"/>
                  <a:gd name="connsiteY14" fmla="*/ 211541 h 921224"/>
                  <a:gd name="connsiteX0" fmla="*/ 812042 w 1535373"/>
                  <a:gd name="connsiteY0" fmla="*/ 191663 h 901346"/>
                  <a:gd name="connsiteX1" fmla="*/ 208099 w 1535373"/>
                  <a:gd name="connsiteY1" fmla="*/ 0 h 901346"/>
                  <a:gd name="connsiteX2" fmla="*/ 143301 w 1535373"/>
                  <a:gd name="connsiteY2" fmla="*/ 273549 h 901346"/>
                  <a:gd name="connsiteX3" fmla="*/ 0 w 1535373"/>
                  <a:gd name="connsiteY3" fmla="*/ 457794 h 901346"/>
                  <a:gd name="connsiteX4" fmla="*/ 600501 w 1535373"/>
                  <a:gd name="connsiteY4" fmla="*/ 744397 h 901346"/>
                  <a:gd name="connsiteX5" fmla="*/ 709684 w 1535373"/>
                  <a:gd name="connsiteY5" fmla="*/ 635215 h 901346"/>
                  <a:gd name="connsiteX6" fmla="*/ 887104 w 1535373"/>
                  <a:gd name="connsiteY6" fmla="*/ 682982 h 901346"/>
                  <a:gd name="connsiteX7" fmla="*/ 1201003 w 1535373"/>
                  <a:gd name="connsiteY7" fmla="*/ 901346 h 901346"/>
                  <a:gd name="connsiteX8" fmla="*/ 1535373 w 1535373"/>
                  <a:gd name="connsiteY8" fmla="*/ 805812 h 901346"/>
                  <a:gd name="connsiteX9" fmla="*/ 1201003 w 1535373"/>
                  <a:gd name="connsiteY9" fmla="*/ 669334 h 901346"/>
                  <a:gd name="connsiteX10" fmla="*/ 1262418 w 1535373"/>
                  <a:gd name="connsiteY10" fmla="*/ 437322 h 901346"/>
                  <a:gd name="connsiteX11" fmla="*/ 996287 w 1535373"/>
                  <a:gd name="connsiteY11" fmla="*/ 328140 h 901346"/>
                  <a:gd name="connsiteX12" fmla="*/ 921224 w 1535373"/>
                  <a:gd name="connsiteY12" fmla="*/ 437322 h 901346"/>
                  <a:gd name="connsiteX13" fmla="*/ 777922 w 1535373"/>
                  <a:gd name="connsiteY13" fmla="*/ 375907 h 901346"/>
                  <a:gd name="connsiteX14" fmla="*/ 812042 w 1535373"/>
                  <a:gd name="connsiteY14" fmla="*/ 191663 h 901346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43301 w 1535373"/>
                  <a:gd name="connsiteY2" fmla="*/ 286235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43301 w 1535373"/>
                  <a:gd name="connsiteY2" fmla="*/ 286235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59203 w 1535373"/>
                  <a:gd name="connsiteY2" fmla="*/ 306113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788188 w 1511519"/>
                  <a:gd name="connsiteY0" fmla="*/ 204349 h 914032"/>
                  <a:gd name="connsiteX1" fmla="*/ 184245 w 1511519"/>
                  <a:gd name="connsiteY1" fmla="*/ 12686 h 914032"/>
                  <a:gd name="connsiteX2" fmla="*/ 135349 w 1511519"/>
                  <a:gd name="connsiteY2" fmla="*/ 306113 h 914032"/>
                  <a:gd name="connsiteX3" fmla="*/ 0 w 1511519"/>
                  <a:gd name="connsiteY3" fmla="*/ 518188 h 914032"/>
                  <a:gd name="connsiteX4" fmla="*/ 576647 w 1511519"/>
                  <a:gd name="connsiteY4" fmla="*/ 757083 h 914032"/>
                  <a:gd name="connsiteX5" fmla="*/ 685830 w 1511519"/>
                  <a:gd name="connsiteY5" fmla="*/ 647901 h 914032"/>
                  <a:gd name="connsiteX6" fmla="*/ 863250 w 1511519"/>
                  <a:gd name="connsiteY6" fmla="*/ 695668 h 914032"/>
                  <a:gd name="connsiteX7" fmla="*/ 1177149 w 1511519"/>
                  <a:gd name="connsiteY7" fmla="*/ 914032 h 914032"/>
                  <a:gd name="connsiteX8" fmla="*/ 1511519 w 1511519"/>
                  <a:gd name="connsiteY8" fmla="*/ 818498 h 914032"/>
                  <a:gd name="connsiteX9" fmla="*/ 1177149 w 1511519"/>
                  <a:gd name="connsiteY9" fmla="*/ 682020 h 914032"/>
                  <a:gd name="connsiteX10" fmla="*/ 1238564 w 1511519"/>
                  <a:gd name="connsiteY10" fmla="*/ 450008 h 914032"/>
                  <a:gd name="connsiteX11" fmla="*/ 972433 w 1511519"/>
                  <a:gd name="connsiteY11" fmla="*/ 340826 h 914032"/>
                  <a:gd name="connsiteX12" fmla="*/ 897370 w 1511519"/>
                  <a:gd name="connsiteY12" fmla="*/ 450008 h 914032"/>
                  <a:gd name="connsiteX13" fmla="*/ 754068 w 1511519"/>
                  <a:gd name="connsiteY13" fmla="*/ 388593 h 914032"/>
                  <a:gd name="connsiteX14" fmla="*/ 788188 w 1511519"/>
                  <a:gd name="connsiteY14" fmla="*/ 204349 h 914032"/>
                  <a:gd name="connsiteX0" fmla="*/ 802902 w 1526233"/>
                  <a:gd name="connsiteY0" fmla="*/ 204349 h 914032"/>
                  <a:gd name="connsiteX1" fmla="*/ 198959 w 1526233"/>
                  <a:gd name="connsiteY1" fmla="*/ 12686 h 914032"/>
                  <a:gd name="connsiteX2" fmla="*/ 150063 w 1526233"/>
                  <a:gd name="connsiteY2" fmla="*/ 306113 h 914032"/>
                  <a:gd name="connsiteX3" fmla="*/ 14714 w 1526233"/>
                  <a:gd name="connsiteY3" fmla="*/ 518188 h 914032"/>
                  <a:gd name="connsiteX4" fmla="*/ 591361 w 1526233"/>
                  <a:gd name="connsiteY4" fmla="*/ 757083 h 914032"/>
                  <a:gd name="connsiteX5" fmla="*/ 700544 w 1526233"/>
                  <a:gd name="connsiteY5" fmla="*/ 647901 h 914032"/>
                  <a:gd name="connsiteX6" fmla="*/ 877964 w 1526233"/>
                  <a:gd name="connsiteY6" fmla="*/ 695668 h 914032"/>
                  <a:gd name="connsiteX7" fmla="*/ 1191863 w 1526233"/>
                  <a:gd name="connsiteY7" fmla="*/ 914032 h 914032"/>
                  <a:gd name="connsiteX8" fmla="*/ 1526233 w 1526233"/>
                  <a:gd name="connsiteY8" fmla="*/ 818498 h 914032"/>
                  <a:gd name="connsiteX9" fmla="*/ 1191863 w 1526233"/>
                  <a:gd name="connsiteY9" fmla="*/ 682020 h 914032"/>
                  <a:gd name="connsiteX10" fmla="*/ 1253278 w 1526233"/>
                  <a:gd name="connsiteY10" fmla="*/ 450008 h 914032"/>
                  <a:gd name="connsiteX11" fmla="*/ 987147 w 1526233"/>
                  <a:gd name="connsiteY11" fmla="*/ 340826 h 914032"/>
                  <a:gd name="connsiteX12" fmla="*/ 912084 w 1526233"/>
                  <a:gd name="connsiteY12" fmla="*/ 450008 h 914032"/>
                  <a:gd name="connsiteX13" fmla="*/ 768782 w 1526233"/>
                  <a:gd name="connsiteY13" fmla="*/ 388593 h 914032"/>
                  <a:gd name="connsiteX14" fmla="*/ 802902 w 1526233"/>
                  <a:gd name="connsiteY14" fmla="*/ 204349 h 914032"/>
                  <a:gd name="connsiteX0" fmla="*/ 802902 w 1526233"/>
                  <a:gd name="connsiteY0" fmla="*/ 204349 h 914032"/>
                  <a:gd name="connsiteX1" fmla="*/ 198959 w 1526233"/>
                  <a:gd name="connsiteY1" fmla="*/ 12686 h 914032"/>
                  <a:gd name="connsiteX2" fmla="*/ 150063 w 1526233"/>
                  <a:gd name="connsiteY2" fmla="*/ 306113 h 914032"/>
                  <a:gd name="connsiteX3" fmla="*/ 14714 w 1526233"/>
                  <a:gd name="connsiteY3" fmla="*/ 518188 h 914032"/>
                  <a:gd name="connsiteX4" fmla="*/ 591361 w 1526233"/>
                  <a:gd name="connsiteY4" fmla="*/ 757083 h 914032"/>
                  <a:gd name="connsiteX5" fmla="*/ 700544 w 1526233"/>
                  <a:gd name="connsiteY5" fmla="*/ 647901 h 914032"/>
                  <a:gd name="connsiteX6" fmla="*/ 877964 w 1526233"/>
                  <a:gd name="connsiteY6" fmla="*/ 695668 h 914032"/>
                  <a:gd name="connsiteX7" fmla="*/ 1191863 w 1526233"/>
                  <a:gd name="connsiteY7" fmla="*/ 914032 h 914032"/>
                  <a:gd name="connsiteX8" fmla="*/ 1526233 w 1526233"/>
                  <a:gd name="connsiteY8" fmla="*/ 818498 h 914032"/>
                  <a:gd name="connsiteX9" fmla="*/ 1191863 w 1526233"/>
                  <a:gd name="connsiteY9" fmla="*/ 682020 h 914032"/>
                  <a:gd name="connsiteX10" fmla="*/ 1253278 w 1526233"/>
                  <a:gd name="connsiteY10" fmla="*/ 450008 h 914032"/>
                  <a:gd name="connsiteX11" fmla="*/ 987147 w 1526233"/>
                  <a:gd name="connsiteY11" fmla="*/ 340826 h 914032"/>
                  <a:gd name="connsiteX12" fmla="*/ 912084 w 1526233"/>
                  <a:gd name="connsiteY12" fmla="*/ 450008 h 914032"/>
                  <a:gd name="connsiteX13" fmla="*/ 768782 w 1526233"/>
                  <a:gd name="connsiteY13" fmla="*/ 388593 h 914032"/>
                  <a:gd name="connsiteX14" fmla="*/ 802902 w 1526233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588668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82628"/>
                  <a:gd name="connsiteX1" fmla="*/ 196266 w 1523540"/>
                  <a:gd name="connsiteY1" fmla="*/ 12686 h 982628"/>
                  <a:gd name="connsiteX2" fmla="*/ 147370 w 1523540"/>
                  <a:gd name="connsiteY2" fmla="*/ 306113 h 982628"/>
                  <a:gd name="connsiteX3" fmla="*/ 12021 w 1523540"/>
                  <a:gd name="connsiteY3" fmla="*/ 518188 h 982628"/>
                  <a:gd name="connsiteX4" fmla="*/ 636377 w 1523540"/>
                  <a:gd name="connsiteY4" fmla="*/ 741181 h 982628"/>
                  <a:gd name="connsiteX5" fmla="*/ 705803 w 1523540"/>
                  <a:gd name="connsiteY5" fmla="*/ 624047 h 982628"/>
                  <a:gd name="connsiteX6" fmla="*/ 859369 w 1523540"/>
                  <a:gd name="connsiteY6" fmla="*/ 679765 h 982628"/>
                  <a:gd name="connsiteX7" fmla="*/ 1189170 w 1523540"/>
                  <a:gd name="connsiteY7" fmla="*/ 914032 h 982628"/>
                  <a:gd name="connsiteX8" fmla="*/ 1523540 w 1523540"/>
                  <a:gd name="connsiteY8" fmla="*/ 818498 h 982628"/>
                  <a:gd name="connsiteX9" fmla="*/ 1189170 w 1523540"/>
                  <a:gd name="connsiteY9" fmla="*/ 682020 h 982628"/>
                  <a:gd name="connsiteX10" fmla="*/ 1250585 w 1523540"/>
                  <a:gd name="connsiteY10" fmla="*/ 450008 h 982628"/>
                  <a:gd name="connsiteX11" fmla="*/ 984454 w 1523540"/>
                  <a:gd name="connsiteY11" fmla="*/ 340826 h 982628"/>
                  <a:gd name="connsiteX12" fmla="*/ 909391 w 1523540"/>
                  <a:gd name="connsiteY12" fmla="*/ 450008 h 982628"/>
                  <a:gd name="connsiteX13" fmla="*/ 766089 w 1523540"/>
                  <a:gd name="connsiteY13" fmla="*/ 388593 h 982628"/>
                  <a:gd name="connsiteX14" fmla="*/ 800209 w 1523540"/>
                  <a:gd name="connsiteY14" fmla="*/ 204349 h 982628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89170 w 1554538"/>
                  <a:gd name="connsiteY9" fmla="*/ 682020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89170 w 1554538"/>
                  <a:gd name="connsiteY9" fmla="*/ 682020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73267 w 1554538"/>
                  <a:gd name="connsiteY9" fmla="*/ 634312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73267 w 1554538"/>
                  <a:gd name="connsiteY9" fmla="*/ 634312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42543"/>
                  <a:gd name="connsiteY0" fmla="*/ 204349 h 976908"/>
                  <a:gd name="connsiteX1" fmla="*/ 196266 w 1542543"/>
                  <a:gd name="connsiteY1" fmla="*/ 12686 h 976908"/>
                  <a:gd name="connsiteX2" fmla="*/ 147370 w 1542543"/>
                  <a:gd name="connsiteY2" fmla="*/ 306113 h 976908"/>
                  <a:gd name="connsiteX3" fmla="*/ 12021 w 1542543"/>
                  <a:gd name="connsiteY3" fmla="*/ 518188 h 976908"/>
                  <a:gd name="connsiteX4" fmla="*/ 636377 w 1542543"/>
                  <a:gd name="connsiteY4" fmla="*/ 741181 h 976908"/>
                  <a:gd name="connsiteX5" fmla="*/ 705803 w 1542543"/>
                  <a:gd name="connsiteY5" fmla="*/ 624047 h 976908"/>
                  <a:gd name="connsiteX6" fmla="*/ 859369 w 1542543"/>
                  <a:gd name="connsiteY6" fmla="*/ 679765 h 976908"/>
                  <a:gd name="connsiteX7" fmla="*/ 1189170 w 1542543"/>
                  <a:gd name="connsiteY7" fmla="*/ 914032 h 976908"/>
                  <a:gd name="connsiteX8" fmla="*/ 1507637 w 1542543"/>
                  <a:gd name="connsiteY8" fmla="*/ 786693 h 976908"/>
                  <a:gd name="connsiteX9" fmla="*/ 1173267 w 1542543"/>
                  <a:gd name="connsiteY9" fmla="*/ 634312 h 976908"/>
                  <a:gd name="connsiteX10" fmla="*/ 1250585 w 1542543"/>
                  <a:gd name="connsiteY10" fmla="*/ 450008 h 976908"/>
                  <a:gd name="connsiteX11" fmla="*/ 984454 w 1542543"/>
                  <a:gd name="connsiteY11" fmla="*/ 340826 h 976908"/>
                  <a:gd name="connsiteX12" fmla="*/ 909391 w 1542543"/>
                  <a:gd name="connsiteY12" fmla="*/ 450008 h 976908"/>
                  <a:gd name="connsiteX13" fmla="*/ 766089 w 1542543"/>
                  <a:gd name="connsiteY13" fmla="*/ 388593 h 976908"/>
                  <a:gd name="connsiteX14" fmla="*/ 800209 w 1542543"/>
                  <a:gd name="connsiteY14" fmla="*/ 204349 h 976908"/>
                  <a:gd name="connsiteX0" fmla="*/ 800209 w 1542543"/>
                  <a:gd name="connsiteY0" fmla="*/ 204349 h 976908"/>
                  <a:gd name="connsiteX1" fmla="*/ 196266 w 1542543"/>
                  <a:gd name="connsiteY1" fmla="*/ 12686 h 976908"/>
                  <a:gd name="connsiteX2" fmla="*/ 147370 w 1542543"/>
                  <a:gd name="connsiteY2" fmla="*/ 306113 h 976908"/>
                  <a:gd name="connsiteX3" fmla="*/ 12021 w 1542543"/>
                  <a:gd name="connsiteY3" fmla="*/ 518188 h 976908"/>
                  <a:gd name="connsiteX4" fmla="*/ 636377 w 1542543"/>
                  <a:gd name="connsiteY4" fmla="*/ 741181 h 976908"/>
                  <a:gd name="connsiteX5" fmla="*/ 705803 w 1542543"/>
                  <a:gd name="connsiteY5" fmla="*/ 624047 h 976908"/>
                  <a:gd name="connsiteX6" fmla="*/ 859369 w 1542543"/>
                  <a:gd name="connsiteY6" fmla="*/ 679765 h 976908"/>
                  <a:gd name="connsiteX7" fmla="*/ 1189170 w 1542543"/>
                  <a:gd name="connsiteY7" fmla="*/ 914032 h 976908"/>
                  <a:gd name="connsiteX8" fmla="*/ 1507637 w 1542543"/>
                  <a:gd name="connsiteY8" fmla="*/ 786693 h 976908"/>
                  <a:gd name="connsiteX9" fmla="*/ 1173267 w 1542543"/>
                  <a:gd name="connsiteY9" fmla="*/ 634312 h 976908"/>
                  <a:gd name="connsiteX10" fmla="*/ 1250585 w 1542543"/>
                  <a:gd name="connsiteY10" fmla="*/ 450008 h 976908"/>
                  <a:gd name="connsiteX11" fmla="*/ 984454 w 1542543"/>
                  <a:gd name="connsiteY11" fmla="*/ 340826 h 976908"/>
                  <a:gd name="connsiteX12" fmla="*/ 909391 w 1542543"/>
                  <a:gd name="connsiteY12" fmla="*/ 450008 h 976908"/>
                  <a:gd name="connsiteX13" fmla="*/ 766089 w 1542543"/>
                  <a:gd name="connsiteY13" fmla="*/ 388593 h 976908"/>
                  <a:gd name="connsiteX14" fmla="*/ 800209 w 1542543"/>
                  <a:gd name="connsiteY14" fmla="*/ 204349 h 976908"/>
                  <a:gd name="connsiteX0" fmla="*/ 800209 w 1522966"/>
                  <a:gd name="connsiteY0" fmla="*/ 204349 h 975249"/>
                  <a:gd name="connsiteX1" fmla="*/ 196266 w 1522966"/>
                  <a:gd name="connsiteY1" fmla="*/ 12686 h 975249"/>
                  <a:gd name="connsiteX2" fmla="*/ 147370 w 1522966"/>
                  <a:gd name="connsiteY2" fmla="*/ 306113 h 975249"/>
                  <a:gd name="connsiteX3" fmla="*/ 12021 w 1522966"/>
                  <a:gd name="connsiteY3" fmla="*/ 518188 h 975249"/>
                  <a:gd name="connsiteX4" fmla="*/ 636377 w 1522966"/>
                  <a:gd name="connsiteY4" fmla="*/ 741181 h 975249"/>
                  <a:gd name="connsiteX5" fmla="*/ 705803 w 1522966"/>
                  <a:gd name="connsiteY5" fmla="*/ 624047 h 975249"/>
                  <a:gd name="connsiteX6" fmla="*/ 859369 w 1522966"/>
                  <a:gd name="connsiteY6" fmla="*/ 679765 h 975249"/>
                  <a:gd name="connsiteX7" fmla="*/ 1189170 w 1522966"/>
                  <a:gd name="connsiteY7" fmla="*/ 914032 h 975249"/>
                  <a:gd name="connsiteX8" fmla="*/ 1507637 w 1522966"/>
                  <a:gd name="connsiteY8" fmla="*/ 786693 h 975249"/>
                  <a:gd name="connsiteX9" fmla="*/ 1173267 w 1522966"/>
                  <a:gd name="connsiteY9" fmla="*/ 634312 h 975249"/>
                  <a:gd name="connsiteX10" fmla="*/ 1250585 w 1522966"/>
                  <a:gd name="connsiteY10" fmla="*/ 450008 h 975249"/>
                  <a:gd name="connsiteX11" fmla="*/ 984454 w 1522966"/>
                  <a:gd name="connsiteY11" fmla="*/ 340826 h 975249"/>
                  <a:gd name="connsiteX12" fmla="*/ 909391 w 1522966"/>
                  <a:gd name="connsiteY12" fmla="*/ 450008 h 975249"/>
                  <a:gd name="connsiteX13" fmla="*/ 766089 w 1522966"/>
                  <a:gd name="connsiteY13" fmla="*/ 388593 h 975249"/>
                  <a:gd name="connsiteX14" fmla="*/ 800209 w 1522966"/>
                  <a:gd name="connsiteY14" fmla="*/ 204349 h 975249"/>
                  <a:gd name="connsiteX0" fmla="*/ 800209 w 1538655"/>
                  <a:gd name="connsiteY0" fmla="*/ 204349 h 976321"/>
                  <a:gd name="connsiteX1" fmla="*/ 196266 w 1538655"/>
                  <a:gd name="connsiteY1" fmla="*/ 12686 h 976321"/>
                  <a:gd name="connsiteX2" fmla="*/ 147370 w 1538655"/>
                  <a:gd name="connsiteY2" fmla="*/ 306113 h 976321"/>
                  <a:gd name="connsiteX3" fmla="*/ 12021 w 1538655"/>
                  <a:gd name="connsiteY3" fmla="*/ 518188 h 976321"/>
                  <a:gd name="connsiteX4" fmla="*/ 636377 w 1538655"/>
                  <a:gd name="connsiteY4" fmla="*/ 741181 h 976321"/>
                  <a:gd name="connsiteX5" fmla="*/ 705803 w 1538655"/>
                  <a:gd name="connsiteY5" fmla="*/ 624047 h 976321"/>
                  <a:gd name="connsiteX6" fmla="*/ 859369 w 1538655"/>
                  <a:gd name="connsiteY6" fmla="*/ 679765 h 976321"/>
                  <a:gd name="connsiteX7" fmla="*/ 1189170 w 1538655"/>
                  <a:gd name="connsiteY7" fmla="*/ 914032 h 976321"/>
                  <a:gd name="connsiteX8" fmla="*/ 1507637 w 1538655"/>
                  <a:gd name="connsiteY8" fmla="*/ 786693 h 976321"/>
                  <a:gd name="connsiteX9" fmla="*/ 1173267 w 1538655"/>
                  <a:gd name="connsiteY9" fmla="*/ 634312 h 976321"/>
                  <a:gd name="connsiteX10" fmla="*/ 1250585 w 1538655"/>
                  <a:gd name="connsiteY10" fmla="*/ 450008 h 976321"/>
                  <a:gd name="connsiteX11" fmla="*/ 984454 w 1538655"/>
                  <a:gd name="connsiteY11" fmla="*/ 340826 h 976321"/>
                  <a:gd name="connsiteX12" fmla="*/ 909391 w 1538655"/>
                  <a:gd name="connsiteY12" fmla="*/ 450008 h 976321"/>
                  <a:gd name="connsiteX13" fmla="*/ 766089 w 1538655"/>
                  <a:gd name="connsiteY13" fmla="*/ 388593 h 976321"/>
                  <a:gd name="connsiteX14" fmla="*/ 800209 w 1538655"/>
                  <a:gd name="connsiteY14" fmla="*/ 204349 h 976321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27868"/>
                  <a:gd name="connsiteY0" fmla="*/ 204349 h 975126"/>
                  <a:gd name="connsiteX1" fmla="*/ 196266 w 1527868"/>
                  <a:gd name="connsiteY1" fmla="*/ 12686 h 975126"/>
                  <a:gd name="connsiteX2" fmla="*/ 147370 w 1527868"/>
                  <a:gd name="connsiteY2" fmla="*/ 306113 h 975126"/>
                  <a:gd name="connsiteX3" fmla="*/ 12021 w 1527868"/>
                  <a:gd name="connsiteY3" fmla="*/ 518188 h 975126"/>
                  <a:gd name="connsiteX4" fmla="*/ 636377 w 1527868"/>
                  <a:gd name="connsiteY4" fmla="*/ 741181 h 975126"/>
                  <a:gd name="connsiteX5" fmla="*/ 705803 w 1527868"/>
                  <a:gd name="connsiteY5" fmla="*/ 624047 h 975126"/>
                  <a:gd name="connsiteX6" fmla="*/ 859369 w 1527868"/>
                  <a:gd name="connsiteY6" fmla="*/ 679765 h 975126"/>
                  <a:gd name="connsiteX7" fmla="*/ 1189170 w 1527868"/>
                  <a:gd name="connsiteY7" fmla="*/ 914032 h 975126"/>
                  <a:gd name="connsiteX8" fmla="*/ 1467881 w 1527868"/>
                  <a:gd name="connsiteY8" fmla="*/ 742961 h 975126"/>
                  <a:gd name="connsiteX9" fmla="*/ 1173267 w 1527868"/>
                  <a:gd name="connsiteY9" fmla="*/ 634312 h 975126"/>
                  <a:gd name="connsiteX10" fmla="*/ 1250585 w 1527868"/>
                  <a:gd name="connsiteY10" fmla="*/ 438081 h 975126"/>
                  <a:gd name="connsiteX11" fmla="*/ 964576 w 1527868"/>
                  <a:gd name="connsiteY11" fmla="*/ 344802 h 975126"/>
                  <a:gd name="connsiteX12" fmla="*/ 909391 w 1527868"/>
                  <a:gd name="connsiteY12" fmla="*/ 450008 h 975126"/>
                  <a:gd name="connsiteX13" fmla="*/ 766089 w 1527868"/>
                  <a:gd name="connsiteY13" fmla="*/ 388593 h 975126"/>
                  <a:gd name="connsiteX14" fmla="*/ 800209 w 1527868"/>
                  <a:gd name="connsiteY14" fmla="*/ 204349 h 975126"/>
                  <a:gd name="connsiteX0" fmla="*/ 800209 w 1527868"/>
                  <a:gd name="connsiteY0" fmla="*/ 204349 h 975126"/>
                  <a:gd name="connsiteX1" fmla="*/ 196266 w 1527868"/>
                  <a:gd name="connsiteY1" fmla="*/ 12686 h 975126"/>
                  <a:gd name="connsiteX2" fmla="*/ 147370 w 1527868"/>
                  <a:gd name="connsiteY2" fmla="*/ 306113 h 975126"/>
                  <a:gd name="connsiteX3" fmla="*/ 12021 w 1527868"/>
                  <a:gd name="connsiteY3" fmla="*/ 518188 h 975126"/>
                  <a:gd name="connsiteX4" fmla="*/ 636377 w 1527868"/>
                  <a:gd name="connsiteY4" fmla="*/ 741181 h 975126"/>
                  <a:gd name="connsiteX5" fmla="*/ 705803 w 1527868"/>
                  <a:gd name="connsiteY5" fmla="*/ 624047 h 975126"/>
                  <a:gd name="connsiteX6" fmla="*/ 859369 w 1527868"/>
                  <a:gd name="connsiteY6" fmla="*/ 679765 h 975126"/>
                  <a:gd name="connsiteX7" fmla="*/ 1189170 w 1527868"/>
                  <a:gd name="connsiteY7" fmla="*/ 914032 h 975126"/>
                  <a:gd name="connsiteX8" fmla="*/ 1467881 w 1527868"/>
                  <a:gd name="connsiteY8" fmla="*/ 742961 h 975126"/>
                  <a:gd name="connsiteX9" fmla="*/ 1173267 w 1527868"/>
                  <a:gd name="connsiteY9" fmla="*/ 634312 h 975126"/>
                  <a:gd name="connsiteX10" fmla="*/ 1250585 w 1527868"/>
                  <a:gd name="connsiteY10" fmla="*/ 438081 h 975126"/>
                  <a:gd name="connsiteX11" fmla="*/ 964576 w 1527868"/>
                  <a:gd name="connsiteY11" fmla="*/ 344802 h 975126"/>
                  <a:gd name="connsiteX12" fmla="*/ 909391 w 1527868"/>
                  <a:gd name="connsiteY12" fmla="*/ 450008 h 975126"/>
                  <a:gd name="connsiteX13" fmla="*/ 766089 w 1527868"/>
                  <a:gd name="connsiteY13" fmla="*/ 388593 h 975126"/>
                  <a:gd name="connsiteX14" fmla="*/ 800209 w 1527868"/>
                  <a:gd name="connsiteY14" fmla="*/ 204349 h 975126"/>
                  <a:gd name="connsiteX0" fmla="*/ 800209 w 1499884"/>
                  <a:gd name="connsiteY0" fmla="*/ 204349 h 986483"/>
                  <a:gd name="connsiteX1" fmla="*/ 196266 w 1499884"/>
                  <a:gd name="connsiteY1" fmla="*/ 12686 h 986483"/>
                  <a:gd name="connsiteX2" fmla="*/ 147370 w 1499884"/>
                  <a:gd name="connsiteY2" fmla="*/ 306113 h 986483"/>
                  <a:gd name="connsiteX3" fmla="*/ 12021 w 1499884"/>
                  <a:gd name="connsiteY3" fmla="*/ 518188 h 986483"/>
                  <a:gd name="connsiteX4" fmla="*/ 636377 w 1499884"/>
                  <a:gd name="connsiteY4" fmla="*/ 741181 h 986483"/>
                  <a:gd name="connsiteX5" fmla="*/ 705803 w 1499884"/>
                  <a:gd name="connsiteY5" fmla="*/ 624047 h 986483"/>
                  <a:gd name="connsiteX6" fmla="*/ 859369 w 1499884"/>
                  <a:gd name="connsiteY6" fmla="*/ 679765 h 986483"/>
                  <a:gd name="connsiteX7" fmla="*/ 1189170 w 1499884"/>
                  <a:gd name="connsiteY7" fmla="*/ 914032 h 986483"/>
                  <a:gd name="connsiteX8" fmla="*/ 1467881 w 1499884"/>
                  <a:gd name="connsiteY8" fmla="*/ 742961 h 986483"/>
                  <a:gd name="connsiteX9" fmla="*/ 1173267 w 1499884"/>
                  <a:gd name="connsiteY9" fmla="*/ 634312 h 986483"/>
                  <a:gd name="connsiteX10" fmla="*/ 1250585 w 1499884"/>
                  <a:gd name="connsiteY10" fmla="*/ 438081 h 986483"/>
                  <a:gd name="connsiteX11" fmla="*/ 964576 w 1499884"/>
                  <a:gd name="connsiteY11" fmla="*/ 344802 h 986483"/>
                  <a:gd name="connsiteX12" fmla="*/ 909391 w 1499884"/>
                  <a:gd name="connsiteY12" fmla="*/ 450008 h 986483"/>
                  <a:gd name="connsiteX13" fmla="*/ 766089 w 1499884"/>
                  <a:gd name="connsiteY13" fmla="*/ 388593 h 986483"/>
                  <a:gd name="connsiteX14" fmla="*/ 800209 w 1499884"/>
                  <a:gd name="connsiteY14" fmla="*/ 204349 h 986483"/>
                  <a:gd name="connsiteX0" fmla="*/ 800209 w 1505435"/>
                  <a:gd name="connsiteY0" fmla="*/ 204349 h 1015754"/>
                  <a:gd name="connsiteX1" fmla="*/ 196266 w 1505435"/>
                  <a:gd name="connsiteY1" fmla="*/ 12686 h 1015754"/>
                  <a:gd name="connsiteX2" fmla="*/ 147370 w 1505435"/>
                  <a:gd name="connsiteY2" fmla="*/ 306113 h 1015754"/>
                  <a:gd name="connsiteX3" fmla="*/ 12021 w 1505435"/>
                  <a:gd name="connsiteY3" fmla="*/ 518188 h 1015754"/>
                  <a:gd name="connsiteX4" fmla="*/ 636377 w 1505435"/>
                  <a:gd name="connsiteY4" fmla="*/ 741181 h 1015754"/>
                  <a:gd name="connsiteX5" fmla="*/ 705803 w 1505435"/>
                  <a:gd name="connsiteY5" fmla="*/ 624047 h 1015754"/>
                  <a:gd name="connsiteX6" fmla="*/ 859369 w 1505435"/>
                  <a:gd name="connsiteY6" fmla="*/ 679765 h 1015754"/>
                  <a:gd name="connsiteX7" fmla="*/ 1189170 w 1505435"/>
                  <a:gd name="connsiteY7" fmla="*/ 914032 h 1015754"/>
                  <a:gd name="connsiteX8" fmla="*/ 1467881 w 1505435"/>
                  <a:gd name="connsiteY8" fmla="*/ 742961 h 1015754"/>
                  <a:gd name="connsiteX9" fmla="*/ 1173267 w 1505435"/>
                  <a:gd name="connsiteY9" fmla="*/ 634312 h 1015754"/>
                  <a:gd name="connsiteX10" fmla="*/ 1250585 w 1505435"/>
                  <a:gd name="connsiteY10" fmla="*/ 438081 h 1015754"/>
                  <a:gd name="connsiteX11" fmla="*/ 964576 w 1505435"/>
                  <a:gd name="connsiteY11" fmla="*/ 344802 h 1015754"/>
                  <a:gd name="connsiteX12" fmla="*/ 909391 w 1505435"/>
                  <a:gd name="connsiteY12" fmla="*/ 450008 h 1015754"/>
                  <a:gd name="connsiteX13" fmla="*/ 766089 w 1505435"/>
                  <a:gd name="connsiteY13" fmla="*/ 388593 h 1015754"/>
                  <a:gd name="connsiteX14" fmla="*/ 800209 w 1505435"/>
                  <a:gd name="connsiteY14" fmla="*/ 204349 h 1015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5435" h="1015754">
                    <a:moveTo>
                      <a:pt x="800209" y="204349"/>
                    </a:moveTo>
                    <a:cubicBezTo>
                      <a:pt x="598895" y="140461"/>
                      <a:pt x="302164" y="-50647"/>
                      <a:pt x="196266" y="12686"/>
                    </a:cubicBezTo>
                    <a:cubicBezTo>
                      <a:pt x="103106" y="72064"/>
                      <a:pt x="168969" y="214930"/>
                      <a:pt x="147370" y="306113"/>
                    </a:cubicBezTo>
                    <a:cubicBezTo>
                      <a:pt x="102254" y="376805"/>
                      <a:pt x="-42253" y="455447"/>
                      <a:pt x="12021" y="518188"/>
                    </a:cubicBezTo>
                    <a:cubicBezTo>
                      <a:pt x="164480" y="669383"/>
                      <a:pt x="559454" y="713233"/>
                      <a:pt x="636377" y="741181"/>
                    </a:cubicBezTo>
                    <a:cubicBezTo>
                      <a:pt x="696624" y="733941"/>
                      <a:pt x="677361" y="671042"/>
                      <a:pt x="705803" y="624047"/>
                    </a:cubicBezTo>
                    <a:lnTo>
                      <a:pt x="859369" y="679765"/>
                    </a:lnTo>
                    <a:cubicBezTo>
                      <a:pt x="850034" y="889051"/>
                      <a:pt x="1063333" y="847870"/>
                      <a:pt x="1189170" y="914032"/>
                    </a:cubicBezTo>
                    <a:cubicBezTo>
                      <a:pt x="1618678" y="1176386"/>
                      <a:pt x="1495571" y="862271"/>
                      <a:pt x="1467881" y="742961"/>
                    </a:cubicBezTo>
                    <a:cubicBezTo>
                      <a:pt x="1356424" y="685542"/>
                      <a:pt x="1304603" y="671853"/>
                      <a:pt x="1173267" y="634312"/>
                    </a:cubicBezTo>
                    <a:cubicBezTo>
                      <a:pt x="1199040" y="568902"/>
                      <a:pt x="1292398" y="479637"/>
                      <a:pt x="1250585" y="438081"/>
                    </a:cubicBezTo>
                    <a:cubicBezTo>
                      <a:pt x="1165850" y="405662"/>
                      <a:pt x="1045335" y="381196"/>
                      <a:pt x="964576" y="344802"/>
                    </a:cubicBezTo>
                    <a:cubicBezTo>
                      <a:pt x="930279" y="379871"/>
                      <a:pt x="927786" y="414939"/>
                      <a:pt x="909391" y="450008"/>
                    </a:cubicBezTo>
                    <a:lnTo>
                      <a:pt x="766089" y="388593"/>
                    </a:lnTo>
                    <a:lnTo>
                      <a:pt x="800209" y="2043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2" name="Freeform 105">
                <a:extLst>
                  <a:ext uri="{FF2B5EF4-FFF2-40B4-BE49-F238E27FC236}">
                    <a16:creationId xmlns="" xmlns:a16="http://schemas.microsoft.com/office/drawing/2014/main" id="{454FDFEA-1E99-4154-8B01-E7BEF6CE4A72}"/>
                  </a:ext>
                </a:extLst>
              </p:cNvPr>
              <p:cNvSpPr/>
              <p:nvPr/>
            </p:nvSpPr>
            <p:spPr>
              <a:xfrm rot="20634645">
                <a:off x="2071598" y="3466865"/>
                <a:ext cx="1505435" cy="1015754"/>
              </a:xfrm>
              <a:custGeom>
                <a:avLst/>
                <a:gdLst>
                  <a:gd name="connsiteX0" fmla="*/ 812042 w 1535373"/>
                  <a:gd name="connsiteY0" fmla="*/ 211541 h 921224"/>
                  <a:gd name="connsiteX1" fmla="*/ 184245 w 1535373"/>
                  <a:gd name="connsiteY1" fmla="*/ 0 h 921224"/>
                  <a:gd name="connsiteX2" fmla="*/ 143301 w 1535373"/>
                  <a:gd name="connsiteY2" fmla="*/ 293427 h 921224"/>
                  <a:gd name="connsiteX3" fmla="*/ 0 w 1535373"/>
                  <a:gd name="connsiteY3" fmla="*/ 477672 h 921224"/>
                  <a:gd name="connsiteX4" fmla="*/ 600501 w 1535373"/>
                  <a:gd name="connsiteY4" fmla="*/ 764275 h 921224"/>
                  <a:gd name="connsiteX5" fmla="*/ 709684 w 1535373"/>
                  <a:gd name="connsiteY5" fmla="*/ 655093 h 921224"/>
                  <a:gd name="connsiteX6" fmla="*/ 887104 w 1535373"/>
                  <a:gd name="connsiteY6" fmla="*/ 702860 h 921224"/>
                  <a:gd name="connsiteX7" fmla="*/ 1201003 w 1535373"/>
                  <a:gd name="connsiteY7" fmla="*/ 921224 h 921224"/>
                  <a:gd name="connsiteX8" fmla="*/ 1535373 w 1535373"/>
                  <a:gd name="connsiteY8" fmla="*/ 825690 h 921224"/>
                  <a:gd name="connsiteX9" fmla="*/ 1201003 w 1535373"/>
                  <a:gd name="connsiteY9" fmla="*/ 689212 h 921224"/>
                  <a:gd name="connsiteX10" fmla="*/ 1262418 w 1535373"/>
                  <a:gd name="connsiteY10" fmla="*/ 457200 h 921224"/>
                  <a:gd name="connsiteX11" fmla="*/ 996287 w 1535373"/>
                  <a:gd name="connsiteY11" fmla="*/ 348018 h 921224"/>
                  <a:gd name="connsiteX12" fmla="*/ 921224 w 1535373"/>
                  <a:gd name="connsiteY12" fmla="*/ 457200 h 921224"/>
                  <a:gd name="connsiteX13" fmla="*/ 777922 w 1535373"/>
                  <a:gd name="connsiteY13" fmla="*/ 395785 h 921224"/>
                  <a:gd name="connsiteX14" fmla="*/ 812042 w 1535373"/>
                  <a:gd name="connsiteY14" fmla="*/ 211541 h 921224"/>
                  <a:gd name="connsiteX0" fmla="*/ 812042 w 1535373"/>
                  <a:gd name="connsiteY0" fmla="*/ 191663 h 901346"/>
                  <a:gd name="connsiteX1" fmla="*/ 208099 w 1535373"/>
                  <a:gd name="connsiteY1" fmla="*/ 0 h 901346"/>
                  <a:gd name="connsiteX2" fmla="*/ 143301 w 1535373"/>
                  <a:gd name="connsiteY2" fmla="*/ 273549 h 901346"/>
                  <a:gd name="connsiteX3" fmla="*/ 0 w 1535373"/>
                  <a:gd name="connsiteY3" fmla="*/ 457794 h 901346"/>
                  <a:gd name="connsiteX4" fmla="*/ 600501 w 1535373"/>
                  <a:gd name="connsiteY4" fmla="*/ 744397 h 901346"/>
                  <a:gd name="connsiteX5" fmla="*/ 709684 w 1535373"/>
                  <a:gd name="connsiteY5" fmla="*/ 635215 h 901346"/>
                  <a:gd name="connsiteX6" fmla="*/ 887104 w 1535373"/>
                  <a:gd name="connsiteY6" fmla="*/ 682982 h 901346"/>
                  <a:gd name="connsiteX7" fmla="*/ 1201003 w 1535373"/>
                  <a:gd name="connsiteY7" fmla="*/ 901346 h 901346"/>
                  <a:gd name="connsiteX8" fmla="*/ 1535373 w 1535373"/>
                  <a:gd name="connsiteY8" fmla="*/ 805812 h 901346"/>
                  <a:gd name="connsiteX9" fmla="*/ 1201003 w 1535373"/>
                  <a:gd name="connsiteY9" fmla="*/ 669334 h 901346"/>
                  <a:gd name="connsiteX10" fmla="*/ 1262418 w 1535373"/>
                  <a:gd name="connsiteY10" fmla="*/ 437322 h 901346"/>
                  <a:gd name="connsiteX11" fmla="*/ 996287 w 1535373"/>
                  <a:gd name="connsiteY11" fmla="*/ 328140 h 901346"/>
                  <a:gd name="connsiteX12" fmla="*/ 921224 w 1535373"/>
                  <a:gd name="connsiteY12" fmla="*/ 437322 h 901346"/>
                  <a:gd name="connsiteX13" fmla="*/ 777922 w 1535373"/>
                  <a:gd name="connsiteY13" fmla="*/ 375907 h 901346"/>
                  <a:gd name="connsiteX14" fmla="*/ 812042 w 1535373"/>
                  <a:gd name="connsiteY14" fmla="*/ 191663 h 901346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43301 w 1535373"/>
                  <a:gd name="connsiteY2" fmla="*/ 286235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43301 w 1535373"/>
                  <a:gd name="connsiteY2" fmla="*/ 286235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59203 w 1535373"/>
                  <a:gd name="connsiteY2" fmla="*/ 306113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788188 w 1511519"/>
                  <a:gd name="connsiteY0" fmla="*/ 204349 h 914032"/>
                  <a:gd name="connsiteX1" fmla="*/ 184245 w 1511519"/>
                  <a:gd name="connsiteY1" fmla="*/ 12686 h 914032"/>
                  <a:gd name="connsiteX2" fmla="*/ 135349 w 1511519"/>
                  <a:gd name="connsiteY2" fmla="*/ 306113 h 914032"/>
                  <a:gd name="connsiteX3" fmla="*/ 0 w 1511519"/>
                  <a:gd name="connsiteY3" fmla="*/ 518188 h 914032"/>
                  <a:gd name="connsiteX4" fmla="*/ 576647 w 1511519"/>
                  <a:gd name="connsiteY4" fmla="*/ 757083 h 914032"/>
                  <a:gd name="connsiteX5" fmla="*/ 685830 w 1511519"/>
                  <a:gd name="connsiteY5" fmla="*/ 647901 h 914032"/>
                  <a:gd name="connsiteX6" fmla="*/ 863250 w 1511519"/>
                  <a:gd name="connsiteY6" fmla="*/ 695668 h 914032"/>
                  <a:gd name="connsiteX7" fmla="*/ 1177149 w 1511519"/>
                  <a:gd name="connsiteY7" fmla="*/ 914032 h 914032"/>
                  <a:gd name="connsiteX8" fmla="*/ 1511519 w 1511519"/>
                  <a:gd name="connsiteY8" fmla="*/ 818498 h 914032"/>
                  <a:gd name="connsiteX9" fmla="*/ 1177149 w 1511519"/>
                  <a:gd name="connsiteY9" fmla="*/ 682020 h 914032"/>
                  <a:gd name="connsiteX10" fmla="*/ 1238564 w 1511519"/>
                  <a:gd name="connsiteY10" fmla="*/ 450008 h 914032"/>
                  <a:gd name="connsiteX11" fmla="*/ 972433 w 1511519"/>
                  <a:gd name="connsiteY11" fmla="*/ 340826 h 914032"/>
                  <a:gd name="connsiteX12" fmla="*/ 897370 w 1511519"/>
                  <a:gd name="connsiteY12" fmla="*/ 450008 h 914032"/>
                  <a:gd name="connsiteX13" fmla="*/ 754068 w 1511519"/>
                  <a:gd name="connsiteY13" fmla="*/ 388593 h 914032"/>
                  <a:gd name="connsiteX14" fmla="*/ 788188 w 1511519"/>
                  <a:gd name="connsiteY14" fmla="*/ 204349 h 914032"/>
                  <a:gd name="connsiteX0" fmla="*/ 802902 w 1526233"/>
                  <a:gd name="connsiteY0" fmla="*/ 204349 h 914032"/>
                  <a:gd name="connsiteX1" fmla="*/ 198959 w 1526233"/>
                  <a:gd name="connsiteY1" fmla="*/ 12686 h 914032"/>
                  <a:gd name="connsiteX2" fmla="*/ 150063 w 1526233"/>
                  <a:gd name="connsiteY2" fmla="*/ 306113 h 914032"/>
                  <a:gd name="connsiteX3" fmla="*/ 14714 w 1526233"/>
                  <a:gd name="connsiteY3" fmla="*/ 518188 h 914032"/>
                  <a:gd name="connsiteX4" fmla="*/ 591361 w 1526233"/>
                  <a:gd name="connsiteY4" fmla="*/ 757083 h 914032"/>
                  <a:gd name="connsiteX5" fmla="*/ 700544 w 1526233"/>
                  <a:gd name="connsiteY5" fmla="*/ 647901 h 914032"/>
                  <a:gd name="connsiteX6" fmla="*/ 877964 w 1526233"/>
                  <a:gd name="connsiteY6" fmla="*/ 695668 h 914032"/>
                  <a:gd name="connsiteX7" fmla="*/ 1191863 w 1526233"/>
                  <a:gd name="connsiteY7" fmla="*/ 914032 h 914032"/>
                  <a:gd name="connsiteX8" fmla="*/ 1526233 w 1526233"/>
                  <a:gd name="connsiteY8" fmla="*/ 818498 h 914032"/>
                  <a:gd name="connsiteX9" fmla="*/ 1191863 w 1526233"/>
                  <a:gd name="connsiteY9" fmla="*/ 682020 h 914032"/>
                  <a:gd name="connsiteX10" fmla="*/ 1253278 w 1526233"/>
                  <a:gd name="connsiteY10" fmla="*/ 450008 h 914032"/>
                  <a:gd name="connsiteX11" fmla="*/ 987147 w 1526233"/>
                  <a:gd name="connsiteY11" fmla="*/ 340826 h 914032"/>
                  <a:gd name="connsiteX12" fmla="*/ 912084 w 1526233"/>
                  <a:gd name="connsiteY12" fmla="*/ 450008 h 914032"/>
                  <a:gd name="connsiteX13" fmla="*/ 768782 w 1526233"/>
                  <a:gd name="connsiteY13" fmla="*/ 388593 h 914032"/>
                  <a:gd name="connsiteX14" fmla="*/ 802902 w 1526233"/>
                  <a:gd name="connsiteY14" fmla="*/ 204349 h 914032"/>
                  <a:gd name="connsiteX0" fmla="*/ 802902 w 1526233"/>
                  <a:gd name="connsiteY0" fmla="*/ 204349 h 914032"/>
                  <a:gd name="connsiteX1" fmla="*/ 198959 w 1526233"/>
                  <a:gd name="connsiteY1" fmla="*/ 12686 h 914032"/>
                  <a:gd name="connsiteX2" fmla="*/ 150063 w 1526233"/>
                  <a:gd name="connsiteY2" fmla="*/ 306113 h 914032"/>
                  <a:gd name="connsiteX3" fmla="*/ 14714 w 1526233"/>
                  <a:gd name="connsiteY3" fmla="*/ 518188 h 914032"/>
                  <a:gd name="connsiteX4" fmla="*/ 591361 w 1526233"/>
                  <a:gd name="connsiteY4" fmla="*/ 757083 h 914032"/>
                  <a:gd name="connsiteX5" fmla="*/ 700544 w 1526233"/>
                  <a:gd name="connsiteY5" fmla="*/ 647901 h 914032"/>
                  <a:gd name="connsiteX6" fmla="*/ 877964 w 1526233"/>
                  <a:gd name="connsiteY6" fmla="*/ 695668 h 914032"/>
                  <a:gd name="connsiteX7" fmla="*/ 1191863 w 1526233"/>
                  <a:gd name="connsiteY7" fmla="*/ 914032 h 914032"/>
                  <a:gd name="connsiteX8" fmla="*/ 1526233 w 1526233"/>
                  <a:gd name="connsiteY8" fmla="*/ 818498 h 914032"/>
                  <a:gd name="connsiteX9" fmla="*/ 1191863 w 1526233"/>
                  <a:gd name="connsiteY9" fmla="*/ 682020 h 914032"/>
                  <a:gd name="connsiteX10" fmla="*/ 1253278 w 1526233"/>
                  <a:gd name="connsiteY10" fmla="*/ 450008 h 914032"/>
                  <a:gd name="connsiteX11" fmla="*/ 987147 w 1526233"/>
                  <a:gd name="connsiteY11" fmla="*/ 340826 h 914032"/>
                  <a:gd name="connsiteX12" fmla="*/ 912084 w 1526233"/>
                  <a:gd name="connsiteY12" fmla="*/ 450008 h 914032"/>
                  <a:gd name="connsiteX13" fmla="*/ 768782 w 1526233"/>
                  <a:gd name="connsiteY13" fmla="*/ 388593 h 914032"/>
                  <a:gd name="connsiteX14" fmla="*/ 802902 w 1526233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588668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82628"/>
                  <a:gd name="connsiteX1" fmla="*/ 196266 w 1523540"/>
                  <a:gd name="connsiteY1" fmla="*/ 12686 h 982628"/>
                  <a:gd name="connsiteX2" fmla="*/ 147370 w 1523540"/>
                  <a:gd name="connsiteY2" fmla="*/ 306113 h 982628"/>
                  <a:gd name="connsiteX3" fmla="*/ 12021 w 1523540"/>
                  <a:gd name="connsiteY3" fmla="*/ 518188 h 982628"/>
                  <a:gd name="connsiteX4" fmla="*/ 636377 w 1523540"/>
                  <a:gd name="connsiteY4" fmla="*/ 741181 h 982628"/>
                  <a:gd name="connsiteX5" fmla="*/ 705803 w 1523540"/>
                  <a:gd name="connsiteY5" fmla="*/ 624047 h 982628"/>
                  <a:gd name="connsiteX6" fmla="*/ 859369 w 1523540"/>
                  <a:gd name="connsiteY6" fmla="*/ 679765 h 982628"/>
                  <a:gd name="connsiteX7" fmla="*/ 1189170 w 1523540"/>
                  <a:gd name="connsiteY7" fmla="*/ 914032 h 982628"/>
                  <a:gd name="connsiteX8" fmla="*/ 1523540 w 1523540"/>
                  <a:gd name="connsiteY8" fmla="*/ 818498 h 982628"/>
                  <a:gd name="connsiteX9" fmla="*/ 1189170 w 1523540"/>
                  <a:gd name="connsiteY9" fmla="*/ 682020 h 982628"/>
                  <a:gd name="connsiteX10" fmla="*/ 1250585 w 1523540"/>
                  <a:gd name="connsiteY10" fmla="*/ 450008 h 982628"/>
                  <a:gd name="connsiteX11" fmla="*/ 984454 w 1523540"/>
                  <a:gd name="connsiteY11" fmla="*/ 340826 h 982628"/>
                  <a:gd name="connsiteX12" fmla="*/ 909391 w 1523540"/>
                  <a:gd name="connsiteY12" fmla="*/ 450008 h 982628"/>
                  <a:gd name="connsiteX13" fmla="*/ 766089 w 1523540"/>
                  <a:gd name="connsiteY13" fmla="*/ 388593 h 982628"/>
                  <a:gd name="connsiteX14" fmla="*/ 800209 w 1523540"/>
                  <a:gd name="connsiteY14" fmla="*/ 204349 h 982628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89170 w 1554538"/>
                  <a:gd name="connsiteY9" fmla="*/ 682020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89170 w 1554538"/>
                  <a:gd name="connsiteY9" fmla="*/ 682020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73267 w 1554538"/>
                  <a:gd name="connsiteY9" fmla="*/ 634312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73267 w 1554538"/>
                  <a:gd name="connsiteY9" fmla="*/ 634312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42543"/>
                  <a:gd name="connsiteY0" fmla="*/ 204349 h 976908"/>
                  <a:gd name="connsiteX1" fmla="*/ 196266 w 1542543"/>
                  <a:gd name="connsiteY1" fmla="*/ 12686 h 976908"/>
                  <a:gd name="connsiteX2" fmla="*/ 147370 w 1542543"/>
                  <a:gd name="connsiteY2" fmla="*/ 306113 h 976908"/>
                  <a:gd name="connsiteX3" fmla="*/ 12021 w 1542543"/>
                  <a:gd name="connsiteY3" fmla="*/ 518188 h 976908"/>
                  <a:gd name="connsiteX4" fmla="*/ 636377 w 1542543"/>
                  <a:gd name="connsiteY4" fmla="*/ 741181 h 976908"/>
                  <a:gd name="connsiteX5" fmla="*/ 705803 w 1542543"/>
                  <a:gd name="connsiteY5" fmla="*/ 624047 h 976908"/>
                  <a:gd name="connsiteX6" fmla="*/ 859369 w 1542543"/>
                  <a:gd name="connsiteY6" fmla="*/ 679765 h 976908"/>
                  <a:gd name="connsiteX7" fmla="*/ 1189170 w 1542543"/>
                  <a:gd name="connsiteY7" fmla="*/ 914032 h 976908"/>
                  <a:gd name="connsiteX8" fmla="*/ 1507637 w 1542543"/>
                  <a:gd name="connsiteY8" fmla="*/ 786693 h 976908"/>
                  <a:gd name="connsiteX9" fmla="*/ 1173267 w 1542543"/>
                  <a:gd name="connsiteY9" fmla="*/ 634312 h 976908"/>
                  <a:gd name="connsiteX10" fmla="*/ 1250585 w 1542543"/>
                  <a:gd name="connsiteY10" fmla="*/ 450008 h 976908"/>
                  <a:gd name="connsiteX11" fmla="*/ 984454 w 1542543"/>
                  <a:gd name="connsiteY11" fmla="*/ 340826 h 976908"/>
                  <a:gd name="connsiteX12" fmla="*/ 909391 w 1542543"/>
                  <a:gd name="connsiteY12" fmla="*/ 450008 h 976908"/>
                  <a:gd name="connsiteX13" fmla="*/ 766089 w 1542543"/>
                  <a:gd name="connsiteY13" fmla="*/ 388593 h 976908"/>
                  <a:gd name="connsiteX14" fmla="*/ 800209 w 1542543"/>
                  <a:gd name="connsiteY14" fmla="*/ 204349 h 976908"/>
                  <a:gd name="connsiteX0" fmla="*/ 800209 w 1542543"/>
                  <a:gd name="connsiteY0" fmla="*/ 204349 h 976908"/>
                  <a:gd name="connsiteX1" fmla="*/ 196266 w 1542543"/>
                  <a:gd name="connsiteY1" fmla="*/ 12686 h 976908"/>
                  <a:gd name="connsiteX2" fmla="*/ 147370 w 1542543"/>
                  <a:gd name="connsiteY2" fmla="*/ 306113 h 976908"/>
                  <a:gd name="connsiteX3" fmla="*/ 12021 w 1542543"/>
                  <a:gd name="connsiteY3" fmla="*/ 518188 h 976908"/>
                  <a:gd name="connsiteX4" fmla="*/ 636377 w 1542543"/>
                  <a:gd name="connsiteY4" fmla="*/ 741181 h 976908"/>
                  <a:gd name="connsiteX5" fmla="*/ 705803 w 1542543"/>
                  <a:gd name="connsiteY5" fmla="*/ 624047 h 976908"/>
                  <a:gd name="connsiteX6" fmla="*/ 859369 w 1542543"/>
                  <a:gd name="connsiteY6" fmla="*/ 679765 h 976908"/>
                  <a:gd name="connsiteX7" fmla="*/ 1189170 w 1542543"/>
                  <a:gd name="connsiteY7" fmla="*/ 914032 h 976908"/>
                  <a:gd name="connsiteX8" fmla="*/ 1507637 w 1542543"/>
                  <a:gd name="connsiteY8" fmla="*/ 786693 h 976908"/>
                  <a:gd name="connsiteX9" fmla="*/ 1173267 w 1542543"/>
                  <a:gd name="connsiteY9" fmla="*/ 634312 h 976908"/>
                  <a:gd name="connsiteX10" fmla="*/ 1250585 w 1542543"/>
                  <a:gd name="connsiteY10" fmla="*/ 450008 h 976908"/>
                  <a:gd name="connsiteX11" fmla="*/ 984454 w 1542543"/>
                  <a:gd name="connsiteY11" fmla="*/ 340826 h 976908"/>
                  <a:gd name="connsiteX12" fmla="*/ 909391 w 1542543"/>
                  <a:gd name="connsiteY12" fmla="*/ 450008 h 976908"/>
                  <a:gd name="connsiteX13" fmla="*/ 766089 w 1542543"/>
                  <a:gd name="connsiteY13" fmla="*/ 388593 h 976908"/>
                  <a:gd name="connsiteX14" fmla="*/ 800209 w 1542543"/>
                  <a:gd name="connsiteY14" fmla="*/ 204349 h 976908"/>
                  <a:gd name="connsiteX0" fmla="*/ 800209 w 1522966"/>
                  <a:gd name="connsiteY0" fmla="*/ 204349 h 975249"/>
                  <a:gd name="connsiteX1" fmla="*/ 196266 w 1522966"/>
                  <a:gd name="connsiteY1" fmla="*/ 12686 h 975249"/>
                  <a:gd name="connsiteX2" fmla="*/ 147370 w 1522966"/>
                  <a:gd name="connsiteY2" fmla="*/ 306113 h 975249"/>
                  <a:gd name="connsiteX3" fmla="*/ 12021 w 1522966"/>
                  <a:gd name="connsiteY3" fmla="*/ 518188 h 975249"/>
                  <a:gd name="connsiteX4" fmla="*/ 636377 w 1522966"/>
                  <a:gd name="connsiteY4" fmla="*/ 741181 h 975249"/>
                  <a:gd name="connsiteX5" fmla="*/ 705803 w 1522966"/>
                  <a:gd name="connsiteY5" fmla="*/ 624047 h 975249"/>
                  <a:gd name="connsiteX6" fmla="*/ 859369 w 1522966"/>
                  <a:gd name="connsiteY6" fmla="*/ 679765 h 975249"/>
                  <a:gd name="connsiteX7" fmla="*/ 1189170 w 1522966"/>
                  <a:gd name="connsiteY7" fmla="*/ 914032 h 975249"/>
                  <a:gd name="connsiteX8" fmla="*/ 1507637 w 1522966"/>
                  <a:gd name="connsiteY8" fmla="*/ 786693 h 975249"/>
                  <a:gd name="connsiteX9" fmla="*/ 1173267 w 1522966"/>
                  <a:gd name="connsiteY9" fmla="*/ 634312 h 975249"/>
                  <a:gd name="connsiteX10" fmla="*/ 1250585 w 1522966"/>
                  <a:gd name="connsiteY10" fmla="*/ 450008 h 975249"/>
                  <a:gd name="connsiteX11" fmla="*/ 984454 w 1522966"/>
                  <a:gd name="connsiteY11" fmla="*/ 340826 h 975249"/>
                  <a:gd name="connsiteX12" fmla="*/ 909391 w 1522966"/>
                  <a:gd name="connsiteY12" fmla="*/ 450008 h 975249"/>
                  <a:gd name="connsiteX13" fmla="*/ 766089 w 1522966"/>
                  <a:gd name="connsiteY13" fmla="*/ 388593 h 975249"/>
                  <a:gd name="connsiteX14" fmla="*/ 800209 w 1522966"/>
                  <a:gd name="connsiteY14" fmla="*/ 204349 h 975249"/>
                  <a:gd name="connsiteX0" fmla="*/ 800209 w 1538655"/>
                  <a:gd name="connsiteY0" fmla="*/ 204349 h 976321"/>
                  <a:gd name="connsiteX1" fmla="*/ 196266 w 1538655"/>
                  <a:gd name="connsiteY1" fmla="*/ 12686 h 976321"/>
                  <a:gd name="connsiteX2" fmla="*/ 147370 w 1538655"/>
                  <a:gd name="connsiteY2" fmla="*/ 306113 h 976321"/>
                  <a:gd name="connsiteX3" fmla="*/ 12021 w 1538655"/>
                  <a:gd name="connsiteY3" fmla="*/ 518188 h 976321"/>
                  <a:gd name="connsiteX4" fmla="*/ 636377 w 1538655"/>
                  <a:gd name="connsiteY4" fmla="*/ 741181 h 976321"/>
                  <a:gd name="connsiteX5" fmla="*/ 705803 w 1538655"/>
                  <a:gd name="connsiteY5" fmla="*/ 624047 h 976321"/>
                  <a:gd name="connsiteX6" fmla="*/ 859369 w 1538655"/>
                  <a:gd name="connsiteY6" fmla="*/ 679765 h 976321"/>
                  <a:gd name="connsiteX7" fmla="*/ 1189170 w 1538655"/>
                  <a:gd name="connsiteY7" fmla="*/ 914032 h 976321"/>
                  <a:gd name="connsiteX8" fmla="*/ 1507637 w 1538655"/>
                  <a:gd name="connsiteY8" fmla="*/ 786693 h 976321"/>
                  <a:gd name="connsiteX9" fmla="*/ 1173267 w 1538655"/>
                  <a:gd name="connsiteY9" fmla="*/ 634312 h 976321"/>
                  <a:gd name="connsiteX10" fmla="*/ 1250585 w 1538655"/>
                  <a:gd name="connsiteY10" fmla="*/ 450008 h 976321"/>
                  <a:gd name="connsiteX11" fmla="*/ 984454 w 1538655"/>
                  <a:gd name="connsiteY11" fmla="*/ 340826 h 976321"/>
                  <a:gd name="connsiteX12" fmla="*/ 909391 w 1538655"/>
                  <a:gd name="connsiteY12" fmla="*/ 450008 h 976321"/>
                  <a:gd name="connsiteX13" fmla="*/ 766089 w 1538655"/>
                  <a:gd name="connsiteY13" fmla="*/ 388593 h 976321"/>
                  <a:gd name="connsiteX14" fmla="*/ 800209 w 1538655"/>
                  <a:gd name="connsiteY14" fmla="*/ 204349 h 976321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27868"/>
                  <a:gd name="connsiteY0" fmla="*/ 204349 h 975126"/>
                  <a:gd name="connsiteX1" fmla="*/ 196266 w 1527868"/>
                  <a:gd name="connsiteY1" fmla="*/ 12686 h 975126"/>
                  <a:gd name="connsiteX2" fmla="*/ 147370 w 1527868"/>
                  <a:gd name="connsiteY2" fmla="*/ 306113 h 975126"/>
                  <a:gd name="connsiteX3" fmla="*/ 12021 w 1527868"/>
                  <a:gd name="connsiteY3" fmla="*/ 518188 h 975126"/>
                  <a:gd name="connsiteX4" fmla="*/ 636377 w 1527868"/>
                  <a:gd name="connsiteY4" fmla="*/ 741181 h 975126"/>
                  <a:gd name="connsiteX5" fmla="*/ 705803 w 1527868"/>
                  <a:gd name="connsiteY5" fmla="*/ 624047 h 975126"/>
                  <a:gd name="connsiteX6" fmla="*/ 859369 w 1527868"/>
                  <a:gd name="connsiteY6" fmla="*/ 679765 h 975126"/>
                  <a:gd name="connsiteX7" fmla="*/ 1189170 w 1527868"/>
                  <a:gd name="connsiteY7" fmla="*/ 914032 h 975126"/>
                  <a:gd name="connsiteX8" fmla="*/ 1467881 w 1527868"/>
                  <a:gd name="connsiteY8" fmla="*/ 742961 h 975126"/>
                  <a:gd name="connsiteX9" fmla="*/ 1173267 w 1527868"/>
                  <a:gd name="connsiteY9" fmla="*/ 634312 h 975126"/>
                  <a:gd name="connsiteX10" fmla="*/ 1250585 w 1527868"/>
                  <a:gd name="connsiteY10" fmla="*/ 438081 h 975126"/>
                  <a:gd name="connsiteX11" fmla="*/ 964576 w 1527868"/>
                  <a:gd name="connsiteY11" fmla="*/ 344802 h 975126"/>
                  <a:gd name="connsiteX12" fmla="*/ 909391 w 1527868"/>
                  <a:gd name="connsiteY12" fmla="*/ 450008 h 975126"/>
                  <a:gd name="connsiteX13" fmla="*/ 766089 w 1527868"/>
                  <a:gd name="connsiteY13" fmla="*/ 388593 h 975126"/>
                  <a:gd name="connsiteX14" fmla="*/ 800209 w 1527868"/>
                  <a:gd name="connsiteY14" fmla="*/ 204349 h 975126"/>
                  <a:gd name="connsiteX0" fmla="*/ 800209 w 1527868"/>
                  <a:gd name="connsiteY0" fmla="*/ 204349 h 975126"/>
                  <a:gd name="connsiteX1" fmla="*/ 196266 w 1527868"/>
                  <a:gd name="connsiteY1" fmla="*/ 12686 h 975126"/>
                  <a:gd name="connsiteX2" fmla="*/ 147370 w 1527868"/>
                  <a:gd name="connsiteY2" fmla="*/ 306113 h 975126"/>
                  <a:gd name="connsiteX3" fmla="*/ 12021 w 1527868"/>
                  <a:gd name="connsiteY3" fmla="*/ 518188 h 975126"/>
                  <a:gd name="connsiteX4" fmla="*/ 636377 w 1527868"/>
                  <a:gd name="connsiteY4" fmla="*/ 741181 h 975126"/>
                  <a:gd name="connsiteX5" fmla="*/ 705803 w 1527868"/>
                  <a:gd name="connsiteY5" fmla="*/ 624047 h 975126"/>
                  <a:gd name="connsiteX6" fmla="*/ 859369 w 1527868"/>
                  <a:gd name="connsiteY6" fmla="*/ 679765 h 975126"/>
                  <a:gd name="connsiteX7" fmla="*/ 1189170 w 1527868"/>
                  <a:gd name="connsiteY7" fmla="*/ 914032 h 975126"/>
                  <a:gd name="connsiteX8" fmla="*/ 1467881 w 1527868"/>
                  <a:gd name="connsiteY8" fmla="*/ 742961 h 975126"/>
                  <a:gd name="connsiteX9" fmla="*/ 1173267 w 1527868"/>
                  <a:gd name="connsiteY9" fmla="*/ 634312 h 975126"/>
                  <a:gd name="connsiteX10" fmla="*/ 1250585 w 1527868"/>
                  <a:gd name="connsiteY10" fmla="*/ 438081 h 975126"/>
                  <a:gd name="connsiteX11" fmla="*/ 964576 w 1527868"/>
                  <a:gd name="connsiteY11" fmla="*/ 344802 h 975126"/>
                  <a:gd name="connsiteX12" fmla="*/ 909391 w 1527868"/>
                  <a:gd name="connsiteY12" fmla="*/ 450008 h 975126"/>
                  <a:gd name="connsiteX13" fmla="*/ 766089 w 1527868"/>
                  <a:gd name="connsiteY13" fmla="*/ 388593 h 975126"/>
                  <a:gd name="connsiteX14" fmla="*/ 800209 w 1527868"/>
                  <a:gd name="connsiteY14" fmla="*/ 204349 h 975126"/>
                  <a:gd name="connsiteX0" fmla="*/ 800209 w 1499884"/>
                  <a:gd name="connsiteY0" fmla="*/ 204349 h 986483"/>
                  <a:gd name="connsiteX1" fmla="*/ 196266 w 1499884"/>
                  <a:gd name="connsiteY1" fmla="*/ 12686 h 986483"/>
                  <a:gd name="connsiteX2" fmla="*/ 147370 w 1499884"/>
                  <a:gd name="connsiteY2" fmla="*/ 306113 h 986483"/>
                  <a:gd name="connsiteX3" fmla="*/ 12021 w 1499884"/>
                  <a:gd name="connsiteY3" fmla="*/ 518188 h 986483"/>
                  <a:gd name="connsiteX4" fmla="*/ 636377 w 1499884"/>
                  <a:gd name="connsiteY4" fmla="*/ 741181 h 986483"/>
                  <a:gd name="connsiteX5" fmla="*/ 705803 w 1499884"/>
                  <a:gd name="connsiteY5" fmla="*/ 624047 h 986483"/>
                  <a:gd name="connsiteX6" fmla="*/ 859369 w 1499884"/>
                  <a:gd name="connsiteY6" fmla="*/ 679765 h 986483"/>
                  <a:gd name="connsiteX7" fmla="*/ 1189170 w 1499884"/>
                  <a:gd name="connsiteY7" fmla="*/ 914032 h 986483"/>
                  <a:gd name="connsiteX8" fmla="*/ 1467881 w 1499884"/>
                  <a:gd name="connsiteY8" fmla="*/ 742961 h 986483"/>
                  <a:gd name="connsiteX9" fmla="*/ 1173267 w 1499884"/>
                  <a:gd name="connsiteY9" fmla="*/ 634312 h 986483"/>
                  <a:gd name="connsiteX10" fmla="*/ 1250585 w 1499884"/>
                  <a:gd name="connsiteY10" fmla="*/ 438081 h 986483"/>
                  <a:gd name="connsiteX11" fmla="*/ 964576 w 1499884"/>
                  <a:gd name="connsiteY11" fmla="*/ 344802 h 986483"/>
                  <a:gd name="connsiteX12" fmla="*/ 909391 w 1499884"/>
                  <a:gd name="connsiteY12" fmla="*/ 450008 h 986483"/>
                  <a:gd name="connsiteX13" fmla="*/ 766089 w 1499884"/>
                  <a:gd name="connsiteY13" fmla="*/ 388593 h 986483"/>
                  <a:gd name="connsiteX14" fmla="*/ 800209 w 1499884"/>
                  <a:gd name="connsiteY14" fmla="*/ 204349 h 986483"/>
                  <a:gd name="connsiteX0" fmla="*/ 800209 w 1505435"/>
                  <a:gd name="connsiteY0" fmla="*/ 204349 h 1015754"/>
                  <a:gd name="connsiteX1" fmla="*/ 196266 w 1505435"/>
                  <a:gd name="connsiteY1" fmla="*/ 12686 h 1015754"/>
                  <a:gd name="connsiteX2" fmla="*/ 147370 w 1505435"/>
                  <a:gd name="connsiteY2" fmla="*/ 306113 h 1015754"/>
                  <a:gd name="connsiteX3" fmla="*/ 12021 w 1505435"/>
                  <a:gd name="connsiteY3" fmla="*/ 518188 h 1015754"/>
                  <a:gd name="connsiteX4" fmla="*/ 636377 w 1505435"/>
                  <a:gd name="connsiteY4" fmla="*/ 741181 h 1015754"/>
                  <a:gd name="connsiteX5" fmla="*/ 705803 w 1505435"/>
                  <a:gd name="connsiteY5" fmla="*/ 624047 h 1015754"/>
                  <a:gd name="connsiteX6" fmla="*/ 859369 w 1505435"/>
                  <a:gd name="connsiteY6" fmla="*/ 679765 h 1015754"/>
                  <a:gd name="connsiteX7" fmla="*/ 1189170 w 1505435"/>
                  <a:gd name="connsiteY7" fmla="*/ 914032 h 1015754"/>
                  <a:gd name="connsiteX8" fmla="*/ 1467881 w 1505435"/>
                  <a:gd name="connsiteY8" fmla="*/ 742961 h 1015754"/>
                  <a:gd name="connsiteX9" fmla="*/ 1173267 w 1505435"/>
                  <a:gd name="connsiteY9" fmla="*/ 634312 h 1015754"/>
                  <a:gd name="connsiteX10" fmla="*/ 1250585 w 1505435"/>
                  <a:gd name="connsiteY10" fmla="*/ 438081 h 1015754"/>
                  <a:gd name="connsiteX11" fmla="*/ 964576 w 1505435"/>
                  <a:gd name="connsiteY11" fmla="*/ 344802 h 1015754"/>
                  <a:gd name="connsiteX12" fmla="*/ 909391 w 1505435"/>
                  <a:gd name="connsiteY12" fmla="*/ 450008 h 1015754"/>
                  <a:gd name="connsiteX13" fmla="*/ 766089 w 1505435"/>
                  <a:gd name="connsiteY13" fmla="*/ 388593 h 1015754"/>
                  <a:gd name="connsiteX14" fmla="*/ 800209 w 1505435"/>
                  <a:gd name="connsiteY14" fmla="*/ 204349 h 1015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5435" h="1015754">
                    <a:moveTo>
                      <a:pt x="800209" y="204349"/>
                    </a:moveTo>
                    <a:cubicBezTo>
                      <a:pt x="598895" y="140461"/>
                      <a:pt x="302164" y="-50647"/>
                      <a:pt x="196266" y="12686"/>
                    </a:cubicBezTo>
                    <a:cubicBezTo>
                      <a:pt x="103106" y="72064"/>
                      <a:pt x="168969" y="214930"/>
                      <a:pt x="147370" y="306113"/>
                    </a:cubicBezTo>
                    <a:cubicBezTo>
                      <a:pt x="102254" y="376805"/>
                      <a:pt x="-42253" y="455447"/>
                      <a:pt x="12021" y="518188"/>
                    </a:cubicBezTo>
                    <a:cubicBezTo>
                      <a:pt x="164480" y="669383"/>
                      <a:pt x="559454" y="713233"/>
                      <a:pt x="636377" y="741181"/>
                    </a:cubicBezTo>
                    <a:cubicBezTo>
                      <a:pt x="696624" y="733941"/>
                      <a:pt x="677361" y="671042"/>
                      <a:pt x="705803" y="624047"/>
                    </a:cubicBezTo>
                    <a:lnTo>
                      <a:pt x="859369" y="679765"/>
                    </a:lnTo>
                    <a:cubicBezTo>
                      <a:pt x="850034" y="889051"/>
                      <a:pt x="1063333" y="847870"/>
                      <a:pt x="1189170" y="914032"/>
                    </a:cubicBezTo>
                    <a:cubicBezTo>
                      <a:pt x="1618678" y="1176386"/>
                      <a:pt x="1495571" y="862271"/>
                      <a:pt x="1467881" y="742961"/>
                    </a:cubicBezTo>
                    <a:cubicBezTo>
                      <a:pt x="1356424" y="685542"/>
                      <a:pt x="1304603" y="671853"/>
                      <a:pt x="1173267" y="634312"/>
                    </a:cubicBezTo>
                    <a:cubicBezTo>
                      <a:pt x="1199040" y="568902"/>
                      <a:pt x="1292398" y="479637"/>
                      <a:pt x="1250585" y="438081"/>
                    </a:cubicBezTo>
                    <a:cubicBezTo>
                      <a:pt x="1165850" y="405662"/>
                      <a:pt x="1045335" y="381196"/>
                      <a:pt x="964576" y="344802"/>
                    </a:cubicBezTo>
                    <a:cubicBezTo>
                      <a:pt x="930279" y="379871"/>
                      <a:pt x="927786" y="414939"/>
                      <a:pt x="909391" y="450008"/>
                    </a:cubicBezTo>
                    <a:lnTo>
                      <a:pt x="766089" y="388593"/>
                    </a:lnTo>
                    <a:lnTo>
                      <a:pt x="800209" y="2043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3" name="Freeform 106">
                <a:extLst>
                  <a:ext uri="{FF2B5EF4-FFF2-40B4-BE49-F238E27FC236}">
                    <a16:creationId xmlns="" xmlns:a16="http://schemas.microsoft.com/office/drawing/2014/main" id="{D88B5ADB-E785-4DDC-B4F0-E232FA28BFED}"/>
                  </a:ext>
                </a:extLst>
              </p:cNvPr>
              <p:cNvSpPr/>
              <p:nvPr/>
            </p:nvSpPr>
            <p:spPr>
              <a:xfrm rot="19632933">
                <a:off x="2257651" y="4182238"/>
                <a:ext cx="1505435" cy="1015754"/>
              </a:xfrm>
              <a:custGeom>
                <a:avLst/>
                <a:gdLst>
                  <a:gd name="connsiteX0" fmla="*/ 812042 w 1535373"/>
                  <a:gd name="connsiteY0" fmla="*/ 211541 h 921224"/>
                  <a:gd name="connsiteX1" fmla="*/ 184245 w 1535373"/>
                  <a:gd name="connsiteY1" fmla="*/ 0 h 921224"/>
                  <a:gd name="connsiteX2" fmla="*/ 143301 w 1535373"/>
                  <a:gd name="connsiteY2" fmla="*/ 293427 h 921224"/>
                  <a:gd name="connsiteX3" fmla="*/ 0 w 1535373"/>
                  <a:gd name="connsiteY3" fmla="*/ 477672 h 921224"/>
                  <a:gd name="connsiteX4" fmla="*/ 600501 w 1535373"/>
                  <a:gd name="connsiteY4" fmla="*/ 764275 h 921224"/>
                  <a:gd name="connsiteX5" fmla="*/ 709684 w 1535373"/>
                  <a:gd name="connsiteY5" fmla="*/ 655093 h 921224"/>
                  <a:gd name="connsiteX6" fmla="*/ 887104 w 1535373"/>
                  <a:gd name="connsiteY6" fmla="*/ 702860 h 921224"/>
                  <a:gd name="connsiteX7" fmla="*/ 1201003 w 1535373"/>
                  <a:gd name="connsiteY7" fmla="*/ 921224 h 921224"/>
                  <a:gd name="connsiteX8" fmla="*/ 1535373 w 1535373"/>
                  <a:gd name="connsiteY8" fmla="*/ 825690 h 921224"/>
                  <a:gd name="connsiteX9" fmla="*/ 1201003 w 1535373"/>
                  <a:gd name="connsiteY9" fmla="*/ 689212 h 921224"/>
                  <a:gd name="connsiteX10" fmla="*/ 1262418 w 1535373"/>
                  <a:gd name="connsiteY10" fmla="*/ 457200 h 921224"/>
                  <a:gd name="connsiteX11" fmla="*/ 996287 w 1535373"/>
                  <a:gd name="connsiteY11" fmla="*/ 348018 h 921224"/>
                  <a:gd name="connsiteX12" fmla="*/ 921224 w 1535373"/>
                  <a:gd name="connsiteY12" fmla="*/ 457200 h 921224"/>
                  <a:gd name="connsiteX13" fmla="*/ 777922 w 1535373"/>
                  <a:gd name="connsiteY13" fmla="*/ 395785 h 921224"/>
                  <a:gd name="connsiteX14" fmla="*/ 812042 w 1535373"/>
                  <a:gd name="connsiteY14" fmla="*/ 211541 h 921224"/>
                  <a:gd name="connsiteX0" fmla="*/ 812042 w 1535373"/>
                  <a:gd name="connsiteY0" fmla="*/ 191663 h 901346"/>
                  <a:gd name="connsiteX1" fmla="*/ 208099 w 1535373"/>
                  <a:gd name="connsiteY1" fmla="*/ 0 h 901346"/>
                  <a:gd name="connsiteX2" fmla="*/ 143301 w 1535373"/>
                  <a:gd name="connsiteY2" fmla="*/ 273549 h 901346"/>
                  <a:gd name="connsiteX3" fmla="*/ 0 w 1535373"/>
                  <a:gd name="connsiteY3" fmla="*/ 457794 h 901346"/>
                  <a:gd name="connsiteX4" fmla="*/ 600501 w 1535373"/>
                  <a:gd name="connsiteY4" fmla="*/ 744397 h 901346"/>
                  <a:gd name="connsiteX5" fmla="*/ 709684 w 1535373"/>
                  <a:gd name="connsiteY5" fmla="*/ 635215 h 901346"/>
                  <a:gd name="connsiteX6" fmla="*/ 887104 w 1535373"/>
                  <a:gd name="connsiteY6" fmla="*/ 682982 h 901346"/>
                  <a:gd name="connsiteX7" fmla="*/ 1201003 w 1535373"/>
                  <a:gd name="connsiteY7" fmla="*/ 901346 h 901346"/>
                  <a:gd name="connsiteX8" fmla="*/ 1535373 w 1535373"/>
                  <a:gd name="connsiteY8" fmla="*/ 805812 h 901346"/>
                  <a:gd name="connsiteX9" fmla="*/ 1201003 w 1535373"/>
                  <a:gd name="connsiteY9" fmla="*/ 669334 h 901346"/>
                  <a:gd name="connsiteX10" fmla="*/ 1262418 w 1535373"/>
                  <a:gd name="connsiteY10" fmla="*/ 437322 h 901346"/>
                  <a:gd name="connsiteX11" fmla="*/ 996287 w 1535373"/>
                  <a:gd name="connsiteY11" fmla="*/ 328140 h 901346"/>
                  <a:gd name="connsiteX12" fmla="*/ 921224 w 1535373"/>
                  <a:gd name="connsiteY12" fmla="*/ 437322 h 901346"/>
                  <a:gd name="connsiteX13" fmla="*/ 777922 w 1535373"/>
                  <a:gd name="connsiteY13" fmla="*/ 375907 h 901346"/>
                  <a:gd name="connsiteX14" fmla="*/ 812042 w 1535373"/>
                  <a:gd name="connsiteY14" fmla="*/ 191663 h 901346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43301 w 1535373"/>
                  <a:gd name="connsiteY2" fmla="*/ 286235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43301 w 1535373"/>
                  <a:gd name="connsiteY2" fmla="*/ 286235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59203 w 1535373"/>
                  <a:gd name="connsiteY2" fmla="*/ 306113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788188 w 1511519"/>
                  <a:gd name="connsiteY0" fmla="*/ 204349 h 914032"/>
                  <a:gd name="connsiteX1" fmla="*/ 184245 w 1511519"/>
                  <a:gd name="connsiteY1" fmla="*/ 12686 h 914032"/>
                  <a:gd name="connsiteX2" fmla="*/ 135349 w 1511519"/>
                  <a:gd name="connsiteY2" fmla="*/ 306113 h 914032"/>
                  <a:gd name="connsiteX3" fmla="*/ 0 w 1511519"/>
                  <a:gd name="connsiteY3" fmla="*/ 518188 h 914032"/>
                  <a:gd name="connsiteX4" fmla="*/ 576647 w 1511519"/>
                  <a:gd name="connsiteY4" fmla="*/ 757083 h 914032"/>
                  <a:gd name="connsiteX5" fmla="*/ 685830 w 1511519"/>
                  <a:gd name="connsiteY5" fmla="*/ 647901 h 914032"/>
                  <a:gd name="connsiteX6" fmla="*/ 863250 w 1511519"/>
                  <a:gd name="connsiteY6" fmla="*/ 695668 h 914032"/>
                  <a:gd name="connsiteX7" fmla="*/ 1177149 w 1511519"/>
                  <a:gd name="connsiteY7" fmla="*/ 914032 h 914032"/>
                  <a:gd name="connsiteX8" fmla="*/ 1511519 w 1511519"/>
                  <a:gd name="connsiteY8" fmla="*/ 818498 h 914032"/>
                  <a:gd name="connsiteX9" fmla="*/ 1177149 w 1511519"/>
                  <a:gd name="connsiteY9" fmla="*/ 682020 h 914032"/>
                  <a:gd name="connsiteX10" fmla="*/ 1238564 w 1511519"/>
                  <a:gd name="connsiteY10" fmla="*/ 450008 h 914032"/>
                  <a:gd name="connsiteX11" fmla="*/ 972433 w 1511519"/>
                  <a:gd name="connsiteY11" fmla="*/ 340826 h 914032"/>
                  <a:gd name="connsiteX12" fmla="*/ 897370 w 1511519"/>
                  <a:gd name="connsiteY12" fmla="*/ 450008 h 914032"/>
                  <a:gd name="connsiteX13" fmla="*/ 754068 w 1511519"/>
                  <a:gd name="connsiteY13" fmla="*/ 388593 h 914032"/>
                  <a:gd name="connsiteX14" fmla="*/ 788188 w 1511519"/>
                  <a:gd name="connsiteY14" fmla="*/ 204349 h 914032"/>
                  <a:gd name="connsiteX0" fmla="*/ 802902 w 1526233"/>
                  <a:gd name="connsiteY0" fmla="*/ 204349 h 914032"/>
                  <a:gd name="connsiteX1" fmla="*/ 198959 w 1526233"/>
                  <a:gd name="connsiteY1" fmla="*/ 12686 h 914032"/>
                  <a:gd name="connsiteX2" fmla="*/ 150063 w 1526233"/>
                  <a:gd name="connsiteY2" fmla="*/ 306113 h 914032"/>
                  <a:gd name="connsiteX3" fmla="*/ 14714 w 1526233"/>
                  <a:gd name="connsiteY3" fmla="*/ 518188 h 914032"/>
                  <a:gd name="connsiteX4" fmla="*/ 591361 w 1526233"/>
                  <a:gd name="connsiteY4" fmla="*/ 757083 h 914032"/>
                  <a:gd name="connsiteX5" fmla="*/ 700544 w 1526233"/>
                  <a:gd name="connsiteY5" fmla="*/ 647901 h 914032"/>
                  <a:gd name="connsiteX6" fmla="*/ 877964 w 1526233"/>
                  <a:gd name="connsiteY6" fmla="*/ 695668 h 914032"/>
                  <a:gd name="connsiteX7" fmla="*/ 1191863 w 1526233"/>
                  <a:gd name="connsiteY7" fmla="*/ 914032 h 914032"/>
                  <a:gd name="connsiteX8" fmla="*/ 1526233 w 1526233"/>
                  <a:gd name="connsiteY8" fmla="*/ 818498 h 914032"/>
                  <a:gd name="connsiteX9" fmla="*/ 1191863 w 1526233"/>
                  <a:gd name="connsiteY9" fmla="*/ 682020 h 914032"/>
                  <a:gd name="connsiteX10" fmla="*/ 1253278 w 1526233"/>
                  <a:gd name="connsiteY10" fmla="*/ 450008 h 914032"/>
                  <a:gd name="connsiteX11" fmla="*/ 987147 w 1526233"/>
                  <a:gd name="connsiteY11" fmla="*/ 340826 h 914032"/>
                  <a:gd name="connsiteX12" fmla="*/ 912084 w 1526233"/>
                  <a:gd name="connsiteY12" fmla="*/ 450008 h 914032"/>
                  <a:gd name="connsiteX13" fmla="*/ 768782 w 1526233"/>
                  <a:gd name="connsiteY13" fmla="*/ 388593 h 914032"/>
                  <a:gd name="connsiteX14" fmla="*/ 802902 w 1526233"/>
                  <a:gd name="connsiteY14" fmla="*/ 204349 h 914032"/>
                  <a:gd name="connsiteX0" fmla="*/ 802902 w 1526233"/>
                  <a:gd name="connsiteY0" fmla="*/ 204349 h 914032"/>
                  <a:gd name="connsiteX1" fmla="*/ 198959 w 1526233"/>
                  <a:gd name="connsiteY1" fmla="*/ 12686 h 914032"/>
                  <a:gd name="connsiteX2" fmla="*/ 150063 w 1526233"/>
                  <a:gd name="connsiteY2" fmla="*/ 306113 h 914032"/>
                  <a:gd name="connsiteX3" fmla="*/ 14714 w 1526233"/>
                  <a:gd name="connsiteY3" fmla="*/ 518188 h 914032"/>
                  <a:gd name="connsiteX4" fmla="*/ 591361 w 1526233"/>
                  <a:gd name="connsiteY4" fmla="*/ 757083 h 914032"/>
                  <a:gd name="connsiteX5" fmla="*/ 700544 w 1526233"/>
                  <a:gd name="connsiteY5" fmla="*/ 647901 h 914032"/>
                  <a:gd name="connsiteX6" fmla="*/ 877964 w 1526233"/>
                  <a:gd name="connsiteY6" fmla="*/ 695668 h 914032"/>
                  <a:gd name="connsiteX7" fmla="*/ 1191863 w 1526233"/>
                  <a:gd name="connsiteY7" fmla="*/ 914032 h 914032"/>
                  <a:gd name="connsiteX8" fmla="*/ 1526233 w 1526233"/>
                  <a:gd name="connsiteY8" fmla="*/ 818498 h 914032"/>
                  <a:gd name="connsiteX9" fmla="*/ 1191863 w 1526233"/>
                  <a:gd name="connsiteY9" fmla="*/ 682020 h 914032"/>
                  <a:gd name="connsiteX10" fmla="*/ 1253278 w 1526233"/>
                  <a:gd name="connsiteY10" fmla="*/ 450008 h 914032"/>
                  <a:gd name="connsiteX11" fmla="*/ 987147 w 1526233"/>
                  <a:gd name="connsiteY11" fmla="*/ 340826 h 914032"/>
                  <a:gd name="connsiteX12" fmla="*/ 912084 w 1526233"/>
                  <a:gd name="connsiteY12" fmla="*/ 450008 h 914032"/>
                  <a:gd name="connsiteX13" fmla="*/ 768782 w 1526233"/>
                  <a:gd name="connsiteY13" fmla="*/ 388593 h 914032"/>
                  <a:gd name="connsiteX14" fmla="*/ 802902 w 1526233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588668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82628"/>
                  <a:gd name="connsiteX1" fmla="*/ 196266 w 1523540"/>
                  <a:gd name="connsiteY1" fmla="*/ 12686 h 982628"/>
                  <a:gd name="connsiteX2" fmla="*/ 147370 w 1523540"/>
                  <a:gd name="connsiteY2" fmla="*/ 306113 h 982628"/>
                  <a:gd name="connsiteX3" fmla="*/ 12021 w 1523540"/>
                  <a:gd name="connsiteY3" fmla="*/ 518188 h 982628"/>
                  <a:gd name="connsiteX4" fmla="*/ 636377 w 1523540"/>
                  <a:gd name="connsiteY4" fmla="*/ 741181 h 982628"/>
                  <a:gd name="connsiteX5" fmla="*/ 705803 w 1523540"/>
                  <a:gd name="connsiteY5" fmla="*/ 624047 h 982628"/>
                  <a:gd name="connsiteX6" fmla="*/ 859369 w 1523540"/>
                  <a:gd name="connsiteY6" fmla="*/ 679765 h 982628"/>
                  <a:gd name="connsiteX7" fmla="*/ 1189170 w 1523540"/>
                  <a:gd name="connsiteY7" fmla="*/ 914032 h 982628"/>
                  <a:gd name="connsiteX8" fmla="*/ 1523540 w 1523540"/>
                  <a:gd name="connsiteY8" fmla="*/ 818498 h 982628"/>
                  <a:gd name="connsiteX9" fmla="*/ 1189170 w 1523540"/>
                  <a:gd name="connsiteY9" fmla="*/ 682020 h 982628"/>
                  <a:gd name="connsiteX10" fmla="*/ 1250585 w 1523540"/>
                  <a:gd name="connsiteY10" fmla="*/ 450008 h 982628"/>
                  <a:gd name="connsiteX11" fmla="*/ 984454 w 1523540"/>
                  <a:gd name="connsiteY11" fmla="*/ 340826 h 982628"/>
                  <a:gd name="connsiteX12" fmla="*/ 909391 w 1523540"/>
                  <a:gd name="connsiteY12" fmla="*/ 450008 h 982628"/>
                  <a:gd name="connsiteX13" fmla="*/ 766089 w 1523540"/>
                  <a:gd name="connsiteY13" fmla="*/ 388593 h 982628"/>
                  <a:gd name="connsiteX14" fmla="*/ 800209 w 1523540"/>
                  <a:gd name="connsiteY14" fmla="*/ 204349 h 982628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89170 w 1554538"/>
                  <a:gd name="connsiteY9" fmla="*/ 682020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89170 w 1554538"/>
                  <a:gd name="connsiteY9" fmla="*/ 682020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73267 w 1554538"/>
                  <a:gd name="connsiteY9" fmla="*/ 634312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73267 w 1554538"/>
                  <a:gd name="connsiteY9" fmla="*/ 634312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42543"/>
                  <a:gd name="connsiteY0" fmla="*/ 204349 h 976908"/>
                  <a:gd name="connsiteX1" fmla="*/ 196266 w 1542543"/>
                  <a:gd name="connsiteY1" fmla="*/ 12686 h 976908"/>
                  <a:gd name="connsiteX2" fmla="*/ 147370 w 1542543"/>
                  <a:gd name="connsiteY2" fmla="*/ 306113 h 976908"/>
                  <a:gd name="connsiteX3" fmla="*/ 12021 w 1542543"/>
                  <a:gd name="connsiteY3" fmla="*/ 518188 h 976908"/>
                  <a:gd name="connsiteX4" fmla="*/ 636377 w 1542543"/>
                  <a:gd name="connsiteY4" fmla="*/ 741181 h 976908"/>
                  <a:gd name="connsiteX5" fmla="*/ 705803 w 1542543"/>
                  <a:gd name="connsiteY5" fmla="*/ 624047 h 976908"/>
                  <a:gd name="connsiteX6" fmla="*/ 859369 w 1542543"/>
                  <a:gd name="connsiteY6" fmla="*/ 679765 h 976908"/>
                  <a:gd name="connsiteX7" fmla="*/ 1189170 w 1542543"/>
                  <a:gd name="connsiteY7" fmla="*/ 914032 h 976908"/>
                  <a:gd name="connsiteX8" fmla="*/ 1507637 w 1542543"/>
                  <a:gd name="connsiteY8" fmla="*/ 786693 h 976908"/>
                  <a:gd name="connsiteX9" fmla="*/ 1173267 w 1542543"/>
                  <a:gd name="connsiteY9" fmla="*/ 634312 h 976908"/>
                  <a:gd name="connsiteX10" fmla="*/ 1250585 w 1542543"/>
                  <a:gd name="connsiteY10" fmla="*/ 450008 h 976908"/>
                  <a:gd name="connsiteX11" fmla="*/ 984454 w 1542543"/>
                  <a:gd name="connsiteY11" fmla="*/ 340826 h 976908"/>
                  <a:gd name="connsiteX12" fmla="*/ 909391 w 1542543"/>
                  <a:gd name="connsiteY12" fmla="*/ 450008 h 976908"/>
                  <a:gd name="connsiteX13" fmla="*/ 766089 w 1542543"/>
                  <a:gd name="connsiteY13" fmla="*/ 388593 h 976908"/>
                  <a:gd name="connsiteX14" fmla="*/ 800209 w 1542543"/>
                  <a:gd name="connsiteY14" fmla="*/ 204349 h 976908"/>
                  <a:gd name="connsiteX0" fmla="*/ 800209 w 1542543"/>
                  <a:gd name="connsiteY0" fmla="*/ 204349 h 976908"/>
                  <a:gd name="connsiteX1" fmla="*/ 196266 w 1542543"/>
                  <a:gd name="connsiteY1" fmla="*/ 12686 h 976908"/>
                  <a:gd name="connsiteX2" fmla="*/ 147370 w 1542543"/>
                  <a:gd name="connsiteY2" fmla="*/ 306113 h 976908"/>
                  <a:gd name="connsiteX3" fmla="*/ 12021 w 1542543"/>
                  <a:gd name="connsiteY3" fmla="*/ 518188 h 976908"/>
                  <a:gd name="connsiteX4" fmla="*/ 636377 w 1542543"/>
                  <a:gd name="connsiteY4" fmla="*/ 741181 h 976908"/>
                  <a:gd name="connsiteX5" fmla="*/ 705803 w 1542543"/>
                  <a:gd name="connsiteY5" fmla="*/ 624047 h 976908"/>
                  <a:gd name="connsiteX6" fmla="*/ 859369 w 1542543"/>
                  <a:gd name="connsiteY6" fmla="*/ 679765 h 976908"/>
                  <a:gd name="connsiteX7" fmla="*/ 1189170 w 1542543"/>
                  <a:gd name="connsiteY7" fmla="*/ 914032 h 976908"/>
                  <a:gd name="connsiteX8" fmla="*/ 1507637 w 1542543"/>
                  <a:gd name="connsiteY8" fmla="*/ 786693 h 976908"/>
                  <a:gd name="connsiteX9" fmla="*/ 1173267 w 1542543"/>
                  <a:gd name="connsiteY9" fmla="*/ 634312 h 976908"/>
                  <a:gd name="connsiteX10" fmla="*/ 1250585 w 1542543"/>
                  <a:gd name="connsiteY10" fmla="*/ 450008 h 976908"/>
                  <a:gd name="connsiteX11" fmla="*/ 984454 w 1542543"/>
                  <a:gd name="connsiteY11" fmla="*/ 340826 h 976908"/>
                  <a:gd name="connsiteX12" fmla="*/ 909391 w 1542543"/>
                  <a:gd name="connsiteY12" fmla="*/ 450008 h 976908"/>
                  <a:gd name="connsiteX13" fmla="*/ 766089 w 1542543"/>
                  <a:gd name="connsiteY13" fmla="*/ 388593 h 976908"/>
                  <a:gd name="connsiteX14" fmla="*/ 800209 w 1542543"/>
                  <a:gd name="connsiteY14" fmla="*/ 204349 h 976908"/>
                  <a:gd name="connsiteX0" fmla="*/ 800209 w 1522966"/>
                  <a:gd name="connsiteY0" fmla="*/ 204349 h 975249"/>
                  <a:gd name="connsiteX1" fmla="*/ 196266 w 1522966"/>
                  <a:gd name="connsiteY1" fmla="*/ 12686 h 975249"/>
                  <a:gd name="connsiteX2" fmla="*/ 147370 w 1522966"/>
                  <a:gd name="connsiteY2" fmla="*/ 306113 h 975249"/>
                  <a:gd name="connsiteX3" fmla="*/ 12021 w 1522966"/>
                  <a:gd name="connsiteY3" fmla="*/ 518188 h 975249"/>
                  <a:gd name="connsiteX4" fmla="*/ 636377 w 1522966"/>
                  <a:gd name="connsiteY4" fmla="*/ 741181 h 975249"/>
                  <a:gd name="connsiteX5" fmla="*/ 705803 w 1522966"/>
                  <a:gd name="connsiteY5" fmla="*/ 624047 h 975249"/>
                  <a:gd name="connsiteX6" fmla="*/ 859369 w 1522966"/>
                  <a:gd name="connsiteY6" fmla="*/ 679765 h 975249"/>
                  <a:gd name="connsiteX7" fmla="*/ 1189170 w 1522966"/>
                  <a:gd name="connsiteY7" fmla="*/ 914032 h 975249"/>
                  <a:gd name="connsiteX8" fmla="*/ 1507637 w 1522966"/>
                  <a:gd name="connsiteY8" fmla="*/ 786693 h 975249"/>
                  <a:gd name="connsiteX9" fmla="*/ 1173267 w 1522966"/>
                  <a:gd name="connsiteY9" fmla="*/ 634312 h 975249"/>
                  <a:gd name="connsiteX10" fmla="*/ 1250585 w 1522966"/>
                  <a:gd name="connsiteY10" fmla="*/ 450008 h 975249"/>
                  <a:gd name="connsiteX11" fmla="*/ 984454 w 1522966"/>
                  <a:gd name="connsiteY11" fmla="*/ 340826 h 975249"/>
                  <a:gd name="connsiteX12" fmla="*/ 909391 w 1522966"/>
                  <a:gd name="connsiteY12" fmla="*/ 450008 h 975249"/>
                  <a:gd name="connsiteX13" fmla="*/ 766089 w 1522966"/>
                  <a:gd name="connsiteY13" fmla="*/ 388593 h 975249"/>
                  <a:gd name="connsiteX14" fmla="*/ 800209 w 1522966"/>
                  <a:gd name="connsiteY14" fmla="*/ 204349 h 975249"/>
                  <a:gd name="connsiteX0" fmla="*/ 800209 w 1538655"/>
                  <a:gd name="connsiteY0" fmla="*/ 204349 h 976321"/>
                  <a:gd name="connsiteX1" fmla="*/ 196266 w 1538655"/>
                  <a:gd name="connsiteY1" fmla="*/ 12686 h 976321"/>
                  <a:gd name="connsiteX2" fmla="*/ 147370 w 1538655"/>
                  <a:gd name="connsiteY2" fmla="*/ 306113 h 976321"/>
                  <a:gd name="connsiteX3" fmla="*/ 12021 w 1538655"/>
                  <a:gd name="connsiteY3" fmla="*/ 518188 h 976321"/>
                  <a:gd name="connsiteX4" fmla="*/ 636377 w 1538655"/>
                  <a:gd name="connsiteY4" fmla="*/ 741181 h 976321"/>
                  <a:gd name="connsiteX5" fmla="*/ 705803 w 1538655"/>
                  <a:gd name="connsiteY5" fmla="*/ 624047 h 976321"/>
                  <a:gd name="connsiteX6" fmla="*/ 859369 w 1538655"/>
                  <a:gd name="connsiteY6" fmla="*/ 679765 h 976321"/>
                  <a:gd name="connsiteX7" fmla="*/ 1189170 w 1538655"/>
                  <a:gd name="connsiteY7" fmla="*/ 914032 h 976321"/>
                  <a:gd name="connsiteX8" fmla="*/ 1507637 w 1538655"/>
                  <a:gd name="connsiteY8" fmla="*/ 786693 h 976321"/>
                  <a:gd name="connsiteX9" fmla="*/ 1173267 w 1538655"/>
                  <a:gd name="connsiteY9" fmla="*/ 634312 h 976321"/>
                  <a:gd name="connsiteX10" fmla="*/ 1250585 w 1538655"/>
                  <a:gd name="connsiteY10" fmla="*/ 450008 h 976321"/>
                  <a:gd name="connsiteX11" fmla="*/ 984454 w 1538655"/>
                  <a:gd name="connsiteY11" fmla="*/ 340826 h 976321"/>
                  <a:gd name="connsiteX12" fmla="*/ 909391 w 1538655"/>
                  <a:gd name="connsiteY12" fmla="*/ 450008 h 976321"/>
                  <a:gd name="connsiteX13" fmla="*/ 766089 w 1538655"/>
                  <a:gd name="connsiteY13" fmla="*/ 388593 h 976321"/>
                  <a:gd name="connsiteX14" fmla="*/ 800209 w 1538655"/>
                  <a:gd name="connsiteY14" fmla="*/ 204349 h 976321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27868"/>
                  <a:gd name="connsiteY0" fmla="*/ 204349 h 975126"/>
                  <a:gd name="connsiteX1" fmla="*/ 196266 w 1527868"/>
                  <a:gd name="connsiteY1" fmla="*/ 12686 h 975126"/>
                  <a:gd name="connsiteX2" fmla="*/ 147370 w 1527868"/>
                  <a:gd name="connsiteY2" fmla="*/ 306113 h 975126"/>
                  <a:gd name="connsiteX3" fmla="*/ 12021 w 1527868"/>
                  <a:gd name="connsiteY3" fmla="*/ 518188 h 975126"/>
                  <a:gd name="connsiteX4" fmla="*/ 636377 w 1527868"/>
                  <a:gd name="connsiteY4" fmla="*/ 741181 h 975126"/>
                  <a:gd name="connsiteX5" fmla="*/ 705803 w 1527868"/>
                  <a:gd name="connsiteY5" fmla="*/ 624047 h 975126"/>
                  <a:gd name="connsiteX6" fmla="*/ 859369 w 1527868"/>
                  <a:gd name="connsiteY6" fmla="*/ 679765 h 975126"/>
                  <a:gd name="connsiteX7" fmla="*/ 1189170 w 1527868"/>
                  <a:gd name="connsiteY7" fmla="*/ 914032 h 975126"/>
                  <a:gd name="connsiteX8" fmla="*/ 1467881 w 1527868"/>
                  <a:gd name="connsiteY8" fmla="*/ 742961 h 975126"/>
                  <a:gd name="connsiteX9" fmla="*/ 1173267 w 1527868"/>
                  <a:gd name="connsiteY9" fmla="*/ 634312 h 975126"/>
                  <a:gd name="connsiteX10" fmla="*/ 1250585 w 1527868"/>
                  <a:gd name="connsiteY10" fmla="*/ 438081 h 975126"/>
                  <a:gd name="connsiteX11" fmla="*/ 964576 w 1527868"/>
                  <a:gd name="connsiteY11" fmla="*/ 344802 h 975126"/>
                  <a:gd name="connsiteX12" fmla="*/ 909391 w 1527868"/>
                  <a:gd name="connsiteY12" fmla="*/ 450008 h 975126"/>
                  <a:gd name="connsiteX13" fmla="*/ 766089 w 1527868"/>
                  <a:gd name="connsiteY13" fmla="*/ 388593 h 975126"/>
                  <a:gd name="connsiteX14" fmla="*/ 800209 w 1527868"/>
                  <a:gd name="connsiteY14" fmla="*/ 204349 h 975126"/>
                  <a:gd name="connsiteX0" fmla="*/ 800209 w 1527868"/>
                  <a:gd name="connsiteY0" fmla="*/ 204349 h 975126"/>
                  <a:gd name="connsiteX1" fmla="*/ 196266 w 1527868"/>
                  <a:gd name="connsiteY1" fmla="*/ 12686 h 975126"/>
                  <a:gd name="connsiteX2" fmla="*/ 147370 w 1527868"/>
                  <a:gd name="connsiteY2" fmla="*/ 306113 h 975126"/>
                  <a:gd name="connsiteX3" fmla="*/ 12021 w 1527868"/>
                  <a:gd name="connsiteY3" fmla="*/ 518188 h 975126"/>
                  <a:gd name="connsiteX4" fmla="*/ 636377 w 1527868"/>
                  <a:gd name="connsiteY4" fmla="*/ 741181 h 975126"/>
                  <a:gd name="connsiteX5" fmla="*/ 705803 w 1527868"/>
                  <a:gd name="connsiteY5" fmla="*/ 624047 h 975126"/>
                  <a:gd name="connsiteX6" fmla="*/ 859369 w 1527868"/>
                  <a:gd name="connsiteY6" fmla="*/ 679765 h 975126"/>
                  <a:gd name="connsiteX7" fmla="*/ 1189170 w 1527868"/>
                  <a:gd name="connsiteY7" fmla="*/ 914032 h 975126"/>
                  <a:gd name="connsiteX8" fmla="*/ 1467881 w 1527868"/>
                  <a:gd name="connsiteY8" fmla="*/ 742961 h 975126"/>
                  <a:gd name="connsiteX9" fmla="*/ 1173267 w 1527868"/>
                  <a:gd name="connsiteY9" fmla="*/ 634312 h 975126"/>
                  <a:gd name="connsiteX10" fmla="*/ 1250585 w 1527868"/>
                  <a:gd name="connsiteY10" fmla="*/ 438081 h 975126"/>
                  <a:gd name="connsiteX11" fmla="*/ 964576 w 1527868"/>
                  <a:gd name="connsiteY11" fmla="*/ 344802 h 975126"/>
                  <a:gd name="connsiteX12" fmla="*/ 909391 w 1527868"/>
                  <a:gd name="connsiteY12" fmla="*/ 450008 h 975126"/>
                  <a:gd name="connsiteX13" fmla="*/ 766089 w 1527868"/>
                  <a:gd name="connsiteY13" fmla="*/ 388593 h 975126"/>
                  <a:gd name="connsiteX14" fmla="*/ 800209 w 1527868"/>
                  <a:gd name="connsiteY14" fmla="*/ 204349 h 975126"/>
                  <a:gd name="connsiteX0" fmla="*/ 800209 w 1499884"/>
                  <a:gd name="connsiteY0" fmla="*/ 204349 h 986483"/>
                  <a:gd name="connsiteX1" fmla="*/ 196266 w 1499884"/>
                  <a:gd name="connsiteY1" fmla="*/ 12686 h 986483"/>
                  <a:gd name="connsiteX2" fmla="*/ 147370 w 1499884"/>
                  <a:gd name="connsiteY2" fmla="*/ 306113 h 986483"/>
                  <a:gd name="connsiteX3" fmla="*/ 12021 w 1499884"/>
                  <a:gd name="connsiteY3" fmla="*/ 518188 h 986483"/>
                  <a:gd name="connsiteX4" fmla="*/ 636377 w 1499884"/>
                  <a:gd name="connsiteY4" fmla="*/ 741181 h 986483"/>
                  <a:gd name="connsiteX5" fmla="*/ 705803 w 1499884"/>
                  <a:gd name="connsiteY5" fmla="*/ 624047 h 986483"/>
                  <a:gd name="connsiteX6" fmla="*/ 859369 w 1499884"/>
                  <a:gd name="connsiteY6" fmla="*/ 679765 h 986483"/>
                  <a:gd name="connsiteX7" fmla="*/ 1189170 w 1499884"/>
                  <a:gd name="connsiteY7" fmla="*/ 914032 h 986483"/>
                  <a:gd name="connsiteX8" fmla="*/ 1467881 w 1499884"/>
                  <a:gd name="connsiteY8" fmla="*/ 742961 h 986483"/>
                  <a:gd name="connsiteX9" fmla="*/ 1173267 w 1499884"/>
                  <a:gd name="connsiteY9" fmla="*/ 634312 h 986483"/>
                  <a:gd name="connsiteX10" fmla="*/ 1250585 w 1499884"/>
                  <a:gd name="connsiteY10" fmla="*/ 438081 h 986483"/>
                  <a:gd name="connsiteX11" fmla="*/ 964576 w 1499884"/>
                  <a:gd name="connsiteY11" fmla="*/ 344802 h 986483"/>
                  <a:gd name="connsiteX12" fmla="*/ 909391 w 1499884"/>
                  <a:gd name="connsiteY12" fmla="*/ 450008 h 986483"/>
                  <a:gd name="connsiteX13" fmla="*/ 766089 w 1499884"/>
                  <a:gd name="connsiteY13" fmla="*/ 388593 h 986483"/>
                  <a:gd name="connsiteX14" fmla="*/ 800209 w 1499884"/>
                  <a:gd name="connsiteY14" fmla="*/ 204349 h 986483"/>
                  <a:gd name="connsiteX0" fmla="*/ 800209 w 1505435"/>
                  <a:gd name="connsiteY0" fmla="*/ 204349 h 1015754"/>
                  <a:gd name="connsiteX1" fmla="*/ 196266 w 1505435"/>
                  <a:gd name="connsiteY1" fmla="*/ 12686 h 1015754"/>
                  <a:gd name="connsiteX2" fmla="*/ 147370 w 1505435"/>
                  <a:gd name="connsiteY2" fmla="*/ 306113 h 1015754"/>
                  <a:gd name="connsiteX3" fmla="*/ 12021 w 1505435"/>
                  <a:gd name="connsiteY3" fmla="*/ 518188 h 1015754"/>
                  <a:gd name="connsiteX4" fmla="*/ 636377 w 1505435"/>
                  <a:gd name="connsiteY4" fmla="*/ 741181 h 1015754"/>
                  <a:gd name="connsiteX5" fmla="*/ 705803 w 1505435"/>
                  <a:gd name="connsiteY5" fmla="*/ 624047 h 1015754"/>
                  <a:gd name="connsiteX6" fmla="*/ 859369 w 1505435"/>
                  <a:gd name="connsiteY6" fmla="*/ 679765 h 1015754"/>
                  <a:gd name="connsiteX7" fmla="*/ 1189170 w 1505435"/>
                  <a:gd name="connsiteY7" fmla="*/ 914032 h 1015754"/>
                  <a:gd name="connsiteX8" fmla="*/ 1467881 w 1505435"/>
                  <a:gd name="connsiteY8" fmla="*/ 742961 h 1015754"/>
                  <a:gd name="connsiteX9" fmla="*/ 1173267 w 1505435"/>
                  <a:gd name="connsiteY9" fmla="*/ 634312 h 1015754"/>
                  <a:gd name="connsiteX10" fmla="*/ 1250585 w 1505435"/>
                  <a:gd name="connsiteY10" fmla="*/ 438081 h 1015754"/>
                  <a:gd name="connsiteX11" fmla="*/ 964576 w 1505435"/>
                  <a:gd name="connsiteY11" fmla="*/ 344802 h 1015754"/>
                  <a:gd name="connsiteX12" fmla="*/ 909391 w 1505435"/>
                  <a:gd name="connsiteY12" fmla="*/ 450008 h 1015754"/>
                  <a:gd name="connsiteX13" fmla="*/ 766089 w 1505435"/>
                  <a:gd name="connsiteY13" fmla="*/ 388593 h 1015754"/>
                  <a:gd name="connsiteX14" fmla="*/ 800209 w 1505435"/>
                  <a:gd name="connsiteY14" fmla="*/ 204349 h 1015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5435" h="1015754">
                    <a:moveTo>
                      <a:pt x="800209" y="204349"/>
                    </a:moveTo>
                    <a:cubicBezTo>
                      <a:pt x="598895" y="140461"/>
                      <a:pt x="302164" y="-50647"/>
                      <a:pt x="196266" y="12686"/>
                    </a:cubicBezTo>
                    <a:cubicBezTo>
                      <a:pt x="103106" y="72064"/>
                      <a:pt x="168969" y="214930"/>
                      <a:pt x="147370" y="306113"/>
                    </a:cubicBezTo>
                    <a:cubicBezTo>
                      <a:pt x="102254" y="376805"/>
                      <a:pt x="-42253" y="455447"/>
                      <a:pt x="12021" y="518188"/>
                    </a:cubicBezTo>
                    <a:cubicBezTo>
                      <a:pt x="164480" y="669383"/>
                      <a:pt x="559454" y="713233"/>
                      <a:pt x="636377" y="741181"/>
                    </a:cubicBezTo>
                    <a:cubicBezTo>
                      <a:pt x="696624" y="733941"/>
                      <a:pt x="677361" y="671042"/>
                      <a:pt x="705803" y="624047"/>
                    </a:cubicBezTo>
                    <a:lnTo>
                      <a:pt x="859369" y="679765"/>
                    </a:lnTo>
                    <a:cubicBezTo>
                      <a:pt x="850034" y="889051"/>
                      <a:pt x="1063333" y="847870"/>
                      <a:pt x="1189170" y="914032"/>
                    </a:cubicBezTo>
                    <a:cubicBezTo>
                      <a:pt x="1618678" y="1176386"/>
                      <a:pt x="1495571" y="862271"/>
                      <a:pt x="1467881" y="742961"/>
                    </a:cubicBezTo>
                    <a:cubicBezTo>
                      <a:pt x="1356424" y="685542"/>
                      <a:pt x="1304603" y="671853"/>
                      <a:pt x="1173267" y="634312"/>
                    </a:cubicBezTo>
                    <a:cubicBezTo>
                      <a:pt x="1199040" y="568902"/>
                      <a:pt x="1292398" y="479637"/>
                      <a:pt x="1250585" y="438081"/>
                    </a:cubicBezTo>
                    <a:cubicBezTo>
                      <a:pt x="1165850" y="405662"/>
                      <a:pt x="1045335" y="381196"/>
                      <a:pt x="964576" y="344802"/>
                    </a:cubicBezTo>
                    <a:cubicBezTo>
                      <a:pt x="930279" y="379871"/>
                      <a:pt x="927786" y="414939"/>
                      <a:pt x="909391" y="450008"/>
                    </a:cubicBezTo>
                    <a:lnTo>
                      <a:pt x="766089" y="388593"/>
                    </a:lnTo>
                    <a:lnTo>
                      <a:pt x="800209" y="2043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94" name="Freeform 107">
              <a:extLst>
                <a:ext uri="{FF2B5EF4-FFF2-40B4-BE49-F238E27FC236}">
                  <a16:creationId xmlns="" xmlns:a16="http://schemas.microsoft.com/office/drawing/2014/main" id="{87BFF4CB-A687-4CC8-B34F-62CDE65C20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32016" y="2045497"/>
              <a:ext cx="115441" cy="360000"/>
            </a:xfrm>
            <a:custGeom>
              <a:avLst/>
              <a:gdLst>
                <a:gd name="connsiteX0" fmla="*/ 430619 w 798902"/>
                <a:gd name="connsiteY0" fmla="*/ 1331843 h 2449001"/>
                <a:gd name="connsiteX1" fmla="*/ 541938 w 798902"/>
                <a:gd name="connsiteY1" fmla="*/ 1379551 h 2449001"/>
                <a:gd name="connsiteX2" fmla="*/ 780476 w 798902"/>
                <a:gd name="connsiteY2" fmla="*/ 1375575 h 2449001"/>
                <a:gd name="connsiteX3" fmla="*/ 625426 w 798902"/>
                <a:gd name="connsiteY3" fmla="*/ 1741335 h 2449001"/>
                <a:gd name="connsiteX4" fmla="*/ 609523 w 798902"/>
                <a:gd name="connsiteY4" fmla="*/ 2441050 h 2449001"/>
                <a:gd name="connsiteX5" fmla="*/ 319301 w 798902"/>
                <a:gd name="connsiteY5" fmla="*/ 2445025 h 2449001"/>
                <a:gd name="connsiteX6" fmla="*/ 211958 w 798902"/>
                <a:gd name="connsiteY6" fmla="*/ 1673750 h 2449001"/>
                <a:gd name="connsiteX7" fmla="*/ 207983 w 798902"/>
                <a:gd name="connsiteY7" fmla="*/ 2441050 h 2449001"/>
                <a:gd name="connsiteX8" fmla="*/ 136421 w 798902"/>
                <a:gd name="connsiteY8" fmla="*/ 2449001 h 2449001"/>
                <a:gd name="connsiteX9" fmla="*/ 5224 w 798902"/>
                <a:gd name="connsiteY9" fmla="*/ 1701579 h 2449001"/>
                <a:gd name="connsiteX10" fmla="*/ 37029 w 798902"/>
                <a:gd name="connsiteY10" fmla="*/ 1582309 h 2449001"/>
                <a:gd name="connsiteX11" fmla="*/ 76786 w 798902"/>
                <a:gd name="connsiteY11" fmla="*/ 1566407 h 2449001"/>
                <a:gd name="connsiteX12" fmla="*/ 89266 w 798902"/>
                <a:gd name="connsiteY12" fmla="*/ 1389262 h 2449001"/>
                <a:gd name="connsiteX13" fmla="*/ 339179 w 798902"/>
                <a:gd name="connsiteY13" fmla="*/ 1375575 h 2449001"/>
                <a:gd name="connsiteX14" fmla="*/ 430619 w 798902"/>
                <a:gd name="connsiteY14" fmla="*/ 1331843 h 2449001"/>
                <a:gd name="connsiteX15" fmla="*/ 243762 w 798902"/>
                <a:gd name="connsiteY15" fmla="*/ 0 h 2449001"/>
                <a:gd name="connsiteX16" fmla="*/ 557838 w 798902"/>
                <a:gd name="connsiteY16" fmla="*/ 0 h 2449001"/>
                <a:gd name="connsiteX17" fmla="*/ 689036 w 798902"/>
                <a:gd name="connsiteY17" fmla="*/ 962108 h 2449001"/>
                <a:gd name="connsiteX18" fmla="*/ 724816 w 798902"/>
                <a:gd name="connsiteY18" fmla="*/ 1307990 h 2449001"/>
                <a:gd name="connsiteX19" fmla="*/ 414715 w 798902"/>
                <a:gd name="connsiteY19" fmla="*/ 1268233 h 2449001"/>
                <a:gd name="connsiteX20" fmla="*/ 104615 w 798902"/>
                <a:gd name="connsiteY20" fmla="*/ 1288111 h 2449001"/>
                <a:gd name="connsiteX21" fmla="*/ 124493 w 798902"/>
                <a:gd name="connsiteY21" fmla="*/ 1017766 h 2449001"/>
                <a:gd name="connsiteX22" fmla="*/ 243762 w 798902"/>
                <a:gd name="connsiteY22" fmla="*/ 0 h 2449001"/>
                <a:gd name="connsiteX0" fmla="*/ 430619 w 798902"/>
                <a:gd name="connsiteY0" fmla="*/ 1331843 h 2449001"/>
                <a:gd name="connsiteX1" fmla="*/ 541938 w 798902"/>
                <a:gd name="connsiteY1" fmla="*/ 1379551 h 2449001"/>
                <a:gd name="connsiteX2" fmla="*/ 780476 w 798902"/>
                <a:gd name="connsiteY2" fmla="*/ 1375575 h 2449001"/>
                <a:gd name="connsiteX3" fmla="*/ 625426 w 798902"/>
                <a:gd name="connsiteY3" fmla="*/ 1741335 h 2449001"/>
                <a:gd name="connsiteX4" fmla="*/ 609523 w 798902"/>
                <a:gd name="connsiteY4" fmla="*/ 2441050 h 2449001"/>
                <a:gd name="connsiteX5" fmla="*/ 319301 w 798902"/>
                <a:gd name="connsiteY5" fmla="*/ 2445025 h 2449001"/>
                <a:gd name="connsiteX6" fmla="*/ 211958 w 798902"/>
                <a:gd name="connsiteY6" fmla="*/ 1673750 h 2449001"/>
                <a:gd name="connsiteX7" fmla="*/ 207983 w 798902"/>
                <a:gd name="connsiteY7" fmla="*/ 2441050 h 2449001"/>
                <a:gd name="connsiteX8" fmla="*/ 136421 w 798902"/>
                <a:gd name="connsiteY8" fmla="*/ 2449001 h 2449001"/>
                <a:gd name="connsiteX9" fmla="*/ 5224 w 798902"/>
                <a:gd name="connsiteY9" fmla="*/ 1701579 h 2449001"/>
                <a:gd name="connsiteX10" fmla="*/ 37029 w 798902"/>
                <a:gd name="connsiteY10" fmla="*/ 1582309 h 2449001"/>
                <a:gd name="connsiteX11" fmla="*/ 76786 w 798902"/>
                <a:gd name="connsiteY11" fmla="*/ 1566407 h 2449001"/>
                <a:gd name="connsiteX12" fmla="*/ 89266 w 798902"/>
                <a:gd name="connsiteY12" fmla="*/ 1389262 h 2449001"/>
                <a:gd name="connsiteX13" fmla="*/ 339179 w 798902"/>
                <a:gd name="connsiteY13" fmla="*/ 1375575 h 2449001"/>
                <a:gd name="connsiteX14" fmla="*/ 430619 w 798902"/>
                <a:gd name="connsiteY14" fmla="*/ 1331843 h 2449001"/>
                <a:gd name="connsiteX15" fmla="*/ 243762 w 798902"/>
                <a:gd name="connsiteY15" fmla="*/ 0 h 2449001"/>
                <a:gd name="connsiteX16" fmla="*/ 557838 w 798902"/>
                <a:gd name="connsiteY16" fmla="*/ 0 h 2449001"/>
                <a:gd name="connsiteX17" fmla="*/ 689036 w 798902"/>
                <a:gd name="connsiteY17" fmla="*/ 962108 h 2449001"/>
                <a:gd name="connsiteX18" fmla="*/ 724816 w 798902"/>
                <a:gd name="connsiteY18" fmla="*/ 1307990 h 2449001"/>
                <a:gd name="connsiteX19" fmla="*/ 414715 w 798902"/>
                <a:gd name="connsiteY19" fmla="*/ 1268233 h 2449001"/>
                <a:gd name="connsiteX20" fmla="*/ 104615 w 798902"/>
                <a:gd name="connsiteY20" fmla="*/ 1288111 h 2449001"/>
                <a:gd name="connsiteX21" fmla="*/ 124493 w 798902"/>
                <a:gd name="connsiteY21" fmla="*/ 1017766 h 2449001"/>
                <a:gd name="connsiteX22" fmla="*/ 243762 w 798902"/>
                <a:gd name="connsiteY22" fmla="*/ 0 h 2449001"/>
                <a:gd name="connsiteX0" fmla="*/ 430619 w 784764"/>
                <a:gd name="connsiteY0" fmla="*/ 1331843 h 2449001"/>
                <a:gd name="connsiteX1" fmla="*/ 541938 w 784764"/>
                <a:gd name="connsiteY1" fmla="*/ 1379551 h 2449001"/>
                <a:gd name="connsiteX2" fmla="*/ 763368 w 784764"/>
                <a:gd name="connsiteY2" fmla="*/ 1406369 h 2449001"/>
                <a:gd name="connsiteX3" fmla="*/ 625426 w 784764"/>
                <a:gd name="connsiteY3" fmla="*/ 1741335 h 2449001"/>
                <a:gd name="connsiteX4" fmla="*/ 609523 w 784764"/>
                <a:gd name="connsiteY4" fmla="*/ 2441050 h 2449001"/>
                <a:gd name="connsiteX5" fmla="*/ 319301 w 784764"/>
                <a:gd name="connsiteY5" fmla="*/ 2445025 h 2449001"/>
                <a:gd name="connsiteX6" fmla="*/ 211958 w 784764"/>
                <a:gd name="connsiteY6" fmla="*/ 1673750 h 2449001"/>
                <a:gd name="connsiteX7" fmla="*/ 207983 w 784764"/>
                <a:gd name="connsiteY7" fmla="*/ 2441050 h 2449001"/>
                <a:gd name="connsiteX8" fmla="*/ 136421 w 784764"/>
                <a:gd name="connsiteY8" fmla="*/ 2449001 h 2449001"/>
                <a:gd name="connsiteX9" fmla="*/ 5224 w 784764"/>
                <a:gd name="connsiteY9" fmla="*/ 1701579 h 2449001"/>
                <a:gd name="connsiteX10" fmla="*/ 37029 w 784764"/>
                <a:gd name="connsiteY10" fmla="*/ 1582309 h 2449001"/>
                <a:gd name="connsiteX11" fmla="*/ 76786 w 784764"/>
                <a:gd name="connsiteY11" fmla="*/ 1566407 h 2449001"/>
                <a:gd name="connsiteX12" fmla="*/ 89266 w 784764"/>
                <a:gd name="connsiteY12" fmla="*/ 1389262 h 2449001"/>
                <a:gd name="connsiteX13" fmla="*/ 339179 w 784764"/>
                <a:gd name="connsiteY13" fmla="*/ 1375575 h 2449001"/>
                <a:gd name="connsiteX14" fmla="*/ 430619 w 784764"/>
                <a:gd name="connsiteY14" fmla="*/ 1331843 h 2449001"/>
                <a:gd name="connsiteX15" fmla="*/ 243762 w 784764"/>
                <a:gd name="connsiteY15" fmla="*/ 0 h 2449001"/>
                <a:gd name="connsiteX16" fmla="*/ 557838 w 784764"/>
                <a:gd name="connsiteY16" fmla="*/ 0 h 2449001"/>
                <a:gd name="connsiteX17" fmla="*/ 689036 w 784764"/>
                <a:gd name="connsiteY17" fmla="*/ 962108 h 2449001"/>
                <a:gd name="connsiteX18" fmla="*/ 724816 w 784764"/>
                <a:gd name="connsiteY18" fmla="*/ 1307990 h 2449001"/>
                <a:gd name="connsiteX19" fmla="*/ 414715 w 784764"/>
                <a:gd name="connsiteY19" fmla="*/ 1268233 h 2449001"/>
                <a:gd name="connsiteX20" fmla="*/ 104615 w 784764"/>
                <a:gd name="connsiteY20" fmla="*/ 1288111 h 2449001"/>
                <a:gd name="connsiteX21" fmla="*/ 124493 w 784764"/>
                <a:gd name="connsiteY21" fmla="*/ 1017766 h 2449001"/>
                <a:gd name="connsiteX22" fmla="*/ 243762 w 784764"/>
                <a:gd name="connsiteY22" fmla="*/ 0 h 2449001"/>
                <a:gd name="connsiteX0" fmla="*/ 430619 w 784764"/>
                <a:gd name="connsiteY0" fmla="*/ 1331843 h 2449001"/>
                <a:gd name="connsiteX1" fmla="*/ 541938 w 784764"/>
                <a:gd name="connsiteY1" fmla="*/ 1379551 h 2449001"/>
                <a:gd name="connsiteX2" fmla="*/ 763368 w 784764"/>
                <a:gd name="connsiteY2" fmla="*/ 1406369 h 2449001"/>
                <a:gd name="connsiteX3" fmla="*/ 625426 w 784764"/>
                <a:gd name="connsiteY3" fmla="*/ 1741335 h 2449001"/>
                <a:gd name="connsiteX4" fmla="*/ 609523 w 784764"/>
                <a:gd name="connsiteY4" fmla="*/ 2441050 h 2449001"/>
                <a:gd name="connsiteX5" fmla="*/ 319301 w 784764"/>
                <a:gd name="connsiteY5" fmla="*/ 2445025 h 2449001"/>
                <a:gd name="connsiteX6" fmla="*/ 211958 w 784764"/>
                <a:gd name="connsiteY6" fmla="*/ 1673750 h 2449001"/>
                <a:gd name="connsiteX7" fmla="*/ 207983 w 784764"/>
                <a:gd name="connsiteY7" fmla="*/ 2441050 h 2449001"/>
                <a:gd name="connsiteX8" fmla="*/ 136421 w 784764"/>
                <a:gd name="connsiteY8" fmla="*/ 2449001 h 2449001"/>
                <a:gd name="connsiteX9" fmla="*/ 5224 w 784764"/>
                <a:gd name="connsiteY9" fmla="*/ 1701579 h 2449001"/>
                <a:gd name="connsiteX10" fmla="*/ 37029 w 784764"/>
                <a:gd name="connsiteY10" fmla="*/ 1582309 h 2449001"/>
                <a:gd name="connsiteX11" fmla="*/ 76786 w 784764"/>
                <a:gd name="connsiteY11" fmla="*/ 1566407 h 2449001"/>
                <a:gd name="connsiteX12" fmla="*/ 89266 w 784764"/>
                <a:gd name="connsiteY12" fmla="*/ 1389262 h 2449001"/>
                <a:gd name="connsiteX13" fmla="*/ 339179 w 784764"/>
                <a:gd name="connsiteY13" fmla="*/ 1375575 h 2449001"/>
                <a:gd name="connsiteX14" fmla="*/ 430619 w 784764"/>
                <a:gd name="connsiteY14" fmla="*/ 1331843 h 2449001"/>
                <a:gd name="connsiteX15" fmla="*/ 243762 w 784764"/>
                <a:gd name="connsiteY15" fmla="*/ 0 h 2449001"/>
                <a:gd name="connsiteX16" fmla="*/ 557838 w 784764"/>
                <a:gd name="connsiteY16" fmla="*/ 0 h 2449001"/>
                <a:gd name="connsiteX17" fmla="*/ 689036 w 784764"/>
                <a:gd name="connsiteY17" fmla="*/ 962108 h 2449001"/>
                <a:gd name="connsiteX18" fmla="*/ 724816 w 784764"/>
                <a:gd name="connsiteY18" fmla="*/ 1307990 h 2449001"/>
                <a:gd name="connsiteX19" fmla="*/ 414715 w 784764"/>
                <a:gd name="connsiteY19" fmla="*/ 1268233 h 2449001"/>
                <a:gd name="connsiteX20" fmla="*/ 104615 w 784764"/>
                <a:gd name="connsiteY20" fmla="*/ 1288111 h 2449001"/>
                <a:gd name="connsiteX21" fmla="*/ 124493 w 784764"/>
                <a:gd name="connsiteY21" fmla="*/ 1017766 h 2449001"/>
                <a:gd name="connsiteX22" fmla="*/ 243762 w 784764"/>
                <a:gd name="connsiteY22" fmla="*/ 0 h 2449001"/>
                <a:gd name="connsiteX0" fmla="*/ 430619 w 784764"/>
                <a:gd name="connsiteY0" fmla="*/ 1331843 h 2449001"/>
                <a:gd name="connsiteX1" fmla="*/ 541938 w 784764"/>
                <a:gd name="connsiteY1" fmla="*/ 1379551 h 2449001"/>
                <a:gd name="connsiteX2" fmla="*/ 763368 w 784764"/>
                <a:gd name="connsiteY2" fmla="*/ 1406369 h 2449001"/>
                <a:gd name="connsiteX3" fmla="*/ 625426 w 784764"/>
                <a:gd name="connsiteY3" fmla="*/ 1741335 h 2449001"/>
                <a:gd name="connsiteX4" fmla="*/ 609523 w 784764"/>
                <a:gd name="connsiteY4" fmla="*/ 2441050 h 2449001"/>
                <a:gd name="connsiteX5" fmla="*/ 319301 w 784764"/>
                <a:gd name="connsiteY5" fmla="*/ 2445025 h 2449001"/>
                <a:gd name="connsiteX6" fmla="*/ 211958 w 784764"/>
                <a:gd name="connsiteY6" fmla="*/ 1673750 h 2449001"/>
                <a:gd name="connsiteX7" fmla="*/ 207983 w 784764"/>
                <a:gd name="connsiteY7" fmla="*/ 2441050 h 2449001"/>
                <a:gd name="connsiteX8" fmla="*/ 136421 w 784764"/>
                <a:gd name="connsiteY8" fmla="*/ 2449001 h 2449001"/>
                <a:gd name="connsiteX9" fmla="*/ 5224 w 784764"/>
                <a:gd name="connsiteY9" fmla="*/ 1701579 h 2449001"/>
                <a:gd name="connsiteX10" fmla="*/ 37029 w 784764"/>
                <a:gd name="connsiteY10" fmla="*/ 1582309 h 2449001"/>
                <a:gd name="connsiteX11" fmla="*/ 76786 w 784764"/>
                <a:gd name="connsiteY11" fmla="*/ 1566407 h 2449001"/>
                <a:gd name="connsiteX12" fmla="*/ 89266 w 784764"/>
                <a:gd name="connsiteY12" fmla="*/ 1389262 h 2449001"/>
                <a:gd name="connsiteX13" fmla="*/ 339179 w 784764"/>
                <a:gd name="connsiteY13" fmla="*/ 1375575 h 2449001"/>
                <a:gd name="connsiteX14" fmla="*/ 430619 w 784764"/>
                <a:gd name="connsiteY14" fmla="*/ 1331843 h 2449001"/>
                <a:gd name="connsiteX15" fmla="*/ 243762 w 784764"/>
                <a:gd name="connsiteY15" fmla="*/ 0 h 2449001"/>
                <a:gd name="connsiteX16" fmla="*/ 557838 w 784764"/>
                <a:gd name="connsiteY16" fmla="*/ 0 h 2449001"/>
                <a:gd name="connsiteX17" fmla="*/ 689036 w 784764"/>
                <a:gd name="connsiteY17" fmla="*/ 962108 h 2449001"/>
                <a:gd name="connsiteX18" fmla="*/ 724816 w 784764"/>
                <a:gd name="connsiteY18" fmla="*/ 1307990 h 2449001"/>
                <a:gd name="connsiteX19" fmla="*/ 414715 w 784764"/>
                <a:gd name="connsiteY19" fmla="*/ 1268233 h 2449001"/>
                <a:gd name="connsiteX20" fmla="*/ 104615 w 784764"/>
                <a:gd name="connsiteY20" fmla="*/ 1288111 h 2449001"/>
                <a:gd name="connsiteX21" fmla="*/ 124493 w 784764"/>
                <a:gd name="connsiteY21" fmla="*/ 1017766 h 2449001"/>
                <a:gd name="connsiteX22" fmla="*/ 243762 w 784764"/>
                <a:gd name="connsiteY22" fmla="*/ 0 h 2449001"/>
                <a:gd name="connsiteX0" fmla="*/ 430997 w 785142"/>
                <a:gd name="connsiteY0" fmla="*/ 1331843 h 2449001"/>
                <a:gd name="connsiteX1" fmla="*/ 542316 w 785142"/>
                <a:gd name="connsiteY1" fmla="*/ 1379551 h 2449001"/>
                <a:gd name="connsiteX2" fmla="*/ 763746 w 785142"/>
                <a:gd name="connsiteY2" fmla="*/ 1406369 h 2449001"/>
                <a:gd name="connsiteX3" fmla="*/ 625804 w 785142"/>
                <a:gd name="connsiteY3" fmla="*/ 1741335 h 2449001"/>
                <a:gd name="connsiteX4" fmla="*/ 609901 w 785142"/>
                <a:gd name="connsiteY4" fmla="*/ 2441050 h 2449001"/>
                <a:gd name="connsiteX5" fmla="*/ 319679 w 785142"/>
                <a:gd name="connsiteY5" fmla="*/ 2445025 h 2449001"/>
                <a:gd name="connsiteX6" fmla="*/ 212336 w 785142"/>
                <a:gd name="connsiteY6" fmla="*/ 1673750 h 2449001"/>
                <a:gd name="connsiteX7" fmla="*/ 208361 w 785142"/>
                <a:gd name="connsiteY7" fmla="*/ 2441050 h 2449001"/>
                <a:gd name="connsiteX8" fmla="*/ 136799 w 785142"/>
                <a:gd name="connsiteY8" fmla="*/ 2449001 h 2449001"/>
                <a:gd name="connsiteX9" fmla="*/ 5602 w 785142"/>
                <a:gd name="connsiteY9" fmla="*/ 1701579 h 2449001"/>
                <a:gd name="connsiteX10" fmla="*/ 37407 w 785142"/>
                <a:gd name="connsiteY10" fmla="*/ 1582309 h 2449001"/>
                <a:gd name="connsiteX11" fmla="*/ 101115 w 785142"/>
                <a:gd name="connsiteY11" fmla="*/ 1597201 h 2449001"/>
                <a:gd name="connsiteX12" fmla="*/ 89644 w 785142"/>
                <a:gd name="connsiteY12" fmla="*/ 1389262 h 2449001"/>
                <a:gd name="connsiteX13" fmla="*/ 339557 w 785142"/>
                <a:gd name="connsiteY13" fmla="*/ 1375575 h 2449001"/>
                <a:gd name="connsiteX14" fmla="*/ 430997 w 785142"/>
                <a:gd name="connsiteY14" fmla="*/ 1331843 h 2449001"/>
                <a:gd name="connsiteX15" fmla="*/ 244140 w 785142"/>
                <a:gd name="connsiteY15" fmla="*/ 0 h 2449001"/>
                <a:gd name="connsiteX16" fmla="*/ 558216 w 785142"/>
                <a:gd name="connsiteY16" fmla="*/ 0 h 2449001"/>
                <a:gd name="connsiteX17" fmla="*/ 689414 w 785142"/>
                <a:gd name="connsiteY17" fmla="*/ 962108 h 2449001"/>
                <a:gd name="connsiteX18" fmla="*/ 725194 w 785142"/>
                <a:gd name="connsiteY18" fmla="*/ 1307990 h 2449001"/>
                <a:gd name="connsiteX19" fmla="*/ 415093 w 785142"/>
                <a:gd name="connsiteY19" fmla="*/ 1268233 h 2449001"/>
                <a:gd name="connsiteX20" fmla="*/ 104993 w 785142"/>
                <a:gd name="connsiteY20" fmla="*/ 1288111 h 2449001"/>
                <a:gd name="connsiteX21" fmla="*/ 124871 w 785142"/>
                <a:gd name="connsiteY21" fmla="*/ 1017766 h 2449001"/>
                <a:gd name="connsiteX22" fmla="*/ 244140 w 785142"/>
                <a:gd name="connsiteY22" fmla="*/ 0 h 2449001"/>
                <a:gd name="connsiteX0" fmla="*/ 430997 w 785142"/>
                <a:gd name="connsiteY0" fmla="*/ 1331843 h 2449001"/>
                <a:gd name="connsiteX1" fmla="*/ 542316 w 785142"/>
                <a:gd name="connsiteY1" fmla="*/ 1379551 h 2449001"/>
                <a:gd name="connsiteX2" fmla="*/ 763746 w 785142"/>
                <a:gd name="connsiteY2" fmla="*/ 1406369 h 2449001"/>
                <a:gd name="connsiteX3" fmla="*/ 625804 w 785142"/>
                <a:gd name="connsiteY3" fmla="*/ 1741335 h 2449001"/>
                <a:gd name="connsiteX4" fmla="*/ 609901 w 785142"/>
                <a:gd name="connsiteY4" fmla="*/ 2441050 h 2449001"/>
                <a:gd name="connsiteX5" fmla="*/ 319679 w 785142"/>
                <a:gd name="connsiteY5" fmla="*/ 2445025 h 2449001"/>
                <a:gd name="connsiteX6" fmla="*/ 212336 w 785142"/>
                <a:gd name="connsiteY6" fmla="*/ 1673750 h 2449001"/>
                <a:gd name="connsiteX7" fmla="*/ 208361 w 785142"/>
                <a:gd name="connsiteY7" fmla="*/ 2441050 h 2449001"/>
                <a:gd name="connsiteX8" fmla="*/ 136799 w 785142"/>
                <a:gd name="connsiteY8" fmla="*/ 2449001 h 2449001"/>
                <a:gd name="connsiteX9" fmla="*/ 5602 w 785142"/>
                <a:gd name="connsiteY9" fmla="*/ 1701579 h 2449001"/>
                <a:gd name="connsiteX10" fmla="*/ 37407 w 785142"/>
                <a:gd name="connsiteY10" fmla="*/ 1582309 h 2449001"/>
                <a:gd name="connsiteX11" fmla="*/ 101115 w 785142"/>
                <a:gd name="connsiteY11" fmla="*/ 1597201 h 2449001"/>
                <a:gd name="connsiteX12" fmla="*/ 89644 w 785142"/>
                <a:gd name="connsiteY12" fmla="*/ 1389262 h 2449001"/>
                <a:gd name="connsiteX13" fmla="*/ 339557 w 785142"/>
                <a:gd name="connsiteY13" fmla="*/ 1375575 h 2449001"/>
                <a:gd name="connsiteX14" fmla="*/ 430997 w 785142"/>
                <a:gd name="connsiteY14" fmla="*/ 1331843 h 2449001"/>
                <a:gd name="connsiteX15" fmla="*/ 244140 w 785142"/>
                <a:gd name="connsiteY15" fmla="*/ 0 h 2449001"/>
                <a:gd name="connsiteX16" fmla="*/ 558216 w 785142"/>
                <a:gd name="connsiteY16" fmla="*/ 0 h 2449001"/>
                <a:gd name="connsiteX17" fmla="*/ 689414 w 785142"/>
                <a:gd name="connsiteY17" fmla="*/ 962108 h 2449001"/>
                <a:gd name="connsiteX18" fmla="*/ 725194 w 785142"/>
                <a:gd name="connsiteY18" fmla="*/ 1307990 h 2449001"/>
                <a:gd name="connsiteX19" fmla="*/ 415093 w 785142"/>
                <a:gd name="connsiteY19" fmla="*/ 1268233 h 2449001"/>
                <a:gd name="connsiteX20" fmla="*/ 104993 w 785142"/>
                <a:gd name="connsiteY20" fmla="*/ 1288111 h 2449001"/>
                <a:gd name="connsiteX21" fmla="*/ 124871 w 785142"/>
                <a:gd name="connsiteY21" fmla="*/ 1017766 h 2449001"/>
                <a:gd name="connsiteX22" fmla="*/ 244140 w 785142"/>
                <a:gd name="connsiteY22" fmla="*/ 0 h 2449001"/>
                <a:gd name="connsiteX0" fmla="*/ 425685 w 779830"/>
                <a:gd name="connsiteY0" fmla="*/ 1331843 h 2449001"/>
                <a:gd name="connsiteX1" fmla="*/ 537004 w 779830"/>
                <a:gd name="connsiteY1" fmla="*/ 1379551 h 2449001"/>
                <a:gd name="connsiteX2" fmla="*/ 758434 w 779830"/>
                <a:gd name="connsiteY2" fmla="*/ 1406369 h 2449001"/>
                <a:gd name="connsiteX3" fmla="*/ 620492 w 779830"/>
                <a:gd name="connsiteY3" fmla="*/ 1741335 h 2449001"/>
                <a:gd name="connsiteX4" fmla="*/ 604589 w 779830"/>
                <a:gd name="connsiteY4" fmla="*/ 2441050 h 2449001"/>
                <a:gd name="connsiteX5" fmla="*/ 314367 w 779830"/>
                <a:gd name="connsiteY5" fmla="*/ 2445025 h 2449001"/>
                <a:gd name="connsiteX6" fmla="*/ 207024 w 779830"/>
                <a:gd name="connsiteY6" fmla="*/ 1673750 h 2449001"/>
                <a:gd name="connsiteX7" fmla="*/ 203049 w 779830"/>
                <a:gd name="connsiteY7" fmla="*/ 2441050 h 2449001"/>
                <a:gd name="connsiteX8" fmla="*/ 131487 w 779830"/>
                <a:gd name="connsiteY8" fmla="*/ 2449001 h 2449001"/>
                <a:gd name="connsiteX9" fmla="*/ 290 w 779830"/>
                <a:gd name="connsiteY9" fmla="*/ 1701579 h 2449001"/>
                <a:gd name="connsiteX10" fmla="*/ 95803 w 779830"/>
                <a:gd name="connsiteY10" fmla="*/ 1597201 h 2449001"/>
                <a:gd name="connsiteX11" fmla="*/ 84332 w 779830"/>
                <a:gd name="connsiteY11" fmla="*/ 1389262 h 2449001"/>
                <a:gd name="connsiteX12" fmla="*/ 334245 w 779830"/>
                <a:gd name="connsiteY12" fmla="*/ 1375575 h 2449001"/>
                <a:gd name="connsiteX13" fmla="*/ 425685 w 779830"/>
                <a:gd name="connsiteY13" fmla="*/ 1331843 h 2449001"/>
                <a:gd name="connsiteX14" fmla="*/ 238828 w 779830"/>
                <a:gd name="connsiteY14" fmla="*/ 0 h 2449001"/>
                <a:gd name="connsiteX15" fmla="*/ 552904 w 779830"/>
                <a:gd name="connsiteY15" fmla="*/ 0 h 2449001"/>
                <a:gd name="connsiteX16" fmla="*/ 684102 w 779830"/>
                <a:gd name="connsiteY16" fmla="*/ 962108 h 2449001"/>
                <a:gd name="connsiteX17" fmla="*/ 719882 w 779830"/>
                <a:gd name="connsiteY17" fmla="*/ 1307990 h 2449001"/>
                <a:gd name="connsiteX18" fmla="*/ 409781 w 779830"/>
                <a:gd name="connsiteY18" fmla="*/ 1268233 h 2449001"/>
                <a:gd name="connsiteX19" fmla="*/ 99681 w 779830"/>
                <a:gd name="connsiteY19" fmla="*/ 1288111 h 2449001"/>
                <a:gd name="connsiteX20" fmla="*/ 119559 w 779830"/>
                <a:gd name="connsiteY20" fmla="*/ 1017766 h 2449001"/>
                <a:gd name="connsiteX21" fmla="*/ 238828 w 779830"/>
                <a:gd name="connsiteY21" fmla="*/ 0 h 2449001"/>
                <a:gd name="connsiteX0" fmla="*/ 425766 w 779911"/>
                <a:gd name="connsiteY0" fmla="*/ 1331843 h 2449001"/>
                <a:gd name="connsiteX1" fmla="*/ 537085 w 779911"/>
                <a:gd name="connsiteY1" fmla="*/ 1379551 h 2449001"/>
                <a:gd name="connsiteX2" fmla="*/ 758515 w 779911"/>
                <a:gd name="connsiteY2" fmla="*/ 1406369 h 2449001"/>
                <a:gd name="connsiteX3" fmla="*/ 620573 w 779911"/>
                <a:gd name="connsiteY3" fmla="*/ 1741335 h 2449001"/>
                <a:gd name="connsiteX4" fmla="*/ 604670 w 779911"/>
                <a:gd name="connsiteY4" fmla="*/ 2441050 h 2449001"/>
                <a:gd name="connsiteX5" fmla="*/ 314448 w 779911"/>
                <a:gd name="connsiteY5" fmla="*/ 2445025 h 2449001"/>
                <a:gd name="connsiteX6" fmla="*/ 207105 w 779911"/>
                <a:gd name="connsiteY6" fmla="*/ 1673750 h 2449001"/>
                <a:gd name="connsiteX7" fmla="*/ 203130 w 779911"/>
                <a:gd name="connsiteY7" fmla="*/ 2441050 h 2449001"/>
                <a:gd name="connsiteX8" fmla="*/ 131568 w 779911"/>
                <a:gd name="connsiteY8" fmla="*/ 2449001 h 2449001"/>
                <a:gd name="connsiteX9" fmla="*/ 371 w 779911"/>
                <a:gd name="connsiteY9" fmla="*/ 1701579 h 2449001"/>
                <a:gd name="connsiteX10" fmla="*/ 95884 w 779911"/>
                <a:gd name="connsiteY10" fmla="*/ 1597201 h 2449001"/>
                <a:gd name="connsiteX11" fmla="*/ 84413 w 779911"/>
                <a:gd name="connsiteY11" fmla="*/ 1389262 h 2449001"/>
                <a:gd name="connsiteX12" fmla="*/ 334326 w 779911"/>
                <a:gd name="connsiteY12" fmla="*/ 1375575 h 2449001"/>
                <a:gd name="connsiteX13" fmla="*/ 425766 w 779911"/>
                <a:gd name="connsiteY13" fmla="*/ 1331843 h 2449001"/>
                <a:gd name="connsiteX14" fmla="*/ 238909 w 779911"/>
                <a:gd name="connsiteY14" fmla="*/ 0 h 2449001"/>
                <a:gd name="connsiteX15" fmla="*/ 552985 w 779911"/>
                <a:gd name="connsiteY15" fmla="*/ 0 h 2449001"/>
                <a:gd name="connsiteX16" fmla="*/ 684183 w 779911"/>
                <a:gd name="connsiteY16" fmla="*/ 962108 h 2449001"/>
                <a:gd name="connsiteX17" fmla="*/ 719963 w 779911"/>
                <a:gd name="connsiteY17" fmla="*/ 1307990 h 2449001"/>
                <a:gd name="connsiteX18" fmla="*/ 409862 w 779911"/>
                <a:gd name="connsiteY18" fmla="*/ 1268233 h 2449001"/>
                <a:gd name="connsiteX19" fmla="*/ 99762 w 779911"/>
                <a:gd name="connsiteY19" fmla="*/ 1288111 h 2449001"/>
                <a:gd name="connsiteX20" fmla="*/ 119640 w 779911"/>
                <a:gd name="connsiteY20" fmla="*/ 1017766 h 2449001"/>
                <a:gd name="connsiteX21" fmla="*/ 238909 w 779911"/>
                <a:gd name="connsiteY21" fmla="*/ 0 h 2449001"/>
                <a:gd name="connsiteX0" fmla="*/ 425696 w 779841"/>
                <a:gd name="connsiteY0" fmla="*/ 1331843 h 2449001"/>
                <a:gd name="connsiteX1" fmla="*/ 537015 w 779841"/>
                <a:gd name="connsiteY1" fmla="*/ 1379551 h 2449001"/>
                <a:gd name="connsiteX2" fmla="*/ 758445 w 779841"/>
                <a:gd name="connsiteY2" fmla="*/ 1406369 h 2449001"/>
                <a:gd name="connsiteX3" fmla="*/ 620503 w 779841"/>
                <a:gd name="connsiteY3" fmla="*/ 1741335 h 2449001"/>
                <a:gd name="connsiteX4" fmla="*/ 604600 w 779841"/>
                <a:gd name="connsiteY4" fmla="*/ 2441050 h 2449001"/>
                <a:gd name="connsiteX5" fmla="*/ 314378 w 779841"/>
                <a:gd name="connsiteY5" fmla="*/ 2445025 h 2449001"/>
                <a:gd name="connsiteX6" fmla="*/ 207035 w 779841"/>
                <a:gd name="connsiteY6" fmla="*/ 1673750 h 2449001"/>
                <a:gd name="connsiteX7" fmla="*/ 203060 w 779841"/>
                <a:gd name="connsiteY7" fmla="*/ 2441050 h 2449001"/>
                <a:gd name="connsiteX8" fmla="*/ 131498 w 779841"/>
                <a:gd name="connsiteY8" fmla="*/ 2449001 h 2449001"/>
                <a:gd name="connsiteX9" fmla="*/ 301 w 779841"/>
                <a:gd name="connsiteY9" fmla="*/ 1701579 h 2449001"/>
                <a:gd name="connsiteX10" fmla="*/ 95814 w 779841"/>
                <a:gd name="connsiteY10" fmla="*/ 1597201 h 2449001"/>
                <a:gd name="connsiteX11" fmla="*/ 84343 w 779841"/>
                <a:gd name="connsiteY11" fmla="*/ 1389262 h 2449001"/>
                <a:gd name="connsiteX12" fmla="*/ 334256 w 779841"/>
                <a:gd name="connsiteY12" fmla="*/ 1375575 h 2449001"/>
                <a:gd name="connsiteX13" fmla="*/ 425696 w 779841"/>
                <a:gd name="connsiteY13" fmla="*/ 1331843 h 2449001"/>
                <a:gd name="connsiteX14" fmla="*/ 238839 w 779841"/>
                <a:gd name="connsiteY14" fmla="*/ 0 h 2449001"/>
                <a:gd name="connsiteX15" fmla="*/ 552915 w 779841"/>
                <a:gd name="connsiteY15" fmla="*/ 0 h 2449001"/>
                <a:gd name="connsiteX16" fmla="*/ 684113 w 779841"/>
                <a:gd name="connsiteY16" fmla="*/ 962108 h 2449001"/>
                <a:gd name="connsiteX17" fmla="*/ 719893 w 779841"/>
                <a:gd name="connsiteY17" fmla="*/ 1307990 h 2449001"/>
                <a:gd name="connsiteX18" fmla="*/ 409792 w 779841"/>
                <a:gd name="connsiteY18" fmla="*/ 1268233 h 2449001"/>
                <a:gd name="connsiteX19" fmla="*/ 99692 w 779841"/>
                <a:gd name="connsiteY19" fmla="*/ 1288111 h 2449001"/>
                <a:gd name="connsiteX20" fmla="*/ 119570 w 779841"/>
                <a:gd name="connsiteY20" fmla="*/ 1017766 h 2449001"/>
                <a:gd name="connsiteX21" fmla="*/ 238839 w 779841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38839 w 794874"/>
                <a:gd name="connsiteY14" fmla="*/ 0 h 2449001"/>
                <a:gd name="connsiteX15" fmla="*/ 552915 w 794874"/>
                <a:gd name="connsiteY15" fmla="*/ 0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19570 w 794874"/>
                <a:gd name="connsiteY20" fmla="*/ 1017766 h 2449001"/>
                <a:gd name="connsiteX21" fmla="*/ 238839 w 794874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38839 w 794874"/>
                <a:gd name="connsiteY14" fmla="*/ 0 h 2449001"/>
                <a:gd name="connsiteX15" fmla="*/ 552915 w 794874"/>
                <a:gd name="connsiteY15" fmla="*/ 0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33257 w 794874"/>
                <a:gd name="connsiteY20" fmla="*/ 945913 h 2449001"/>
                <a:gd name="connsiteX21" fmla="*/ 238839 w 794874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38839 w 794874"/>
                <a:gd name="connsiteY14" fmla="*/ 0 h 2449001"/>
                <a:gd name="connsiteX15" fmla="*/ 552915 w 794874"/>
                <a:gd name="connsiteY15" fmla="*/ 0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33257 w 794874"/>
                <a:gd name="connsiteY20" fmla="*/ 945913 h 2449001"/>
                <a:gd name="connsiteX21" fmla="*/ 238839 w 794874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18310 w 794874"/>
                <a:gd name="connsiteY14" fmla="*/ 0 h 2449001"/>
                <a:gd name="connsiteX15" fmla="*/ 552915 w 794874"/>
                <a:gd name="connsiteY15" fmla="*/ 0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33257 w 794874"/>
                <a:gd name="connsiteY20" fmla="*/ 945913 h 2449001"/>
                <a:gd name="connsiteX21" fmla="*/ 218310 w 794874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18310 w 794874"/>
                <a:gd name="connsiteY14" fmla="*/ 0 h 2449001"/>
                <a:gd name="connsiteX15" fmla="*/ 570023 w 794874"/>
                <a:gd name="connsiteY15" fmla="*/ 3422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33257 w 794874"/>
                <a:gd name="connsiteY20" fmla="*/ 945913 h 2449001"/>
                <a:gd name="connsiteX21" fmla="*/ 218310 w 794874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18310 w 794874"/>
                <a:gd name="connsiteY14" fmla="*/ 0 h 2449001"/>
                <a:gd name="connsiteX15" fmla="*/ 570023 w 794874"/>
                <a:gd name="connsiteY15" fmla="*/ 3422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33257 w 794874"/>
                <a:gd name="connsiteY20" fmla="*/ 945913 h 2449001"/>
                <a:gd name="connsiteX21" fmla="*/ 218310 w 794874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18310 w 794874"/>
                <a:gd name="connsiteY14" fmla="*/ 0 h 2449001"/>
                <a:gd name="connsiteX15" fmla="*/ 570023 w 794874"/>
                <a:gd name="connsiteY15" fmla="*/ 3422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33257 w 794874"/>
                <a:gd name="connsiteY20" fmla="*/ 945913 h 2449001"/>
                <a:gd name="connsiteX21" fmla="*/ 218310 w 794874"/>
                <a:gd name="connsiteY21" fmla="*/ 0 h 2449001"/>
                <a:gd name="connsiteX0" fmla="*/ 425696 w 791314"/>
                <a:gd name="connsiteY0" fmla="*/ 1331843 h 2449001"/>
                <a:gd name="connsiteX1" fmla="*/ 537015 w 791314"/>
                <a:gd name="connsiteY1" fmla="*/ 1379551 h 2449001"/>
                <a:gd name="connsiteX2" fmla="*/ 758445 w 791314"/>
                <a:gd name="connsiteY2" fmla="*/ 1406369 h 2449001"/>
                <a:gd name="connsiteX3" fmla="*/ 620503 w 791314"/>
                <a:gd name="connsiteY3" fmla="*/ 1741335 h 2449001"/>
                <a:gd name="connsiteX4" fmla="*/ 604600 w 791314"/>
                <a:gd name="connsiteY4" fmla="*/ 2441050 h 2449001"/>
                <a:gd name="connsiteX5" fmla="*/ 314378 w 791314"/>
                <a:gd name="connsiteY5" fmla="*/ 2445025 h 2449001"/>
                <a:gd name="connsiteX6" fmla="*/ 207035 w 791314"/>
                <a:gd name="connsiteY6" fmla="*/ 1673750 h 2449001"/>
                <a:gd name="connsiteX7" fmla="*/ 203060 w 791314"/>
                <a:gd name="connsiteY7" fmla="*/ 2441050 h 2449001"/>
                <a:gd name="connsiteX8" fmla="*/ 131498 w 791314"/>
                <a:gd name="connsiteY8" fmla="*/ 2449001 h 2449001"/>
                <a:gd name="connsiteX9" fmla="*/ 301 w 791314"/>
                <a:gd name="connsiteY9" fmla="*/ 1701579 h 2449001"/>
                <a:gd name="connsiteX10" fmla="*/ 95814 w 791314"/>
                <a:gd name="connsiteY10" fmla="*/ 1597201 h 2449001"/>
                <a:gd name="connsiteX11" fmla="*/ 84343 w 791314"/>
                <a:gd name="connsiteY11" fmla="*/ 1389262 h 2449001"/>
                <a:gd name="connsiteX12" fmla="*/ 334256 w 791314"/>
                <a:gd name="connsiteY12" fmla="*/ 1375575 h 2449001"/>
                <a:gd name="connsiteX13" fmla="*/ 425696 w 791314"/>
                <a:gd name="connsiteY13" fmla="*/ 1331843 h 2449001"/>
                <a:gd name="connsiteX14" fmla="*/ 218310 w 791314"/>
                <a:gd name="connsiteY14" fmla="*/ 0 h 2449001"/>
                <a:gd name="connsiteX15" fmla="*/ 570023 w 791314"/>
                <a:gd name="connsiteY15" fmla="*/ 3422 h 2449001"/>
                <a:gd name="connsiteX16" fmla="*/ 677271 w 791314"/>
                <a:gd name="connsiteY16" fmla="*/ 938156 h 2449001"/>
                <a:gd name="connsiteX17" fmla="*/ 719893 w 791314"/>
                <a:gd name="connsiteY17" fmla="*/ 1307990 h 2449001"/>
                <a:gd name="connsiteX18" fmla="*/ 409792 w 791314"/>
                <a:gd name="connsiteY18" fmla="*/ 1268233 h 2449001"/>
                <a:gd name="connsiteX19" fmla="*/ 99692 w 791314"/>
                <a:gd name="connsiteY19" fmla="*/ 1288111 h 2449001"/>
                <a:gd name="connsiteX20" fmla="*/ 133257 w 791314"/>
                <a:gd name="connsiteY20" fmla="*/ 945913 h 2449001"/>
                <a:gd name="connsiteX21" fmla="*/ 218310 w 791314"/>
                <a:gd name="connsiteY21" fmla="*/ 0 h 2449001"/>
                <a:gd name="connsiteX0" fmla="*/ 425696 w 791740"/>
                <a:gd name="connsiteY0" fmla="*/ 1331843 h 2449001"/>
                <a:gd name="connsiteX1" fmla="*/ 537015 w 791740"/>
                <a:gd name="connsiteY1" fmla="*/ 1379551 h 2449001"/>
                <a:gd name="connsiteX2" fmla="*/ 775553 w 791740"/>
                <a:gd name="connsiteY2" fmla="*/ 1406369 h 2449001"/>
                <a:gd name="connsiteX3" fmla="*/ 620503 w 791740"/>
                <a:gd name="connsiteY3" fmla="*/ 1741335 h 2449001"/>
                <a:gd name="connsiteX4" fmla="*/ 604600 w 791740"/>
                <a:gd name="connsiteY4" fmla="*/ 2441050 h 2449001"/>
                <a:gd name="connsiteX5" fmla="*/ 314378 w 791740"/>
                <a:gd name="connsiteY5" fmla="*/ 2445025 h 2449001"/>
                <a:gd name="connsiteX6" fmla="*/ 207035 w 791740"/>
                <a:gd name="connsiteY6" fmla="*/ 1673750 h 2449001"/>
                <a:gd name="connsiteX7" fmla="*/ 203060 w 791740"/>
                <a:gd name="connsiteY7" fmla="*/ 2441050 h 2449001"/>
                <a:gd name="connsiteX8" fmla="*/ 131498 w 791740"/>
                <a:gd name="connsiteY8" fmla="*/ 2449001 h 2449001"/>
                <a:gd name="connsiteX9" fmla="*/ 301 w 791740"/>
                <a:gd name="connsiteY9" fmla="*/ 1701579 h 2449001"/>
                <a:gd name="connsiteX10" fmla="*/ 95814 w 791740"/>
                <a:gd name="connsiteY10" fmla="*/ 1597201 h 2449001"/>
                <a:gd name="connsiteX11" fmla="*/ 84343 w 791740"/>
                <a:gd name="connsiteY11" fmla="*/ 1389262 h 2449001"/>
                <a:gd name="connsiteX12" fmla="*/ 334256 w 791740"/>
                <a:gd name="connsiteY12" fmla="*/ 1375575 h 2449001"/>
                <a:gd name="connsiteX13" fmla="*/ 425696 w 791740"/>
                <a:gd name="connsiteY13" fmla="*/ 1331843 h 2449001"/>
                <a:gd name="connsiteX14" fmla="*/ 218310 w 791740"/>
                <a:gd name="connsiteY14" fmla="*/ 0 h 2449001"/>
                <a:gd name="connsiteX15" fmla="*/ 570023 w 791740"/>
                <a:gd name="connsiteY15" fmla="*/ 3422 h 2449001"/>
                <a:gd name="connsiteX16" fmla="*/ 677271 w 791740"/>
                <a:gd name="connsiteY16" fmla="*/ 938156 h 2449001"/>
                <a:gd name="connsiteX17" fmla="*/ 719893 w 791740"/>
                <a:gd name="connsiteY17" fmla="*/ 1307990 h 2449001"/>
                <a:gd name="connsiteX18" fmla="*/ 409792 w 791740"/>
                <a:gd name="connsiteY18" fmla="*/ 1268233 h 2449001"/>
                <a:gd name="connsiteX19" fmla="*/ 99692 w 791740"/>
                <a:gd name="connsiteY19" fmla="*/ 1288111 h 2449001"/>
                <a:gd name="connsiteX20" fmla="*/ 133257 w 791740"/>
                <a:gd name="connsiteY20" fmla="*/ 945913 h 2449001"/>
                <a:gd name="connsiteX21" fmla="*/ 218310 w 791740"/>
                <a:gd name="connsiteY21" fmla="*/ 0 h 2449001"/>
                <a:gd name="connsiteX0" fmla="*/ 425696 w 798638"/>
                <a:gd name="connsiteY0" fmla="*/ 1331843 h 2449001"/>
                <a:gd name="connsiteX1" fmla="*/ 537015 w 798638"/>
                <a:gd name="connsiteY1" fmla="*/ 1379551 h 2449001"/>
                <a:gd name="connsiteX2" fmla="*/ 775553 w 798638"/>
                <a:gd name="connsiteY2" fmla="*/ 1406369 h 2449001"/>
                <a:gd name="connsiteX3" fmla="*/ 620503 w 798638"/>
                <a:gd name="connsiteY3" fmla="*/ 1741335 h 2449001"/>
                <a:gd name="connsiteX4" fmla="*/ 604600 w 798638"/>
                <a:gd name="connsiteY4" fmla="*/ 2441050 h 2449001"/>
                <a:gd name="connsiteX5" fmla="*/ 314378 w 798638"/>
                <a:gd name="connsiteY5" fmla="*/ 2445025 h 2449001"/>
                <a:gd name="connsiteX6" fmla="*/ 207035 w 798638"/>
                <a:gd name="connsiteY6" fmla="*/ 1673750 h 2449001"/>
                <a:gd name="connsiteX7" fmla="*/ 203060 w 798638"/>
                <a:gd name="connsiteY7" fmla="*/ 2441050 h 2449001"/>
                <a:gd name="connsiteX8" fmla="*/ 131498 w 798638"/>
                <a:gd name="connsiteY8" fmla="*/ 2449001 h 2449001"/>
                <a:gd name="connsiteX9" fmla="*/ 301 w 798638"/>
                <a:gd name="connsiteY9" fmla="*/ 1701579 h 2449001"/>
                <a:gd name="connsiteX10" fmla="*/ 95814 w 798638"/>
                <a:gd name="connsiteY10" fmla="*/ 1597201 h 2449001"/>
                <a:gd name="connsiteX11" fmla="*/ 84343 w 798638"/>
                <a:gd name="connsiteY11" fmla="*/ 1389262 h 2449001"/>
                <a:gd name="connsiteX12" fmla="*/ 334256 w 798638"/>
                <a:gd name="connsiteY12" fmla="*/ 1375575 h 2449001"/>
                <a:gd name="connsiteX13" fmla="*/ 425696 w 798638"/>
                <a:gd name="connsiteY13" fmla="*/ 1331843 h 2449001"/>
                <a:gd name="connsiteX14" fmla="*/ 218310 w 798638"/>
                <a:gd name="connsiteY14" fmla="*/ 0 h 2449001"/>
                <a:gd name="connsiteX15" fmla="*/ 570023 w 798638"/>
                <a:gd name="connsiteY15" fmla="*/ 3422 h 2449001"/>
                <a:gd name="connsiteX16" fmla="*/ 677271 w 798638"/>
                <a:gd name="connsiteY16" fmla="*/ 938156 h 2449001"/>
                <a:gd name="connsiteX17" fmla="*/ 719893 w 798638"/>
                <a:gd name="connsiteY17" fmla="*/ 1307990 h 2449001"/>
                <a:gd name="connsiteX18" fmla="*/ 409792 w 798638"/>
                <a:gd name="connsiteY18" fmla="*/ 1268233 h 2449001"/>
                <a:gd name="connsiteX19" fmla="*/ 99692 w 798638"/>
                <a:gd name="connsiteY19" fmla="*/ 1288111 h 2449001"/>
                <a:gd name="connsiteX20" fmla="*/ 133257 w 798638"/>
                <a:gd name="connsiteY20" fmla="*/ 945913 h 2449001"/>
                <a:gd name="connsiteX21" fmla="*/ 218310 w 798638"/>
                <a:gd name="connsiteY21" fmla="*/ 0 h 2449001"/>
                <a:gd name="connsiteX0" fmla="*/ 425696 w 798137"/>
                <a:gd name="connsiteY0" fmla="*/ 1331843 h 2449001"/>
                <a:gd name="connsiteX1" fmla="*/ 537015 w 798137"/>
                <a:gd name="connsiteY1" fmla="*/ 1379551 h 2449001"/>
                <a:gd name="connsiteX2" fmla="*/ 775553 w 798137"/>
                <a:gd name="connsiteY2" fmla="*/ 1406369 h 2449001"/>
                <a:gd name="connsiteX3" fmla="*/ 613659 w 798137"/>
                <a:gd name="connsiteY3" fmla="*/ 1785816 h 2449001"/>
                <a:gd name="connsiteX4" fmla="*/ 604600 w 798137"/>
                <a:gd name="connsiteY4" fmla="*/ 2441050 h 2449001"/>
                <a:gd name="connsiteX5" fmla="*/ 314378 w 798137"/>
                <a:gd name="connsiteY5" fmla="*/ 2445025 h 2449001"/>
                <a:gd name="connsiteX6" fmla="*/ 207035 w 798137"/>
                <a:gd name="connsiteY6" fmla="*/ 1673750 h 2449001"/>
                <a:gd name="connsiteX7" fmla="*/ 203060 w 798137"/>
                <a:gd name="connsiteY7" fmla="*/ 2441050 h 2449001"/>
                <a:gd name="connsiteX8" fmla="*/ 131498 w 798137"/>
                <a:gd name="connsiteY8" fmla="*/ 2449001 h 2449001"/>
                <a:gd name="connsiteX9" fmla="*/ 301 w 798137"/>
                <a:gd name="connsiteY9" fmla="*/ 1701579 h 2449001"/>
                <a:gd name="connsiteX10" fmla="*/ 95814 w 798137"/>
                <a:gd name="connsiteY10" fmla="*/ 1597201 h 2449001"/>
                <a:gd name="connsiteX11" fmla="*/ 84343 w 798137"/>
                <a:gd name="connsiteY11" fmla="*/ 1389262 h 2449001"/>
                <a:gd name="connsiteX12" fmla="*/ 334256 w 798137"/>
                <a:gd name="connsiteY12" fmla="*/ 1375575 h 2449001"/>
                <a:gd name="connsiteX13" fmla="*/ 425696 w 798137"/>
                <a:gd name="connsiteY13" fmla="*/ 1331843 h 2449001"/>
                <a:gd name="connsiteX14" fmla="*/ 218310 w 798137"/>
                <a:gd name="connsiteY14" fmla="*/ 0 h 2449001"/>
                <a:gd name="connsiteX15" fmla="*/ 570023 w 798137"/>
                <a:gd name="connsiteY15" fmla="*/ 3422 h 2449001"/>
                <a:gd name="connsiteX16" fmla="*/ 677271 w 798137"/>
                <a:gd name="connsiteY16" fmla="*/ 938156 h 2449001"/>
                <a:gd name="connsiteX17" fmla="*/ 719893 w 798137"/>
                <a:gd name="connsiteY17" fmla="*/ 1307990 h 2449001"/>
                <a:gd name="connsiteX18" fmla="*/ 409792 w 798137"/>
                <a:gd name="connsiteY18" fmla="*/ 1268233 h 2449001"/>
                <a:gd name="connsiteX19" fmla="*/ 99692 w 798137"/>
                <a:gd name="connsiteY19" fmla="*/ 1288111 h 2449001"/>
                <a:gd name="connsiteX20" fmla="*/ 133257 w 798137"/>
                <a:gd name="connsiteY20" fmla="*/ 945913 h 2449001"/>
                <a:gd name="connsiteX21" fmla="*/ 218310 w 798137"/>
                <a:gd name="connsiteY21" fmla="*/ 0 h 2449001"/>
                <a:gd name="connsiteX0" fmla="*/ 425696 w 797686"/>
                <a:gd name="connsiteY0" fmla="*/ 1331843 h 2449001"/>
                <a:gd name="connsiteX1" fmla="*/ 537015 w 797686"/>
                <a:gd name="connsiteY1" fmla="*/ 1379551 h 2449001"/>
                <a:gd name="connsiteX2" fmla="*/ 775553 w 797686"/>
                <a:gd name="connsiteY2" fmla="*/ 1406369 h 2449001"/>
                <a:gd name="connsiteX3" fmla="*/ 613659 w 797686"/>
                <a:gd name="connsiteY3" fmla="*/ 1785816 h 2449001"/>
                <a:gd name="connsiteX4" fmla="*/ 604600 w 797686"/>
                <a:gd name="connsiteY4" fmla="*/ 2441050 h 2449001"/>
                <a:gd name="connsiteX5" fmla="*/ 314378 w 797686"/>
                <a:gd name="connsiteY5" fmla="*/ 2445025 h 2449001"/>
                <a:gd name="connsiteX6" fmla="*/ 207035 w 797686"/>
                <a:gd name="connsiteY6" fmla="*/ 1673750 h 2449001"/>
                <a:gd name="connsiteX7" fmla="*/ 203060 w 797686"/>
                <a:gd name="connsiteY7" fmla="*/ 2441050 h 2449001"/>
                <a:gd name="connsiteX8" fmla="*/ 131498 w 797686"/>
                <a:gd name="connsiteY8" fmla="*/ 2449001 h 2449001"/>
                <a:gd name="connsiteX9" fmla="*/ 301 w 797686"/>
                <a:gd name="connsiteY9" fmla="*/ 1701579 h 2449001"/>
                <a:gd name="connsiteX10" fmla="*/ 95814 w 797686"/>
                <a:gd name="connsiteY10" fmla="*/ 1597201 h 2449001"/>
                <a:gd name="connsiteX11" fmla="*/ 84343 w 797686"/>
                <a:gd name="connsiteY11" fmla="*/ 1389262 h 2449001"/>
                <a:gd name="connsiteX12" fmla="*/ 334256 w 797686"/>
                <a:gd name="connsiteY12" fmla="*/ 1375575 h 2449001"/>
                <a:gd name="connsiteX13" fmla="*/ 425696 w 797686"/>
                <a:gd name="connsiteY13" fmla="*/ 1331843 h 2449001"/>
                <a:gd name="connsiteX14" fmla="*/ 218310 w 797686"/>
                <a:gd name="connsiteY14" fmla="*/ 0 h 2449001"/>
                <a:gd name="connsiteX15" fmla="*/ 570023 w 797686"/>
                <a:gd name="connsiteY15" fmla="*/ 3422 h 2449001"/>
                <a:gd name="connsiteX16" fmla="*/ 677271 w 797686"/>
                <a:gd name="connsiteY16" fmla="*/ 938156 h 2449001"/>
                <a:gd name="connsiteX17" fmla="*/ 719893 w 797686"/>
                <a:gd name="connsiteY17" fmla="*/ 1307990 h 2449001"/>
                <a:gd name="connsiteX18" fmla="*/ 409792 w 797686"/>
                <a:gd name="connsiteY18" fmla="*/ 1268233 h 2449001"/>
                <a:gd name="connsiteX19" fmla="*/ 99692 w 797686"/>
                <a:gd name="connsiteY19" fmla="*/ 1288111 h 2449001"/>
                <a:gd name="connsiteX20" fmla="*/ 133257 w 797686"/>
                <a:gd name="connsiteY20" fmla="*/ 945913 h 2449001"/>
                <a:gd name="connsiteX21" fmla="*/ 218310 w 797686"/>
                <a:gd name="connsiteY21" fmla="*/ 0 h 2449001"/>
                <a:gd name="connsiteX0" fmla="*/ 425696 w 797686"/>
                <a:gd name="connsiteY0" fmla="*/ 1331843 h 2449001"/>
                <a:gd name="connsiteX1" fmla="*/ 537015 w 797686"/>
                <a:gd name="connsiteY1" fmla="*/ 1379551 h 2449001"/>
                <a:gd name="connsiteX2" fmla="*/ 775553 w 797686"/>
                <a:gd name="connsiteY2" fmla="*/ 1406369 h 2449001"/>
                <a:gd name="connsiteX3" fmla="*/ 613659 w 797686"/>
                <a:gd name="connsiteY3" fmla="*/ 1785816 h 2449001"/>
                <a:gd name="connsiteX4" fmla="*/ 604600 w 797686"/>
                <a:gd name="connsiteY4" fmla="*/ 2441050 h 2449001"/>
                <a:gd name="connsiteX5" fmla="*/ 314378 w 797686"/>
                <a:gd name="connsiteY5" fmla="*/ 2445025 h 2449001"/>
                <a:gd name="connsiteX6" fmla="*/ 213878 w 797686"/>
                <a:gd name="connsiteY6" fmla="*/ 1707967 h 2449001"/>
                <a:gd name="connsiteX7" fmla="*/ 203060 w 797686"/>
                <a:gd name="connsiteY7" fmla="*/ 2441050 h 2449001"/>
                <a:gd name="connsiteX8" fmla="*/ 131498 w 797686"/>
                <a:gd name="connsiteY8" fmla="*/ 2449001 h 2449001"/>
                <a:gd name="connsiteX9" fmla="*/ 301 w 797686"/>
                <a:gd name="connsiteY9" fmla="*/ 1701579 h 2449001"/>
                <a:gd name="connsiteX10" fmla="*/ 95814 w 797686"/>
                <a:gd name="connsiteY10" fmla="*/ 1597201 h 2449001"/>
                <a:gd name="connsiteX11" fmla="*/ 84343 w 797686"/>
                <a:gd name="connsiteY11" fmla="*/ 1389262 h 2449001"/>
                <a:gd name="connsiteX12" fmla="*/ 334256 w 797686"/>
                <a:gd name="connsiteY12" fmla="*/ 1375575 h 2449001"/>
                <a:gd name="connsiteX13" fmla="*/ 425696 w 797686"/>
                <a:gd name="connsiteY13" fmla="*/ 1331843 h 2449001"/>
                <a:gd name="connsiteX14" fmla="*/ 218310 w 797686"/>
                <a:gd name="connsiteY14" fmla="*/ 0 h 2449001"/>
                <a:gd name="connsiteX15" fmla="*/ 570023 w 797686"/>
                <a:gd name="connsiteY15" fmla="*/ 3422 h 2449001"/>
                <a:gd name="connsiteX16" fmla="*/ 677271 w 797686"/>
                <a:gd name="connsiteY16" fmla="*/ 938156 h 2449001"/>
                <a:gd name="connsiteX17" fmla="*/ 719893 w 797686"/>
                <a:gd name="connsiteY17" fmla="*/ 1307990 h 2449001"/>
                <a:gd name="connsiteX18" fmla="*/ 409792 w 797686"/>
                <a:gd name="connsiteY18" fmla="*/ 1268233 h 2449001"/>
                <a:gd name="connsiteX19" fmla="*/ 99692 w 797686"/>
                <a:gd name="connsiteY19" fmla="*/ 1288111 h 2449001"/>
                <a:gd name="connsiteX20" fmla="*/ 133257 w 797686"/>
                <a:gd name="connsiteY20" fmla="*/ 945913 h 2449001"/>
                <a:gd name="connsiteX21" fmla="*/ 218310 w 797686"/>
                <a:gd name="connsiteY21" fmla="*/ 0 h 2449001"/>
                <a:gd name="connsiteX0" fmla="*/ 425696 w 797686"/>
                <a:gd name="connsiteY0" fmla="*/ 1331843 h 2449001"/>
                <a:gd name="connsiteX1" fmla="*/ 537015 w 797686"/>
                <a:gd name="connsiteY1" fmla="*/ 1379551 h 2449001"/>
                <a:gd name="connsiteX2" fmla="*/ 775553 w 797686"/>
                <a:gd name="connsiteY2" fmla="*/ 1406369 h 2449001"/>
                <a:gd name="connsiteX3" fmla="*/ 613659 w 797686"/>
                <a:gd name="connsiteY3" fmla="*/ 1785816 h 2449001"/>
                <a:gd name="connsiteX4" fmla="*/ 604600 w 797686"/>
                <a:gd name="connsiteY4" fmla="*/ 2441050 h 2449001"/>
                <a:gd name="connsiteX5" fmla="*/ 314378 w 797686"/>
                <a:gd name="connsiteY5" fmla="*/ 2445025 h 2449001"/>
                <a:gd name="connsiteX6" fmla="*/ 213878 w 797686"/>
                <a:gd name="connsiteY6" fmla="*/ 1707967 h 2449001"/>
                <a:gd name="connsiteX7" fmla="*/ 203060 w 797686"/>
                <a:gd name="connsiteY7" fmla="*/ 2441050 h 2449001"/>
                <a:gd name="connsiteX8" fmla="*/ 131498 w 797686"/>
                <a:gd name="connsiteY8" fmla="*/ 2449001 h 2449001"/>
                <a:gd name="connsiteX9" fmla="*/ 301 w 797686"/>
                <a:gd name="connsiteY9" fmla="*/ 1701579 h 2449001"/>
                <a:gd name="connsiteX10" fmla="*/ 95814 w 797686"/>
                <a:gd name="connsiteY10" fmla="*/ 1597201 h 2449001"/>
                <a:gd name="connsiteX11" fmla="*/ 84343 w 797686"/>
                <a:gd name="connsiteY11" fmla="*/ 1389262 h 2449001"/>
                <a:gd name="connsiteX12" fmla="*/ 334256 w 797686"/>
                <a:gd name="connsiteY12" fmla="*/ 1375575 h 2449001"/>
                <a:gd name="connsiteX13" fmla="*/ 425696 w 797686"/>
                <a:gd name="connsiteY13" fmla="*/ 1331843 h 2449001"/>
                <a:gd name="connsiteX14" fmla="*/ 218310 w 797686"/>
                <a:gd name="connsiteY14" fmla="*/ 0 h 2449001"/>
                <a:gd name="connsiteX15" fmla="*/ 570023 w 797686"/>
                <a:gd name="connsiteY15" fmla="*/ 3422 h 2449001"/>
                <a:gd name="connsiteX16" fmla="*/ 677271 w 797686"/>
                <a:gd name="connsiteY16" fmla="*/ 938156 h 2449001"/>
                <a:gd name="connsiteX17" fmla="*/ 719893 w 797686"/>
                <a:gd name="connsiteY17" fmla="*/ 1307990 h 2449001"/>
                <a:gd name="connsiteX18" fmla="*/ 409792 w 797686"/>
                <a:gd name="connsiteY18" fmla="*/ 1268233 h 2449001"/>
                <a:gd name="connsiteX19" fmla="*/ 99692 w 797686"/>
                <a:gd name="connsiteY19" fmla="*/ 1288111 h 2449001"/>
                <a:gd name="connsiteX20" fmla="*/ 133257 w 797686"/>
                <a:gd name="connsiteY20" fmla="*/ 945913 h 2449001"/>
                <a:gd name="connsiteX21" fmla="*/ 218310 w 797686"/>
                <a:gd name="connsiteY21" fmla="*/ 0 h 2449001"/>
                <a:gd name="connsiteX0" fmla="*/ 425696 w 797686"/>
                <a:gd name="connsiteY0" fmla="*/ 1331843 h 2449001"/>
                <a:gd name="connsiteX1" fmla="*/ 537015 w 797686"/>
                <a:gd name="connsiteY1" fmla="*/ 1379551 h 2449001"/>
                <a:gd name="connsiteX2" fmla="*/ 775553 w 797686"/>
                <a:gd name="connsiteY2" fmla="*/ 1406369 h 2449001"/>
                <a:gd name="connsiteX3" fmla="*/ 613659 w 797686"/>
                <a:gd name="connsiteY3" fmla="*/ 1785816 h 2449001"/>
                <a:gd name="connsiteX4" fmla="*/ 604600 w 797686"/>
                <a:gd name="connsiteY4" fmla="*/ 2441050 h 2449001"/>
                <a:gd name="connsiteX5" fmla="*/ 314378 w 797686"/>
                <a:gd name="connsiteY5" fmla="*/ 2445025 h 2449001"/>
                <a:gd name="connsiteX6" fmla="*/ 224143 w 797686"/>
                <a:gd name="connsiteY6" fmla="*/ 1721654 h 2449001"/>
                <a:gd name="connsiteX7" fmla="*/ 203060 w 797686"/>
                <a:gd name="connsiteY7" fmla="*/ 2441050 h 2449001"/>
                <a:gd name="connsiteX8" fmla="*/ 131498 w 797686"/>
                <a:gd name="connsiteY8" fmla="*/ 2449001 h 2449001"/>
                <a:gd name="connsiteX9" fmla="*/ 301 w 797686"/>
                <a:gd name="connsiteY9" fmla="*/ 1701579 h 2449001"/>
                <a:gd name="connsiteX10" fmla="*/ 95814 w 797686"/>
                <a:gd name="connsiteY10" fmla="*/ 1597201 h 2449001"/>
                <a:gd name="connsiteX11" fmla="*/ 84343 w 797686"/>
                <a:gd name="connsiteY11" fmla="*/ 1389262 h 2449001"/>
                <a:gd name="connsiteX12" fmla="*/ 334256 w 797686"/>
                <a:gd name="connsiteY12" fmla="*/ 1375575 h 2449001"/>
                <a:gd name="connsiteX13" fmla="*/ 425696 w 797686"/>
                <a:gd name="connsiteY13" fmla="*/ 1331843 h 2449001"/>
                <a:gd name="connsiteX14" fmla="*/ 218310 w 797686"/>
                <a:gd name="connsiteY14" fmla="*/ 0 h 2449001"/>
                <a:gd name="connsiteX15" fmla="*/ 570023 w 797686"/>
                <a:gd name="connsiteY15" fmla="*/ 3422 h 2449001"/>
                <a:gd name="connsiteX16" fmla="*/ 677271 w 797686"/>
                <a:gd name="connsiteY16" fmla="*/ 938156 h 2449001"/>
                <a:gd name="connsiteX17" fmla="*/ 719893 w 797686"/>
                <a:gd name="connsiteY17" fmla="*/ 1307990 h 2449001"/>
                <a:gd name="connsiteX18" fmla="*/ 409792 w 797686"/>
                <a:gd name="connsiteY18" fmla="*/ 1268233 h 2449001"/>
                <a:gd name="connsiteX19" fmla="*/ 99692 w 797686"/>
                <a:gd name="connsiteY19" fmla="*/ 1288111 h 2449001"/>
                <a:gd name="connsiteX20" fmla="*/ 133257 w 797686"/>
                <a:gd name="connsiteY20" fmla="*/ 945913 h 2449001"/>
                <a:gd name="connsiteX21" fmla="*/ 218310 w 797686"/>
                <a:gd name="connsiteY21" fmla="*/ 0 h 2449001"/>
                <a:gd name="connsiteX0" fmla="*/ 425647 w 797637"/>
                <a:gd name="connsiteY0" fmla="*/ 1331843 h 2449001"/>
                <a:gd name="connsiteX1" fmla="*/ 536966 w 797637"/>
                <a:gd name="connsiteY1" fmla="*/ 1379551 h 2449001"/>
                <a:gd name="connsiteX2" fmla="*/ 775504 w 797637"/>
                <a:gd name="connsiteY2" fmla="*/ 1406369 h 2449001"/>
                <a:gd name="connsiteX3" fmla="*/ 613610 w 797637"/>
                <a:gd name="connsiteY3" fmla="*/ 1785816 h 2449001"/>
                <a:gd name="connsiteX4" fmla="*/ 604551 w 797637"/>
                <a:gd name="connsiteY4" fmla="*/ 2441050 h 2449001"/>
                <a:gd name="connsiteX5" fmla="*/ 314329 w 797637"/>
                <a:gd name="connsiteY5" fmla="*/ 2445025 h 2449001"/>
                <a:gd name="connsiteX6" fmla="*/ 224094 w 797637"/>
                <a:gd name="connsiteY6" fmla="*/ 1721654 h 2449001"/>
                <a:gd name="connsiteX7" fmla="*/ 203011 w 797637"/>
                <a:gd name="connsiteY7" fmla="*/ 2441050 h 2449001"/>
                <a:gd name="connsiteX8" fmla="*/ 131449 w 797637"/>
                <a:gd name="connsiteY8" fmla="*/ 2449001 h 2449001"/>
                <a:gd name="connsiteX9" fmla="*/ 252 w 797637"/>
                <a:gd name="connsiteY9" fmla="*/ 1701579 h 2449001"/>
                <a:gd name="connsiteX10" fmla="*/ 112873 w 797637"/>
                <a:gd name="connsiteY10" fmla="*/ 1641682 h 2449001"/>
                <a:gd name="connsiteX11" fmla="*/ 84294 w 797637"/>
                <a:gd name="connsiteY11" fmla="*/ 1389262 h 2449001"/>
                <a:gd name="connsiteX12" fmla="*/ 334207 w 797637"/>
                <a:gd name="connsiteY12" fmla="*/ 1375575 h 2449001"/>
                <a:gd name="connsiteX13" fmla="*/ 425647 w 797637"/>
                <a:gd name="connsiteY13" fmla="*/ 1331843 h 2449001"/>
                <a:gd name="connsiteX14" fmla="*/ 218261 w 797637"/>
                <a:gd name="connsiteY14" fmla="*/ 0 h 2449001"/>
                <a:gd name="connsiteX15" fmla="*/ 569974 w 797637"/>
                <a:gd name="connsiteY15" fmla="*/ 3422 h 2449001"/>
                <a:gd name="connsiteX16" fmla="*/ 677222 w 797637"/>
                <a:gd name="connsiteY16" fmla="*/ 938156 h 2449001"/>
                <a:gd name="connsiteX17" fmla="*/ 719844 w 797637"/>
                <a:gd name="connsiteY17" fmla="*/ 1307990 h 2449001"/>
                <a:gd name="connsiteX18" fmla="*/ 409743 w 797637"/>
                <a:gd name="connsiteY18" fmla="*/ 1268233 h 2449001"/>
                <a:gd name="connsiteX19" fmla="*/ 99643 w 797637"/>
                <a:gd name="connsiteY19" fmla="*/ 1288111 h 2449001"/>
                <a:gd name="connsiteX20" fmla="*/ 133208 w 797637"/>
                <a:gd name="connsiteY20" fmla="*/ 945913 h 2449001"/>
                <a:gd name="connsiteX21" fmla="*/ 218261 w 797637"/>
                <a:gd name="connsiteY21" fmla="*/ 0 h 2449001"/>
                <a:gd name="connsiteX0" fmla="*/ 425647 w 797637"/>
                <a:gd name="connsiteY0" fmla="*/ 1331843 h 2449001"/>
                <a:gd name="connsiteX1" fmla="*/ 536966 w 797637"/>
                <a:gd name="connsiteY1" fmla="*/ 1379551 h 2449001"/>
                <a:gd name="connsiteX2" fmla="*/ 775504 w 797637"/>
                <a:gd name="connsiteY2" fmla="*/ 1406369 h 2449001"/>
                <a:gd name="connsiteX3" fmla="*/ 613610 w 797637"/>
                <a:gd name="connsiteY3" fmla="*/ 1785816 h 2449001"/>
                <a:gd name="connsiteX4" fmla="*/ 604551 w 797637"/>
                <a:gd name="connsiteY4" fmla="*/ 2441050 h 2449001"/>
                <a:gd name="connsiteX5" fmla="*/ 314329 w 797637"/>
                <a:gd name="connsiteY5" fmla="*/ 2445025 h 2449001"/>
                <a:gd name="connsiteX6" fmla="*/ 224094 w 797637"/>
                <a:gd name="connsiteY6" fmla="*/ 1721654 h 2449001"/>
                <a:gd name="connsiteX7" fmla="*/ 203011 w 797637"/>
                <a:gd name="connsiteY7" fmla="*/ 2441050 h 2449001"/>
                <a:gd name="connsiteX8" fmla="*/ 131449 w 797637"/>
                <a:gd name="connsiteY8" fmla="*/ 2449001 h 2449001"/>
                <a:gd name="connsiteX9" fmla="*/ 252 w 797637"/>
                <a:gd name="connsiteY9" fmla="*/ 1701579 h 2449001"/>
                <a:gd name="connsiteX10" fmla="*/ 112873 w 797637"/>
                <a:gd name="connsiteY10" fmla="*/ 1641682 h 2449001"/>
                <a:gd name="connsiteX11" fmla="*/ 84294 w 797637"/>
                <a:gd name="connsiteY11" fmla="*/ 1389262 h 2449001"/>
                <a:gd name="connsiteX12" fmla="*/ 334207 w 797637"/>
                <a:gd name="connsiteY12" fmla="*/ 1375575 h 2449001"/>
                <a:gd name="connsiteX13" fmla="*/ 425647 w 797637"/>
                <a:gd name="connsiteY13" fmla="*/ 1331843 h 2449001"/>
                <a:gd name="connsiteX14" fmla="*/ 218261 w 797637"/>
                <a:gd name="connsiteY14" fmla="*/ 0 h 2449001"/>
                <a:gd name="connsiteX15" fmla="*/ 569974 w 797637"/>
                <a:gd name="connsiteY15" fmla="*/ 3422 h 2449001"/>
                <a:gd name="connsiteX16" fmla="*/ 677222 w 797637"/>
                <a:gd name="connsiteY16" fmla="*/ 938156 h 2449001"/>
                <a:gd name="connsiteX17" fmla="*/ 719844 w 797637"/>
                <a:gd name="connsiteY17" fmla="*/ 1307990 h 2449001"/>
                <a:gd name="connsiteX18" fmla="*/ 409743 w 797637"/>
                <a:gd name="connsiteY18" fmla="*/ 1268233 h 2449001"/>
                <a:gd name="connsiteX19" fmla="*/ 99643 w 797637"/>
                <a:gd name="connsiteY19" fmla="*/ 1288111 h 2449001"/>
                <a:gd name="connsiteX20" fmla="*/ 133208 w 797637"/>
                <a:gd name="connsiteY20" fmla="*/ 945913 h 2449001"/>
                <a:gd name="connsiteX21" fmla="*/ 218261 w 797637"/>
                <a:gd name="connsiteY21" fmla="*/ 0 h 2449001"/>
                <a:gd name="connsiteX0" fmla="*/ 425647 w 797637"/>
                <a:gd name="connsiteY0" fmla="*/ 1331843 h 2449001"/>
                <a:gd name="connsiteX1" fmla="*/ 536966 w 797637"/>
                <a:gd name="connsiteY1" fmla="*/ 1379551 h 2449001"/>
                <a:gd name="connsiteX2" fmla="*/ 775504 w 797637"/>
                <a:gd name="connsiteY2" fmla="*/ 1406369 h 2449001"/>
                <a:gd name="connsiteX3" fmla="*/ 613610 w 797637"/>
                <a:gd name="connsiteY3" fmla="*/ 1785816 h 2449001"/>
                <a:gd name="connsiteX4" fmla="*/ 604551 w 797637"/>
                <a:gd name="connsiteY4" fmla="*/ 2441050 h 2449001"/>
                <a:gd name="connsiteX5" fmla="*/ 314329 w 797637"/>
                <a:gd name="connsiteY5" fmla="*/ 2445025 h 2449001"/>
                <a:gd name="connsiteX6" fmla="*/ 224094 w 797637"/>
                <a:gd name="connsiteY6" fmla="*/ 1721654 h 2449001"/>
                <a:gd name="connsiteX7" fmla="*/ 203011 w 797637"/>
                <a:gd name="connsiteY7" fmla="*/ 2441050 h 2449001"/>
                <a:gd name="connsiteX8" fmla="*/ 131449 w 797637"/>
                <a:gd name="connsiteY8" fmla="*/ 2449001 h 2449001"/>
                <a:gd name="connsiteX9" fmla="*/ 252 w 797637"/>
                <a:gd name="connsiteY9" fmla="*/ 1701579 h 2449001"/>
                <a:gd name="connsiteX10" fmla="*/ 112873 w 797637"/>
                <a:gd name="connsiteY10" fmla="*/ 1641682 h 2449001"/>
                <a:gd name="connsiteX11" fmla="*/ 84294 w 797637"/>
                <a:gd name="connsiteY11" fmla="*/ 1389262 h 2449001"/>
                <a:gd name="connsiteX12" fmla="*/ 334207 w 797637"/>
                <a:gd name="connsiteY12" fmla="*/ 1375575 h 2449001"/>
                <a:gd name="connsiteX13" fmla="*/ 425647 w 797637"/>
                <a:gd name="connsiteY13" fmla="*/ 1331843 h 2449001"/>
                <a:gd name="connsiteX14" fmla="*/ 218261 w 797637"/>
                <a:gd name="connsiteY14" fmla="*/ 0 h 2449001"/>
                <a:gd name="connsiteX15" fmla="*/ 569974 w 797637"/>
                <a:gd name="connsiteY15" fmla="*/ 3422 h 2449001"/>
                <a:gd name="connsiteX16" fmla="*/ 677222 w 797637"/>
                <a:gd name="connsiteY16" fmla="*/ 938156 h 2449001"/>
                <a:gd name="connsiteX17" fmla="*/ 719844 w 797637"/>
                <a:gd name="connsiteY17" fmla="*/ 1307990 h 2449001"/>
                <a:gd name="connsiteX18" fmla="*/ 409743 w 797637"/>
                <a:gd name="connsiteY18" fmla="*/ 1268233 h 2449001"/>
                <a:gd name="connsiteX19" fmla="*/ 99643 w 797637"/>
                <a:gd name="connsiteY19" fmla="*/ 1288111 h 2449001"/>
                <a:gd name="connsiteX20" fmla="*/ 133208 w 797637"/>
                <a:gd name="connsiteY20" fmla="*/ 945913 h 2449001"/>
                <a:gd name="connsiteX21" fmla="*/ 218261 w 797637"/>
                <a:gd name="connsiteY21" fmla="*/ 0 h 2449001"/>
                <a:gd name="connsiteX0" fmla="*/ 405179 w 777169"/>
                <a:gd name="connsiteY0" fmla="*/ 1331843 h 2449001"/>
                <a:gd name="connsiteX1" fmla="*/ 516498 w 777169"/>
                <a:gd name="connsiteY1" fmla="*/ 1379551 h 2449001"/>
                <a:gd name="connsiteX2" fmla="*/ 755036 w 777169"/>
                <a:gd name="connsiteY2" fmla="*/ 1406369 h 2449001"/>
                <a:gd name="connsiteX3" fmla="*/ 593142 w 777169"/>
                <a:gd name="connsiteY3" fmla="*/ 1785816 h 2449001"/>
                <a:gd name="connsiteX4" fmla="*/ 584083 w 777169"/>
                <a:gd name="connsiteY4" fmla="*/ 2441050 h 2449001"/>
                <a:gd name="connsiteX5" fmla="*/ 293861 w 777169"/>
                <a:gd name="connsiteY5" fmla="*/ 2445025 h 2449001"/>
                <a:gd name="connsiteX6" fmla="*/ 203626 w 777169"/>
                <a:gd name="connsiteY6" fmla="*/ 1721654 h 2449001"/>
                <a:gd name="connsiteX7" fmla="*/ 182543 w 777169"/>
                <a:gd name="connsiteY7" fmla="*/ 2441050 h 2449001"/>
                <a:gd name="connsiteX8" fmla="*/ 110981 w 777169"/>
                <a:gd name="connsiteY8" fmla="*/ 2449001 h 2449001"/>
                <a:gd name="connsiteX9" fmla="*/ 313 w 777169"/>
                <a:gd name="connsiteY9" fmla="*/ 1749481 h 2449001"/>
                <a:gd name="connsiteX10" fmla="*/ 92405 w 777169"/>
                <a:gd name="connsiteY10" fmla="*/ 1641682 h 2449001"/>
                <a:gd name="connsiteX11" fmla="*/ 63826 w 777169"/>
                <a:gd name="connsiteY11" fmla="*/ 1389262 h 2449001"/>
                <a:gd name="connsiteX12" fmla="*/ 313739 w 777169"/>
                <a:gd name="connsiteY12" fmla="*/ 1375575 h 2449001"/>
                <a:gd name="connsiteX13" fmla="*/ 405179 w 777169"/>
                <a:gd name="connsiteY13" fmla="*/ 1331843 h 2449001"/>
                <a:gd name="connsiteX14" fmla="*/ 197793 w 777169"/>
                <a:gd name="connsiteY14" fmla="*/ 0 h 2449001"/>
                <a:gd name="connsiteX15" fmla="*/ 549506 w 777169"/>
                <a:gd name="connsiteY15" fmla="*/ 3422 h 2449001"/>
                <a:gd name="connsiteX16" fmla="*/ 656754 w 777169"/>
                <a:gd name="connsiteY16" fmla="*/ 938156 h 2449001"/>
                <a:gd name="connsiteX17" fmla="*/ 699376 w 777169"/>
                <a:gd name="connsiteY17" fmla="*/ 1307990 h 2449001"/>
                <a:gd name="connsiteX18" fmla="*/ 389275 w 777169"/>
                <a:gd name="connsiteY18" fmla="*/ 1268233 h 2449001"/>
                <a:gd name="connsiteX19" fmla="*/ 79175 w 777169"/>
                <a:gd name="connsiteY19" fmla="*/ 1288111 h 2449001"/>
                <a:gd name="connsiteX20" fmla="*/ 112740 w 777169"/>
                <a:gd name="connsiteY20" fmla="*/ 945913 h 2449001"/>
                <a:gd name="connsiteX21" fmla="*/ 197793 w 777169"/>
                <a:gd name="connsiteY21" fmla="*/ 0 h 2449001"/>
                <a:gd name="connsiteX0" fmla="*/ 413332 w 785322"/>
                <a:gd name="connsiteY0" fmla="*/ 1331843 h 2449001"/>
                <a:gd name="connsiteX1" fmla="*/ 524651 w 785322"/>
                <a:gd name="connsiteY1" fmla="*/ 1379551 h 2449001"/>
                <a:gd name="connsiteX2" fmla="*/ 763189 w 785322"/>
                <a:gd name="connsiteY2" fmla="*/ 1406369 h 2449001"/>
                <a:gd name="connsiteX3" fmla="*/ 601295 w 785322"/>
                <a:gd name="connsiteY3" fmla="*/ 1785816 h 2449001"/>
                <a:gd name="connsiteX4" fmla="*/ 592236 w 785322"/>
                <a:gd name="connsiteY4" fmla="*/ 2441050 h 2449001"/>
                <a:gd name="connsiteX5" fmla="*/ 302014 w 785322"/>
                <a:gd name="connsiteY5" fmla="*/ 2445025 h 2449001"/>
                <a:gd name="connsiteX6" fmla="*/ 211779 w 785322"/>
                <a:gd name="connsiteY6" fmla="*/ 1721654 h 2449001"/>
                <a:gd name="connsiteX7" fmla="*/ 190696 w 785322"/>
                <a:gd name="connsiteY7" fmla="*/ 2441050 h 2449001"/>
                <a:gd name="connsiteX8" fmla="*/ 119134 w 785322"/>
                <a:gd name="connsiteY8" fmla="*/ 2449001 h 2449001"/>
                <a:gd name="connsiteX9" fmla="*/ 8466 w 785322"/>
                <a:gd name="connsiteY9" fmla="*/ 1749481 h 2449001"/>
                <a:gd name="connsiteX10" fmla="*/ 100558 w 785322"/>
                <a:gd name="connsiteY10" fmla="*/ 1641682 h 2449001"/>
                <a:gd name="connsiteX11" fmla="*/ 71979 w 785322"/>
                <a:gd name="connsiteY11" fmla="*/ 1389262 h 2449001"/>
                <a:gd name="connsiteX12" fmla="*/ 321892 w 785322"/>
                <a:gd name="connsiteY12" fmla="*/ 1375575 h 2449001"/>
                <a:gd name="connsiteX13" fmla="*/ 413332 w 785322"/>
                <a:gd name="connsiteY13" fmla="*/ 1331843 h 2449001"/>
                <a:gd name="connsiteX14" fmla="*/ 205946 w 785322"/>
                <a:gd name="connsiteY14" fmla="*/ 0 h 2449001"/>
                <a:gd name="connsiteX15" fmla="*/ 557659 w 785322"/>
                <a:gd name="connsiteY15" fmla="*/ 3422 h 2449001"/>
                <a:gd name="connsiteX16" fmla="*/ 664907 w 785322"/>
                <a:gd name="connsiteY16" fmla="*/ 938156 h 2449001"/>
                <a:gd name="connsiteX17" fmla="*/ 707529 w 785322"/>
                <a:gd name="connsiteY17" fmla="*/ 1307990 h 2449001"/>
                <a:gd name="connsiteX18" fmla="*/ 397428 w 785322"/>
                <a:gd name="connsiteY18" fmla="*/ 1268233 h 2449001"/>
                <a:gd name="connsiteX19" fmla="*/ 87328 w 785322"/>
                <a:gd name="connsiteY19" fmla="*/ 1288111 h 2449001"/>
                <a:gd name="connsiteX20" fmla="*/ 120893 w 785322"/>
                <a:gd name="connsiteY20" fmla="*/ 945913 h 2449001"/>
                <a:gd name="connsiteX21" fmla="*/ 205946 w 785322"/>
                <a:gd name="connsiteY21" fmla="*/ 0 h 244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85322" h="2449001">
                  <a:moveTo>
                    <a:pt x="413332" y="1331843"/>
                  </a:moveTo>
                  <a:cubicBezTo>
                    <a:pt x="470316" y="1339795"/>
                    <a:pt x="487545" y="1363648"/>
                    <a:pt x="524651" y="1379551"/>
                  </a:cubicBezTo>
                  <a:cubicBezTo>
                    <a:pt x="598461" y="1388490"/>
                    <a:pt x="730438" y="1342684"/>
                    <a:pt x="763189" y="1406369"/>
                  </a:cubicBezTo>
                  <a:cubicBezTo>
                    <a:pt x="860365" y="1644887"/>
                    <a:pt x="606378" y="1660931"/>
                    <a:pt x="601295" y="1785816"/>
                  </a:cubicBezTo>
                  <a:cubicBezTo>
                    <a:pt x="592018" y="1995200"/>
                    <a:pt x="585610" y="2024932"/>
                    <a:pt x="592236" y="2441050"/>
                  </a:cubicBezTo>
                  <a:lnTo>
                    <a:pt x="302014" y="2445025"/>
                  </a:lnTo>
                  <a:cubicBezTo>
                    <a:pt x="266233" y="2198535"/>
                    <a:pt x="340856" y="1660357"/>
                    <a:pt x="211779" y="1721654"/>
                  </a:cubicBezTo>
                  <a:cubicBezTo>
                    <a:pt x="170697" y="1762736"/>
                    <a:pt x="192021" y="2185283"/>
                    <a:pt x="190696" y="2441050"/>
                  </a:cubicBezTo>
                  <a:cubicBezTo>
                    <a:pt x="146301" y="2445688"/>
                    <a:pt x="179432" y="2445688"/>
                    <a:pt x="119134" y="2449001"/>
                  </a:cubicBezTo>
                  <a:cubicBezTo>
                    <a:pt x="103231" y="1623390"/>
                    <a:pt x="60150" y="1875377"/>
                    <a:pt x="8466" y="1749481"/>
                  </a:cubicBezTo>
                  <a:cubicBezTo>
                    <a:pt x="-31697" y="1604092"/>
                    <a:pt x="83130" y="1642413"/>
                    <a:pt x="100558" y="1641682"/>
                  </a:cubicBezTo>
                  <a:cubicBezTo>
                    <a:pt x="5622" y="1561516"/>
                    <a:pt x="-3874" y="1450657"/>
                    <a:pt x="71979" y="1389262"/>
                  </a:cubicBezTo>
                  <a:cubicBezTo>
                    <a:pt x="119567" y="1358010"/>
                    <a:pt x="239728" y="1375575"/>
                    <a:pt x="321892" y="1375575"/>
                  </a:cubicBezTo>
                  <a:cubicBezTo>
                    <a:pt x="347071" y="1360998"/>
                    <a:pt x="364299" y="1334493"/>
                    <a:pt x="413332" y="1331843"/>
                  </a:cubicBezTo>
                  <a:close/>
                  <a:moveTo>
                    <a:pt x="205946" y="0"/>
                  </a:moveTo>
                  <a:lnTo>
                    <a:pt x="557659" y="3422"/>
                  </a:lnTo>
                  <a:cubicBezTo>
                    <a:pt x="580863" y="327547"/>
                    <a:pt x="489978" y="820211"/>
                    <a:pt x="664907" y="938156"/>
                  </a:cubicBezTo>
                  <a:cubicBezTo>
                    <a:pt x="834535" y="1061401"/>
                    <a:pt x="785141" y="1256861"/>
                    <a:pt x="707529" y="1307990"/>
                  </a:cubicBezTo>
                  <a:cubicBezTo>
                    <a:pt x="596211" y="1362324"/>
                    <a:pt x="496819" y="1313291"/>
                    <a:pt x="397428" y="1268233"/>
                  </a:cubicBezTo>
                  <a:cubicBezTo>
                    <a:pt x="324542" y="1317265"/>
                    <a:pt x="192020" y="1358347"/>
                    <a:pt x="87328" y="1288111"/>
                  </a:cubicBezTo>
                  <a:cubicBezTo>
                    <a:pt x="-33267" y="1184744"/>
                    <a:pt x="58608" y="985670"/>
                    <a:pt x="120893" y="945913"/>
                  </a:cubicBezTo>
                  <a:cubicBezTo>
                    <a:pt x="259584" y="846619"/>
                    <a:pt x="211126" y="365206"/>
                    <a:pt x="2059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Freeform 108">
              <a:extLst>
                <a:ext uri="{FF2B5EF4-FFF2-40B4-BE49-F238E27FC236}">
                  <a16:creationId xmlns="" xmlns:a16="http://schemas.microsoft.com/office/drawing/2014/main" id="{F8C98AA0-2692-47BA-97A6-0EB701336482}"/>
                </a:ext>
              </a:extLst>
            </p:cNvPr>
            <p:cNvSpPr/>
            <p:nvPr/>
          </p:nvSpPr>
          <p:spPr>
            <a:xfrm>
              <a:off x="4861480" y="2037091"/>
              <a:ext cx="341005" cy="376812"/>
            </a:xfrm>
            <a:custGeom>
              <a:avLst/>
              <a:gdLst/>
              <a:ahLst/>
              <a:cxnLst/>
              <a:rect l="l" t="t" r="r" b="b"/>
              <a:pathLst>
                <a:path w="341005" h="376812">
                  <a:moveTo>
                    <a:pt x="179590" y="105941"/>
                  </a:moveTo>
                  <a:cubicBezTo>
                    <a:pt x="189466" y="103284"/>
                    <a:pt x="200229" y="106383"/>
                    <a:pt x="207502" y="113978"/>
                  </a:cubicBezTo>
                  <a:lnTo>
                    <a:pt x="205155" y="116193"/>
                  </a:lnTo>
                  <a:cubicBezTo>
                    <a:pt x="198727" y="109493"/>
                    <a:pt x="189244" y="106732"/>
                    <a:pt x="180543" y="109027"/>
                  </a:cubicBezTo>
                  <a:cubicBezTo>
                    <a:pt x="171284" y="111470"/>
                    <a:pt x="164597" y="119184"/>
                    <a:pt x="163491" y="128699"/>
                  </a:cubicBezTo>
                  <a:lnTo>
                    <a:pt x="160301" y="128192"/>
                  </a:lnTo>
                  <a:cubicBezTo>
                    <a:pt x="160626" y="125509"/>
                    <a:pt x="161343" y="122953"/>
                    <a:pt x="162397" y="120583"/>
                  </a:cubicBezTo>
                  <a:cubicBezTo>
                    <a:pt x="163188" y="118806"/>
                    <a:pt x="164168" y="117134"/>
                    <a:pt x="165317" y="115593"/>
                  </a:cubicBezTo>
                  <a:close/>
                  <a:moveTo>
                    <a:pt x="184774" y="76800"/>
                  </a:moveTo>
                  <a:cubicBezTo>
                    <a:pt x="189722" y="75892"/>
                    <a:pt x="194950" y="76276"/>
                    <a:pt x="199898" y="78055"/>
                  </a:cubicBezTo>
                  <a:lnTo>
                    <a:pt x="198784" y="81085"/>
                  </a:lnTo>
                  <a:cubicBezTo>
                    <a:pt x="190044" y="77951"/>
                    <a:pt x="180324" y="79705"/>
                    <a:pt x="173557" y="85636"/>
                  </a:cubicBezTo>
                  <a:cubicBezTo>
                    <a:pt x="166357" y="91948"/>
                    <a:pt x="163808" y="101834"/>
                    <a:pt x="167057" y="110845"/>
                  </a:cubicBezTo>
                  <a:lnTo>
                    <a:pt x="163976" y="111813"/>
                  </a:lnTo>
                  <a:cubicBezTo>
                    <a:pt x="161264" y="104174"/>
                    <a:pt x="162206" y="95982"/>
                    <a:pt x="166259" y="89343"/>
                  </a:cubicBezTo>
                  <a:lnTo>
                    <a:pt x="171329" y="83298"/>
                  </a:lnTo>
                  <a:cubicBezTo>
                    <a:pt x="175158" y="79908"/>
                    <a:pt x="179826" y="77708"/>
                    <a:pt x="184774" y="76800"/>
                  </a:cubicBezTo>
                  <a:close/>
                  <a:moveTo>
                    <a:pt x="179076" y="24908"/>
                  </a:moveTo>
                  <a:cubicBezTo>
                    <a:pt x="173882" y="25821"/>
                    <a:pt x="169065" y="28595"/>
                    <a:pt x="165693" y="33023"/>
                  </a:cubicBezTo>
                  <a:lnTo>
                    <a:pt x="165081" y="32645"/>
                  </a:lnTo>
                  <a:lnTo>
                    <a:pt x="164343" y="33841"/>
                  </a:lnTo>
                  <a:lnTo>
                    <a:pt x="159156" y="28989"/>
                  </a:lnTo>
                  <a:cubicBezTo>
                    <a:pt x="147650" y="21890"/>
                    <a:pt x="132568" y="25462"/>
                    <a:pt x="125468" y="36968"/>
                  </a:cubicBezTo>
                  <a:cubicBezTo>
                    <a:pt x="125028" y="37682"/>
                    <a:pt x="124628" y="38410"/>
                    <a:pt x="124607" y="39302"/>
                  </a:cubicBezTo>
                  <a:cubicBezTo>
                    <a:pt x="121192" y="53871"/>
                    <a:pt x="126621" y="67918"/>
                    <a:pt x="137512" y="72288"/>
                  </a:cubicBezTo>
                  <a:lnTo>
                    <a:pt x="136408" y="75373"/>
                  </a:lnTo>
                  <a:cubicBezTo>
                    <a:pt x="125065" y="70889"/>
                    <a:pt x="118824" y="57470"/>
                    <a:pt x="120792" y="42874"/>
                  </a:cubicBezTo>
                  <a:cubicBezTo>
                    <a:pt x="110219" y="38045"/>
                    <a:pt x="97555" y="41998"/>
                    <a:pt x="91229" y="52250"/>
                  </a:cubicBezTo>
                  <a:cubicBezTo>
                    <a:pt x="86215" y="60377"/>
                    <a:pt x="87164" y="68019"/>
                    <a:pt x="90995" y="75559"/>
                  </a:cubicBezTo>
                  <a:cubicBezTo>
                    <a:pt x="88405" y="77546"/>
                    <a:pt x="86197" y="80074"/>
                    <a:pt x="84391" y="83001"/>
                  </a:cubicBezTo>
                  <a:cubicBezTo>
                    <a:pt x="75261" y="97799"/>
                    <a:pt x="79855" y="117197"/>
                    <a:pt x="94653" y="126328"/>
                  </a:cubicBezTo>
                  <a:cubicBezTo>
                    <a:pt x="99603" y="129383"/>
                    <a:pt x="105068" y="130901"/>
                    <a:pt x="110449" y="130283"/>
                  </a:cubicBezTo>
                  <a:cubicBezTo>
                    <a:pt x="111461" y="121556"/>
                    <a:pt x="114239" y="112980"/>
                    <a:pt x="118788" y="105103"/>
                  </a:cubicBezTo>
                  <a:lnTo>
                    <a:pt x="122060" y="106993"/>
                  </a:lnTo>
                  <a:cubicBezTo>
                    <a:pt x="117549" y="114804"/>
                    <a:pt x="114885" y="123345"/>
                    <a:pt x="114602" y="132066"/>
                  </a:cubicBezTo>
                  <a:cubicBezTo>
                    <a:pt x="118189" y="142541"/>
                    <a:pt x="127538" y="149533"/>
                    <a:pt x="138054" y="150704"/>
                  </a:cubicBezTo>
                  <a:lnTo>
                    <a:pt x="138622" y="157584"/>
                  </a:lnTo>
                  <a:cubicBezTo>
                    <a:pt x="141809" y="168599"/>
                    <a:pt x="152592" y="175355"/>
                    <a:pt x="163536" y="173320"/>
                  </a:cubicBezTo>
                  <a:lnTo>
                    <a:pt x="163736" y="174011"/>
                  </a:lnTo>
                  <a:lnTo>
                    <a:pt x="165086" y="173621"/>
                  </a:lnTo>
                  <a:lnTo>
                    <a:pt x="165671" y="180699"/>
                  </a:lnTo>
                  <a:cubicBezTo>
                    <a:pt x="169429" y="193686"/>
                    <a:pt x="183003" y="201168"/>
                    <a:pt x="195990" y="197411"/>
                  </a:cubicBezTo>
                  <a:cubicBezTo>
                    <a:pt x="196796" y="197178"/>
                    <a:pt x="197581" y="196907"/>
                    <a:pt x="198196" y="196260"/>
                  </a:cubicBezTo>
                  <a:cubicBezTo>
                    <a:pt x="209934" y="188156"/>
                    <a:pt x="215400" y="175007"/>
                    <a:pt x="211155" y="164763"/>
                  </a:cubicBezTo>
                  <a:cubicBezTo>
                    <a:pt x="205121" y="170199"/>
                    <a:pt x="196738" y="172687"/>
                    <a:pt x="188343" y="171472"/>
                  </a:cubicBezTo>
                  <a:lnTo>
                    <a:pt x="188829" y="168281"/>
                  </a:lnTo>
                  <a:cubicBezTo>
                    <a:pt x="198020" y="169602"/>
                    <a:pt x="207192" y="165939"/>
                    <a:pt x="212635" y="158774"/>
                  </a:cubicBezTo>
                  <a:cubicBezTo>
                    <a:pt x="218427" y="151149"/>
                    <a:pt x="218946" y="140953"/>
                    <a:pt x="213960" y="132774"/>
                  </a:cubicBezTo>
                  <a:lnTo>
                    <a:pt x="216785" y="131210"/>
                  </a:lnTo>
                  <a:cubicBezTo>
                    <a:pt x="222366" y="140465"/>
                    <a:pt x="221779" y="151983"/>
                    <a:pt x="215286" y="160619"/>
                  </a:cubicBezTo>
                  <a:lnTo>
                    <a:pt x="213805" y="162105"/>
                  </a:lnTo>
                  <a:cubicBezTo>
                    <a:pt x="218946" y="172938"/>
                    <a:pt x="214526" y="186813"/>
                    <a:pt x="203421" y="196175"/>
                  </a:cubicBezTo>
                  <a:cubicBezTo>
                    <a:pt x="208012" y="206854"/>
                    <a:pt x="220050" y="212429"/>
                    <a:pt x="231622" y="209082"/>
                  </a:cubicBezTo>
                  <a:cubicBezTo>
                    <a:pt x="239377" y="206838"/>
                    <a:pt x="243741" y="201989"/>
                    <a:pt x="246092" y="195539"/>
                  </a:cubicBezTo>
                  <a:cubicBezTo>
                    <a:pt x="255042" y="199507"/>
                    <a:pt x="265290" y="198199"/>
                    <a:pt x="272958" y="192601"/>
                  </a:cubicBezTo>
                  <a:lnTo>
                    <a:pt x="276795" y="193971"/>
                  </a:lnTo>
                  <a:cubicBezTo>
                    <a:pt x="289009" y="194016"/>
                    <a:pt x="298363" y="193248"/>
                    <a:pt x="304258" y="183694"/>
                  </a:cubicBezTo>
                  <a:cubicBezTo>
                    <a:pt x="309343" y="175453"/>
                    <a:pt x="308953" y="165378"/>
                    <a:pt x="303795" y="157923"/>
                  </a:cubicBezTo>
                  <a:cubicBezTo>
                    <a:pt x="298315" y="164420"/>
                    <a:pt x="291041" y="168177"/>
                    <a:pt x="283702" y="168174"/>
                  </a:cubicBezTo>
                  <a:lnTo>
                    <a:pt x="283555" y="164527"/>
                  </a:lnTo>
                  <a:cubicBezTo>
                    <a:pt x="293404" y="164978"/>
                    <a:pt x="303289" y="157339"/>
                    <a:pt x="308110" y="145450"/>
                  </a:cubicBezTo>
                  <a:cubicBezTo>
                    <a:pt x="311022" y="136198"/>
                    <a:pt x="308752" y="126109"/>
                    <a:pt x="302169" y="119023"/>
                  </a:cubicBezTo>
                  <a:cubicBezTo>
                    <a:pt x="296249" y="127191"/>
                    <a:pt x="286098" y="131525"/>
                    <a:pt x="275782" y="130309"/>
                  </a:cubicBezTo>
                  <a:lnTo>
                    <a:pt x="276183" y="127106"/>
                  </a:lnTo>
                  <a:cubicBezTo>
                    <a:pt x="285405" y="128184"/>
                    <a:pt x="294478" y="124281"/>
                    <a:pt x="299730" y="116974"/>
                  </a:cubicBezTo>
                  <a:lnTo>
                    <a:pt x="300207" y="116045"/>
                  </a:lnTo>
                  <a:cubicBezTo>
                    <a:pt x="300079" y="107222"/>
                    <a:pt x="295342" y="98867"/>
                    <a:pt x="287259" y="93880"/>
                  </a:cubicBezTo>
                  <a:cubicBezTo>
                    <a:pt x="284295" y="92051"/>
                    <a:pt x="281129" y="90828"/>
                    <a:pt x="277855" y="90561"/>
                  </a:cubicBezTo>
                  <a:cubicBezTo>
                    <a:pt x="271916" y="104194"/>
                    <a:pt x="259881" y="112708"/>
                    <a:pt x="248172" y="111695"/>
                  </a:cubicBezTo>
                  <a:cubicBezTo>
                    <a:pt x="248002" y="114741"/>
                    <a:pt x="246936" y="117719"/>
                    <a:pt x="245089" y="120348"/>
                  </a:cubicBezTo>
                  <a:cubicBezTo>
                    <a:pt x="241307" y="125729"/>
                    <a:pt x="234825" y="128827"/>
                    <a:pt x="228007" y="128511"/>
                  </a:cubicBezTo>
                  <a:lnTo>
                    <a:pt x="228158" y="125380"/>
                  </a:lnTo>
                  <a:cubicBezTo>
                    <a:pt x="233848" y="125642"/>
                    <a:pt x="239262" y="123097"/>
                    <a:pt x="242439" y="118667"/>
                  </a:cubicBezTo>
                  <a:cubicBezTo>
                    <a:pt x="244071" y="116391"/>
                    <a:pt x="244987" y="113796"/>
                    <a:pt x="245116" y="111152"/>
                  </a:cubicBezTo>
                  <a:lnTo>
                    <a:pt x="243716" y="110904"/>
                  </a:lnTo>
                  <a:lnTo>
                    <a:pt x="244539" y="108155"/>
                  </a:lnTo>
                  <a:cubicBezTo>
                    <a:pt x="244792" y="106166"/>
                    <a:pt x="244131" y="104285"/>
                    <a:pt x="243078" y="102544"/>
                  </a:cubicBezTo>
                  <a:cubicBezTo>
                    <a:pt x="240257" y="97875"/>
                    <a:pt x="235048" y="94922"/>
                    <a:pt x="229344" y="94755"/>
                  </a:cubicBezTo>
                  <a:lnTo>
                    <a:pt x="229436" y="91621"/>
                  </a:lnTo>
                  <a:cubicBezTo>
                    <a:pt x="236268" y="91821"/>
                    <a:pt x="242499" y="95409"/>
                    <a:pt x="245850" y="101072"/>
                  </a:cubicBezTo>
                  <a:cubicBezTo>
                    <a:pt x="247129" y="103235"/>
                    <a:pt x="247915" y="105575"/>
                    <a:pt x="248037" y="107973"/>
                  </a:cubicBezTo>
                  <a:cubicBezTo>
                    <a:pt x="258268" y="109553"/>
                    <a:pt x="268981" y="102051"/>
                    <a:pt x="274232" y="89778"/>
                  </a:cubicBezTo>
                  <a:cubicBezTo>
                    <a:pt x="278708" y="77339"/>
                    <a:pt x="274020" y="63056"/>
                    <a:pt x="262316" y="55834"/>
                  </a:cubicBezTo>
                  <a:cubicBezTo>
                    <a:pt x="257734" y="53007"/>
                    <a:pt x="252666" y="51626"/>
                    <a:pt x="247691" y="52231"/>
                  </a:cubicBezTo>
                  <a:cubicBezTo>
                    <a:pt x="248705" y="60913"/>
                    <a:pt x="245967" y="69020"/>
                    <a:pt x="239739" y="74185"/>
                  </a:cubicBezTo>
                  <a:lnTo>
                    <a:pt x="237649" y="71664"/>
                  </a:lnTo>
                  <a:cubicBezTo>
                    <a:pt x="244579" y="65918"/>
                    <a:pt x="246481" y="55888"/>
                    <a:pt x="243151" y="45920"/>
                  </a:cubicBezTo>
                  <a:cubicBezTo>
                    <a:pt x="241194" y="40124"/>
                    <a:pt x="237183" y="35004"/>
                    <a:pt x="231542" y="31523"/>
                  </a:cubicBezTo>
                  <a:cubicBezTo>
                    <a:pt x="221392" y="25261"/>
                    <a:pt x="208864" y="26095"/>
                    <a:pt x="199763" y="32668"/>
                  </a:cubicBezTo>
                  <a:lnTo>
                    <a:pt x="194721" y="27952"/>
                  </a:lnTo>
                  <a:cubicBezTo>
                    <a:pt x="189842" y="24941"/>
                    <a:pt x="184271" y="23995"/>
                    <a:pt x="179076" y="24908"/>
                  </a:cubicBezTo>
                  <a:close/>
                  <a:moveTo>
                    <a:pt x="190632" y="62"/>
                  </a:moveTo>
                  <a:cubicBezTo>
                    <a:pt x="300121" y="2329"/>
                    <a:pt x="391248" y="125645"/>
                    <a:pt x="309641" y="225160"/>
                  </a:cubicBezTo>
                  <a:cubicBezTo>
                    <a:pt x="282892" y="251229"/>
                    <a:pt x="279266" y="288859"/>
                    <a:pt x="302841" y="374772"/>
                  </a:cubicBezTo>
                  <a:lnTo>
                    <a:pt x="121266" y="376812"/>
                  </a:lnTo>
                  <a:lnTo>
                    <a:pt x="109025" y="322355"/>
                  </a:lnTo>
                  <a:cubicBezTo>
                    <a:pt x="76580" y="333165"/>
                    <a:pt x="40716" y="329924"/>
                    <a:pt x="28778" y="318327"/>
                  </a:cubicBezTo>
                  <a:cubicBezTo>
                    <a:pt x="22923" y="311868"/>
                    <a:pt x="25422" y="291738"/>
                    <a:pt x="32859" y="276164"/>
                  </a:cubicBezTo>
                  <a:cubicBezTo>
                    <a:pt x="35235" y="270344"/>
                    <a:pt x="23179" y="268321"/>
                    <a:pt x="20618" y="259843"/>
                  </a:cubicBezTo>
                  <a:cubicBezTo>
                    <a:pt x="19440" y="251965"/>
                    <a:pt x="27377" y="251682"/>
                    <a:pt x="30757" y="247602"/>
                  </a:cubicBezTo>
                  <a:lnTo>
                    <a:pt x="18516" y="238938"/>
                  </a:lnTo>
                  <a:cubicBezTo>
                    <a:pt x="12669" y="232923"/>
                    <a:pt x="25811" y="221592"/>
                    <a:pt x="29458" y="212919"/>
                  </a:cubicBezTo>
                  <a:cubicBezTo>
                    <a:pt x="16679" y="208924"/>
                    <a:pt x="7006" y="203466"/>
                    <a:pt x="307" y="196983"/>
                  </a:cubicBezTo>
                  <a:cubicBezTo>
                    <a:pt x="-2572" y="186228"/>
                    <a:pt x="15339" y="171234"/>
                    <a:pt x="31089" y="151672"/>
                  </a:cubicBezTo>
                  <a:cubicBezTo>
                    <a:pt x="47602" y="132201"/>
                    <a:pt x="33821" y="117353"/>
                    <a:pt x="46470" y="75544"/>
                  </a:cubicBezTo>
                  <a:cubicBezTo>
                    <a:pt x="66559" y="23813"/>
                    <a:pt x="114124" y="-1423"/>
                    <a:pt x="190632" y="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Oval 8">
              <a:extLst>
                <a:ext uri="{FF2B5EF4-FFF2-40B4-BE49-F238E27FC236}">
                  <a16:creationId xmlns="" xmlns:a16="http://schemas.microsoft.com/office/drawing/2014/main" id="{74EBB748-CC70-4404-802B-A8E879379D9E}"/>
                </a:ext>
              </a:extLst>
            </p:cNvPr>
            <p:cNvSpPr/>
            <p:nvPr/>
          </p:nvSpPr>
          <p:spPr>
            <a:xfrm>
              <a:off x="5430443" y="2045477"/>
              <a:ext cx="358193" cy="360040"/>
            </a:xfrm>
            <a:custGeom>
              <a:avLst/>
              <a:gdLst/>
              <a:ahLst/>
              <a:cxnLst/>
              <a:rect l="l" t="t" r="r" b="b"/>
              <a:pathLst>
                <a:path w="3068057" h="3083879">
                  <a:moveTo>
                    <a:pt x="1943022" y="0"/>
                  </a:moveTo>
                  <a:cubicBezTo>
                    <a:pt x="2091435" y="0"/>
                    <a:pt x="2214809" y="107202"/>
                    <a:pt x="2232575" y="249298"/>
                  </a:cubicBezTo>
                  <a:cubicBezTo>
                    <a:pt x="2066806" y="323095"/>
                    <a:pt x="1966497" y="475331"/>
                    <a:pt x="1992863" y="623272"/>
                  </a:cubicBezTo>
                  <a:lnTo>
                    <a:pt x="2032344" y="614884"/>
                  </a:lnTo>
                  <a:cubicBezTo>
                    <a:pt x="2007703" y="472429"/>
                    <a:pt x="2119863" y="324636"/>
                    <a:pt x="2294697" y="266187"/>
                  </a:cubicBezTo>
                  <a:cubicBezTo>
                    <a:pt x="2304190" y="260641"/>
                    <a:pt x="2314409" y="260119"/>
                    <a:pt x="2324748" y="260119"/>
                  </a:cubicBezTo>
                  <a:cubicBezTo>
                    <a:pt x="2491310" y="260119"/>
                    <a:pt x="2626336" y="395145"/>
                    <a:pt x="2626336" y="561708"/>
                  </a:cubicBezTo>
                  <a:lnTo>
                    <a:pt x="2609021" y="647481"/>
                  </a:lnTo>
                  <a:lnTo>
                    <a:pt x="2626336" y="647481"/>
                  </a:lnTo>
                  <a:lnTo>
                    <a:pt x="2626336" y="656343"/>
                  </a:lnTo>
                  <a:cubicBezTo>
                    <a:pt x="2762823" y="669742"/>
                    <a:pt x="2867295" y="786613"/>
                    <a:pt x="2867295" y="927882"/>
                  </a:cubicBezTo>
                  <a:lnTo>
                    <a:pt x="2850464" y="1011252"/>
                  </a:lnTo>
                  <a:cubicBezTo>
                    <a:pt x="2978255" y="1064152"/>
                    <a:pt x="3068057" y="1190111"/>
                    <a:pt x="3068057" y="1337042"/>
                  </a:cubicBezTo>
                  <a:cubicBezTo>
                    <a:pt x="3068057" y="1418703"/>
                    <a:pt x="3040320" y="1493884"/>
                    <a:pt x="2992210" y="1551889"/>
                  </a:cubicBezTo>
                  <a:cubicBezTo>
                    <a:pt x="2909241" y="1651289"/>
                    <a:pt x="2791782" y="1696238"/>
                    <a:pt x="2686704" y="1660749"/>
                  </a:cubicBezTo>
                  <a:lnTo>
                    <a:pt x="2673794" y="1698968"/>
                  </a:lnTo>
                  <a:cubicBezTo>
                    <a:pt x="2768232" y="1730865"/>
                    <a:pt x="2870956" y="1707121"/>
                    <a:pt x="2955415" y="1640323"/>
                  </a:cubicBezTo>
                  <a:cubicBezTo>
                    <a:pt x="2993943" y="1688574"/>
                    <a:pt x="3012247" y="1750635"/>
                    <a:pt x="3012247" y="1816968"/>
                  </a:cubicBezTo>
                  <a:cubicBezTo>
                    <a:pt x="3012247" y="1986406"/>
                    <a:pt x="2892829" y="2127952"/>
                    <a:pt x="2733451" y="2161496"/>
                  </a:cubicBezTo>
                  <a:cubicBezTo>
                    <a:pt x="2570803" y="2185843"/>
                    <a:pt x="2422847" y="2122052"/>
                    <a:pt x="2373218" y="2004561"/>
                  </a:cubicBezTo>
                  <a:cubicBezTo>
                    <a:pt x="2397575" y="1987765"/>
                    <a:pt x="2417022" y="1964396"/>
                    <a:pt x="2431421" y="1936987"/>
                  </a:cubicBezTo>
                  <a:cubicBezTo>
                    <a:pt x="2469123" y="1865220"/>
                    <a:pt x="2466430" y="1776674"/>
                    <a:pt x="2424327" y="1703750"/>
                  </a:cubicBezTo>
                  <a:lnTo>
                    <a:pt x="2390880" y="1723060"/>
                  </a:lnTo>
                  <a:cubicBezTo>
                    <a:pt x="2426033" y="1783948"/>
                    <a:pt x="2428758" y="1857660"/>
                    <a:pt x="2398065" y="1917447"/>
                  </a:cubicBezTo>
                  <a:cubicBezTo>
                    <a:pt x="2386618" y="1939743"/>
                    <a:pt x="2371177" y="1958844"/>
                    <a:pt x="2348681" y="1969064"/>
                  </a:cubicBezTo>
                  <a:lnTo>
                    <a:pt x="2314536" y="1978212"/>
                  </a:lnTo>
                  <a:lnTo>
                    <a:pt x="2320989" y="1994504"/>
                  </a:lnTo>
                  <a:cubicBezTo>
                    <a:pt x="2292439" y="2010252"/>
                    <a:pt x="2259301" y="2017439"/>
                    <a:pt x="2224883" y="2015050"/>
                  </a:cubicBezTo>
                  <a:cubicBezTo>
                    <a:pt x="2157880" y="2010397"/>
                    <a:pt x="2096183" y="1970105"/>
                    <a:pt x="2062112" y="1908746"/>
                  </a:cubicBezTo>
                  <a:lnTo>
                    <a:pt x="2028307" y="1927422"/>
                  </a:lnTo>
                  <a:cubicBezTo>
                    <a:pt x="2069101" y="2000945"/>
                    <a:pt x="2143517" y="2048870"/>
                    <a:pt x="2224395" y="2053708"/>
                  </a:cubicBezTo>
                  <a:cubicBezTo>
                    <a:pt x="2263912" y="2056070"/>
                    <a:pt x="2302036" y="2047984"/>
                    <a:pt x="2335071" y="2030056"/>
                  </a:cubicBezTo>
                  <a:cubicBezTo>
                    <a:pt x="2400196" y="2159379"/>
                    <a:pt x="2567325" y="2230480"/>
                    <a:pt x="2748680" y="2204554"/>
                  </a:cubicBezTo>
                  <a:cubicBezTo>
                    <a:pt x="2767068" y="2240602"/>
                    <a:pt x="2774723" y="2281713"/>
                    <a:pt x="2774723" y="2324613"/>
                  </a:cubicBezTo>
                  <a:cubicBezTo>
                    <a:pt x="2774723" y="2444667"/>
                    <a:pt x="2714770" y="2550720"/>
                    <a:pt x="2619461" y="2609132"/>
                  </a:cubicBezTo>
                  <a:cubicBezTo>
                    <a:pt x="2594093" y="2739763"/>
                    <a:pt x="2496512" y="2844553"/>
                    <a:pt x="2368919" y="2876858"/>
                  </a:cubicBezTo>
                  <a:cubicBezTo>
                    <a:pt x="2184369" y="2908073"/>
                    <a:pt x="2016372" y="2826285"/>
                    <a:pt x="1978290" y="2684161"/>
                  </a:cubicBezTo>
                  <a:lnTo>
                    <a:pt x="1939323" y="2694602"/>
                  </a:lnTo>
                  <a:cubicBezTo>
                    <a:pt x="1970494" y="2810931"/>
                    <a:pt x="2075973" y="2892306"/>
                    <a:pt x="2210223" y="2912307"/>
                  </a:cubicBezTo>
                  <a:cubicBezTo>
                    <a:pt x="2165434" y="3014618"/>
                    <a:pt x="2062317" y="3083879"/>
                    <a:pt x="1943022" y="3083879"/>
                  </a:cubicBezTo>
                  <a:cubicBezTo>
                    <a:pt x="1804718" y="3083879"/>
                    <a:pt x="1736151" y="2990782"/>
                    <a:pt x="1657612" y="2862428"/>
                  </a:cubicBezTo>
                  <a:cubicBezTo>
                    <a:pt x="1632100" y="2775963"/>
                    <a:pt x="1598588" y="2449530"/>
                    <a:pt x="1653064" y="2147091"/>
                  </a:cubicBezTo>
                  <a:cubicBezTo>
                    <a:pt x="1775302" y="2294672"/>
                    <a:pt x="1947360" y="2360889"/>
                    <a:pt x="2101389" y="2319520"/>
                  </a:cubicBezTo>
                  <a:lnTo>
                    <a:pt x="2085913" y="2268654"/>
                  </a:lnTo>
                  <a:cubicBezTo>
                    <a:pt x="1935632" y="2308197"/>
                    <a:pt x="1765039" y="2228547"/>
                    <a:pt x="1652548" y="2065927"/>
                  </a:cubicBezTo>
                  <a:cubicBezTo>
                    <a:pt x="1594744" y="1988631"/>
                    <a:pt x="1552933" y="1543383"/>
                    <a:pt x="1647107" y="1210118"/>
                  </a:cubicBezTo>
                  <a:cubicBezTo>
                    <a:pt x="1757451" y="1073526"/>
                    <a:pt x="1924310" y="1023711"/>
                    <a:pt x="2044795" y="1095494"/>
                  </a:cubicBezTo>
                  <a:lnTo>
                    <a:pt x="2046624" y="1092427"/>
                  </a:lnTo>
                  <a:cubicBezTo>
                    <a:pt x="2044963" y="1115904"/>
                    <a:pt x="2049817" y="1139574"/>
                    <a:pt x="2059741" y="1162003"/>
                  </a:cubicBezTo>
                  <a:cubicBezTo>
                    <a:pt x="2085174" y="1219476"/>
                    <a:pt x="2140055" y="1259997"/>
                    <a:pt x="2204060" y="1268556"/>
                  </a:cubicBezTo>
                  <a:lnTo>
                    <a:pt x="2208020" y="1238949"/>
                  </a:lnTo>
                  <a:cubicBezTo>
                    <a:pt x="2154665" y="1231814"/>
                    <a:pt x="2108853" y="1198319"/>
                    <a:pt x="2087448" y="1150798"/>
                  </a:cubicBezTo>
                  <a:cubicBezTo>
                    <a:pt x="2064784" y="1100476"/>
                    <a:pt x="2073123" y="1042569"/>
                    <a:pt x="2109077" y="1000639"/>
                  </a:cubicBezTo>
                  <a:cubicBezTo>
                    <a:pt x="2142987" y="961090"/>
                    <a:pt x="2196315" y="941798"/>
                    <a:pt x="2249471" y="949847"/>
                  </a:cubicBezTo>
                  <a:lnTo>
                    <a:pt x="2253988" y="920317"/>
                  </a:lnTo>
                  <a:cubicBezTo>
                    <a:pt x="2190211" y="910645"/>
                    <a:pt x="2126205" y="934132"/>
                    <a:pt x="2085632" y="982099"/>
                  </a:cubicBezTo>
                  <a:lnTo>
                    <a:pt x="2052614" y="1055246"/>
                  </a:lnTo>
                  <a:cubicBezTo>
                    <a:pt x="1928226" y="988072"/>
                    <a:pt x="1765306" y="1028878"/>
                    <a:pt x="1646726" y="1149851"/>
                  </a:cubicBezTo>
                  <a:cubicBezTo>
                    <a:pt x="1576863" y="1018908"/>
                    <a:pt x="1584053" y="461235"/>
                    <a:pt x="1633436" y="269593"/>
                  </a:cubicBezTo>
                  <a:cubicBezTo>
                    <a:pt x="1697428" y="119029"/>
                    <a:pt x="1776459" y="0"/>
                    <a:pt x="1943022" y="0"/>
                  </a:cubicBezTo>
                  <a:close/>
                  <a:moveTo>
                    <a:pt x="1125035" y="0"/>
                  </a:moveTo>
                  <a:cubicBezTo>
                    <a:pt x="1263339" y="0"/>
                    <a:pt x="1331906" y="93097"/>
                    <a:pt x="1410445" y="221451"/>
                  </a:cubicBezTo>
                  <a:cubicBezTo>
                    <a:pt x="1435957" y="307916"/>
                    <a:pt x="1469469" y="634350"/>
                    <a:pt x="1414993" y="936788"/>
                  </a:cubicBezTo>
                  <a:cubicBezTo>
                    <a:pt x="1292755" y="789207"/>
                    <a:pt x="1120697" y="722990"/>
                    <a:pt x="966668" y="764359"/>
                  </a:cubicBezTo>
                  <a:lnTo>
                    <a:pt x="982144" y="815225"/>
                  </a:lnTo>
                  <a:cubicBezTo>
                    <a:pt x="1132425" y="775682"/>
                    <a:pt x="1303018" y="855332"/>
                    <a:pt x="1415509" y="1017952"/>
                  </a:cubicBezTo>
                  <a:cubicBezTo>
                    <a:pt x="1473313" y="1095249"/>
                    <a:pt x="1515123" y="1540497"/>
                    <a:pt x="1420950" y="1873762"/>
                  </a:cubicBezTo>
                  <a:cubicBezTo>
                    <a:pt x="1310606" y="2010353"/>
                    <a:pt x="1143747" y="2060168"/>
                    <a:pt x="1023262" y="1988385"/>
                  </a:cubicBezTo>
                  <a:lnTo>
                    <a:pt x="1021433" y="1991453"/>
                  </a:lnTo>
                  <a:cubicBezTo>
                    <a:pt x="1023094" y="1967976"/>
                    <a:pt x="1018240" y="1944306"/>
                    <a:pt x="1008316" y="1921877"/>
                  </a:cubicBezTo>
                  <a:cubicBezTo>
                    <a:pt x="982883" y="1864403"/>
                    <a:pt x="928002" y="1823883"/>
                    <a:pt x="863997" y="1815323"/>
                  </a:cubicBezTo>
                  <a:lnTo>
                    <a:pt x="860037" y="1844930"/>
                  </a:lnTo>
                  <a:cubicBezTo>
                    <a:pt x="913392" y="1852066"/>
                    <a:pt x="959204" y="1885560"/>
                    <a:pt x="980609" y="1933082"/>
                  </a:cubicBezTo>
                  <a:cubicBezTo>
                    <a:pt x="1003273" y="1983404"/>
                    <a:pt x="994934" y="2041310"/>
                    <a:pt x="958980" y="2083241"/>
                  </a:cubicBezTo>
                  <a:cubicBezTo>
                    <a:pt x="925070" y="2122789"/>
                    <a:pt x="871742" y="2142082"/>
                    <a:pt x="818586" y="2134033"/>
                  </a:cubicBezTo>
                  <a:lnTo>
                    <a:pt x="814069" y="2163562"/>
                  </a:lnTo>
                  <a:cubicBezTo>
                    <a:pt x="877846" y="2173235"/>
                    <a:pt x="941852" y="2149747"/>
                    <a:pt x="982425" y="2101780"/>
                  </a:cubicBezTo>
                  <a:lnTo>
                    <a:pt x="1015443" y="2028633"/>
                  </a:lnTo>
                  <a:cubicBezTo>
                    <a:pt x="1139831" y="2095808"/>
                    <a:pt x="1302751" y="2055001"/>
                    <a:pt x="1421331" y="1934029"/>
                  </a:cubicBezTo>
                  <a:cubicBezTo>
                    <a:pt x="1491194" y="2064971"/>
                    <a:pt x="1484003" y="2622644"/>
                    <a:pt x="1434621" y="2814287"/>
                  </a:cubicBezTo>
                  <a:cubicBezTo>
                    <a:pt x="1370629" y="2964850"/>
                    <a:pt x="1291598" y="3083879"/>
                    <a:pt x="1125035" y="3083879"/>
                  </a:cubicBezTo>
                  <a:cubicBezTo>
                    <a:pt x="976622" y="3083879"/>
                    <a:pt x="853248" y="2976677"/>
                    <a:pt x="835482" y="2834581"/>
                  </a:cubicBezTo>
                  <a:cubicBezTo>
                    <a:pt x="1001251" y="2760784"/>
                    <a:pt x="1101560" y="2608549"/>
                    <a:pt x="1075194" y="2460607"/>
                  </a:cubicBezTo>
                  <a:lnTo>
                    <a:pt x="1035713" y="2468996"/>
                  </a:lnTo>
                  <a:cubicBezTo>
                    <a:pt x="1060354" y="2611450"/>
                    <a:pt x="948194" y="2759243"/>
                    <a:pt x="773360" y="2817692"/>
                  </a:cubicBezTo>
                  <a:cubicBezTo>
                    <a:pt x="763867" y="2823239"/>
                    <a:pt x="753648" y="2823760"/>
                    <a:pt x="743309" y="2823760"/>
                  </a:cubicBezTo>
                  <a:cubicBezTo>
                    <a:pt x="576747" y="2823760"/>
                    <a:pt x="441721" y="2688734"/>
                    <a:pt x="441721" y="2522172"/>
                  </a:cubicBezTo>
                  <a:lnTo>
                    <a:pt x="459036" y="2436399"/>
                  </a:lnTo>
                  <a:lnTo>
                    <a:pt x="441721" y="2436399"/>
                  </a:lnTo>
                  <a:lnTo>
                    <a:pt x="441721" y="2427537"/>
                  </a:lnTo>
                  <a:cubicBezTo>
                    <a:pt x="305234" y="2414137"/>
                    <a:pt x="200762" y="2297266"/>
                    <a:pt x="200762" y="2155997"/>
                  </a:cubicBezTo>
                  <a:lnTo>
                    <a:pt x="217593" y="2072628"/>
                  </a:lnTo>
                  <a:cubicBezTo>
                    <a:pt x="89802" y="2019727"/>
                    <a:pt x="0" y="1893768"/>
                    <a:pt x="0" y="1746838"/>
                  </a:cubicBezTo>
                  <a:cubicBezTo>
                    <a:pt x="0" y="1665177"/>
                    <a:pt x="27737" y="1589996"/>
                    <a:pt x="75847" y="1531990"/>
                  </a:cubicBezTo>
                  <a:cubicBezTo>
                    <a:pt x="158816" y="1432590"/>
                    <a:pt x="276275" y="1387641"/>
                    <a:pt x="381353" y="1423131"/>
                  </a:cubicBezTo>
                  <a:lnTo>
                    <a:pt x="394263" y="1384911"/>
                  </a:lnTo>
                  <a:cubicBezTo>
                    <a:pt x="299825" y="1353014"/>
                    <a:pt x="197101" y="1376758"/>
                    <a:pt x="112642" y="1443556"/>
                  </a:cubicBezTo>
                  <a:cubicBezTo>
                    <a:pt x="74114" y="1395305"/>
                    <a:pt x="55810" y="1333244"/>
                    <a:pt x="55810" y="1266911"/>
                  </a:cubicBezTo>
                  <a:cubicBezTo>
                    <a:pt x="55810" y="1097473"/>
                    <a:pt x="175228" y="955927"/>
                    <a:pt x="334606" y="922383"/>
                  </a:cubicBezTo>
                  <a:cubicBezTo>
                    <a:pt x="497254" y="898036"/>
                    <a:pt x="645210" y="961827"/>
                    <a:pt x="694839" y="1079319"/>
                  </a:cubicBezTo>
                  <a:cubicBezTo>
                    <a:pt x="670482" y="1096114"/>
                    <a:pt x="651035" y="1119484"/>
                    <a:pt x="636636" y="1146893"/>
                  </a:cubicBezTo>
                  <a:cubicBezTo>
                    <a:pt x="598934" y="1218660"/>
                    <a:pt x="601627" y="1307205"/>
                    <a:pt x="643730" y="1380130"/>
                  </a:cubicBezTo>
                  <a:lnTo>
                    <a:pt x="677177" y="1360819"/>
                  </a:lnTo>
                  <a:cubicBezTo>
                    <a:pt x="642024" y="1299932"/>
                    <a:pt x="639299" y="1226219"/>
                    <a:pt x="669992" y="1166433"/>
                  </a:cubicBezTo>
                  <a:cubicBezTo>
                    <a:pt x="681439" y="1144136"/>
                    <a:pt x="696880" y="1125036"/>
                    <a:pt x="719376" y="1114815"/>
                  </a:cubicBezTo>
                  <a:lnTo>
                    <a:pt x="753521" y="1105667"/>
                  </a:lnTo>
                  <a:lnTo>
                    <a:pt x="747068" y="1089375"/>
                  </a:lnTo>
                  <a:cubicBezTo>
                    <a:pt x="775618" y="1073627"/>
                    <a:pt x="808756" y="1066440"/>
                    <a:pt x="843174" y="1068829"/>
                  </a:cubicBezTo>
                  <a:cubicBezTo>
                    <a:pt x="910177" y="1073482"/>
                    <a:pt x="971874" y="1113774"/>
                    <a:pt x="1005945" y="1175134"/>
                  </a:cubicBezTo>
                  <a:lnTo>
                    <a:pt x="1039750" y="1156458"/>
                  </a:lnTo>
                  <a:cubicBezTo>
                    <a:pt x="998956" y="1082934"/>
                    <a:pt x="924540" y="1035010"/>
                    <a:pt x="843662" y="1030172"/>
                  </a:cubicBezTo>
                  <a:cubicBezTo>
                    <a:pt x="804145" y="1027809"/>
                    <a:pt x="766021" y="1035895"/>
                    <a:pt x="732986" y="1053824"/>
                  </a:cubicBezTo>
                  <a:cubicBezTo>
                    <a:pt x="667861" y="924500"/>
                    <a:pt x="500732" y="853399"/>
                    <a:pt x="319377" y="879325"/>
                  </a:cubicBezTo>
                  <a:cubicBezTo>
                    <a:pt x="300989" y="843277"/>
                    <a:pt x="293334" y="802167"/>
                    <a:pt x="293334" y="759266"/>
                  </a:cubicBezTo>
                  <a:cubicBezTo>
                    <a:pt x="293334" y="639212"/>
                    <a:pt x="353287" y="533159"/>
                    <a:pt x="448596" y="474747"/>
                  </a:cubicBezTo>
                  <a:cubicBezTo>
                    <a:pt x="473964" y="344116"/>
                    <a:pt x="571545" y="239326"/>
                    <a:pt x="699138" y="207021"/>
                  </a:cubicBezTo>
                  <a:cubicBezTo>
                    <a:pt x="883688" y="175806"/>
                    <a:pt x="1051685" y="257594"/>
                    <a:pt x="1089767" y="399718"/>
                  </a:cubicBezTo>
                  <a:lnTo>
                    <a:pt x="1128734" y="389277"/>
                  </a:lnTo>
                  <a:cubicBezTo>
                    <a:pt x="1097563" y="272948"/>
                    <a:pt x="992084" y="191573"/>
                    <a:pt x="857834" y="171572"/>
                  </a:cubicBezTo>
                  <a:cubicBezTo>
                    <a:pt x="902623" y="69261"/>
                    <a:pt x="1005740" y="0"/>
                    <a:pt x="11250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7" name="Group 110">
              <a:extLst>
                <a:ext uri="{FF2B5EF4-FFF2-40B4-BE49-F238E27FC236}">
                  <a16:creationId xmlns="" xmlns:a16="http://schemas.microsoft.com/office/drawing/2014/main" id="{F64F4C24-4718-4E73-A8D0-DBE9065C980A}"/>
                </a:ext>
              </a:extLst>
            </p:cNvPr>
            <p:cNvGrpSpPr/>
            <p:nvPr/>
          </p:nvGrpSpPr>
          <p:grpSpPr>
            <a:xfrm>
              <a:off x="4292080" y="2037091"/>
              <a:ext cx="341005" cy="376812"/>
              <a:chOff x="4835382" y="73243"/>
              <a:chExt cx="2920830" cy="3227535"/>
            </a:xfrm>
            <a:solidFill>
              <a:schemeClr val="accent4"/>
            </a:solidFill>
          </p:grpSpPr>
          <p:sp>
            <p:nvSpPr>
              <p:cNvPr id="98" name="Freeform 111">
                <a:extLst>
                  <a:ext uri="{FF2B5EF4-FFF2-40B4-BE49-F238E27FC236}">
                    <a16:creationId xmlns="" xmlns:a16="http://schemas.microsoft.com/office/drawing/2014/main" id="{90F3A520-367F-4268-AE0E-3DB39BFE67BF}"/>
                  </a:ext>
                </a:extLst>
              </p:cNvPr>
              <p:cNvSpPr/>
              <p:nvPr/>
            </p:nvSpPr>
            <p:spPr>
              <a:xfrm>
                <a:off x="4835382" y="73243"/>
                <a:ext cx="2920830" cy="3227535"/>
              </a:xfrm>
              <a:custGeom>
                <a:avLst/>
                <a:gdLst>
                  <a:gd name="connsiteX0" fmla="*/ 3030279 w 4784651"/>
                  <a:gd name="connsiteY0" fmla="*/ 0 h 5890437"/>
                  <a:gd name="connsiteX1" fmla="*/ 765544 w 4784651"/>
                  <a:gd name="connsiteY1" fmla="*/ 1935126 h 5890437"/>
                  <a:gd name="connsiteX2" fmla="*/ 0 w 4784651"/>
                  <a:gd name="connsiteY2" fmla="*/ 3051544 h 5890437"/>
                  <a:gd name="connsiteX3" fmla="*/ 510363 w 4784651"/>
                  <a:gd name="connsiteY3" fmla="*/ 3327991 h 5890437"/>
                  <a:gd name="connsiteX4" fmla="*/ 297711 w 4784651"/>
                  <a:gd name="connsiteY4" fmla="*/ 3657600 h 5890437"/>
                  <a:gd name="connsiteX5" fmla="*/ 489097 w 4784651"/>
                  <a:gd name="connsiteY5" fmla="*/ 3870251 h 5890437"/>
                  <a:gd name="connsiteX6" fmla="*/ 372139 w 4784651"/>
                  <a:gd name="connsiteY6" fmla="*/ 4061637 h 5890437"/>
                  <a:gd name="connsiteX7" fmla="*/ 563525 w 4784651"/>
                  <a:gd name="connsiteY7" fmla="*/ 4316819 h 5890437"/>
                  <a:gd name="connsiteX8" fmla="*/ 499730 w 4784651"/>
                  <a:gd name="connsiteY8" fmla="*/ 4976037 h 5890437"/>
                  <a:gd name="connsiteX9" fmla="*/ 1754372 w 4784651"/>
                  <a:gd name="connsiteY9" fmla="*/ 5199321 h 5890437"/>
                  <a:gd name="connsiteX10" fmla="*/ 1945758 w 4784651"/>
                  <a:gd name="connsiteY10" fmla="*/ 5890437 h 5890437"/>
                  <a:gd name="connsiteX11" fmla="*/ 4784651 w 4784651"/>
                  <a:gd name="connsiteY11" fmla="*/ 5858540 h 5890437"/>
                  <a:gd name="connsiteX12" fmla="*/ 4561367 w 4784651"/>
                  <a:gd name="connsiteY12" fmla="*/ 4189228 h 5890437"/>
                  <a:gd name="connsiteX13" fmla="*/ 3030279 w 4784651"/>
                  <a:gd name="connsiteY13" fmla="*/ 0 h 5890437"/>
                  <a:gd name="connsiteX0" fmla="*/ 3030279 w 4784651"/>
                  <a:gd name="connsiteY0" fmla="*/ 114 h 5890551"/>
                  <a:gd name="connsiteX1" fmla="*/ 765544 w 4784651"/>
                  <a:gd name="connsiteY1" fmla="*/ 1935240 h 5890551"/>
                  <a:gd name="connsiteX2" fmla="*/ 0 w 4784651"/>
                  <a:gd name="connsiteY2" fmla="*/ 3051658 h 5890551"/>
                  <a:gd name="connsiteX3" fmla="*/ 510363 w 4784651"/>
                  <a:gd name="connsiteY3" fmla="*/ 3328105 h 5890551"/>
                  <a:gd name="connsiteX4" fmla="*/ 297711 w 4784651"/>
                  <a:gd name="connsiteY4" fmla="*/ 3657714 h 5890551"/>
                  <a:gd name="connsiteX5" fmla="*/ 489097 w 4784651"/>
                  <a:gd name="connsiteY5" fmla="*/ 3870365 h 5890551"/>
                  <a:gd name="connsiteX6" fmla="*/ 372139 w 4784651"/>
                  <a:gd name="connsiteY6" fmla="*/ 4061751 h 5890551"/>
                  <a:gd name="connsiteX7" fmla="*/ 563525 w 4784651"/>
                  <a:gd name="connsiteY7" fmla="*/ 4316933 h 5890551"/>
                  <a:gd name="connsiteX8" fmla="*/ 499730 w 4784651"/>
                  <a:gd name="connsiteY8" fmla="*/ 4976151 h 5890551"/>
                  <a:gd name="connsiteX9" fmla="*/ 1754372 w 4784651"/>
                  <a:gd name="connsiteY9" fmla="*/ 5199435 h 5890551"/>
                  <a:gd name="connsiteX10" fmla="*/ 1945758 w 4784651"/>
                  <a:gd name="connsiteY10" fmla="*/ 5890551 h 5890551"/>
                  <a:gd name="connsiteX11" fmla="*/ 4784651 w 4784651"/>
                  <a:gd name="connsiteY11" fmla="*/ 5858654 h 5890551"/>
                  <a:gd name="connsiteX12" fmla="*/ 4561367 w 4784651"/>
                  <a:gd name="connsiteY12" fmla="*/ 4189342 h 5890551"/>
                  <a:gd name="connsiteX13" fmla="*/ 3030279 w 4784651"/>
                  <a:gd name="connsiteY13" fmla="*/ 114 h 5890551"/>
                  <a:gd name="connsiteX0" fmla="*/ 3030279 w 4784651"/>
                  <a:gd name="connsiteY0" fmla="*/ 398 h 5890835"/>
                  <a:gd name="connsiteX1" fmla="*/ 765544 w 4784651"/>
                  <a:gd name="connsiteY1" fmla="*/ 1935524 h 5890835"/>
                  <a:gd name="connsiteX2" fmla="*/ 0 w 4784651"/>
                  <a:gd name="connsiteY2" fmla="*/ 3051942 h 5890835"/>
                  <a:gd name="connsiteX3" fmla="*/ 510363 w 4784651"/>
                  <a:gd name="connsiteY3" fmla="*/ 3328389 h 5890835"/>
                  <a:gd name="connsiteX4" fmla="*/ 297711 w 4784651"/>
                  <a:gd name="connsiteY4" fmla="*/ 3657998 h 5890835"/>
                  <a:gd name="connsiteX5" fmla="*/ 489097 w 4784651"/>
                  <a:gd name="connsiteY5" fmla="*/ 3870649 h 5890835"/>
                  <a:gd name="connsiteX6" fmla="*/ 372139 w 4784651"/>
                  <a:gd name="connsiteY6" fmla="*/ 4062035 h 5890835"/>
                  <a:gd name="connsiteX7" fmla="*/ 563525 w 4784651"/>
                  <a:gd name="connsiteY7" fmla="*/ 4317217 h 5890835"/>
                  <a:gd name="connsiteX8" fmla="*/ 499730 w 4784651"/>
                  <a:gd name="connsiteY8" fmla="*/ 4976435 h 5890835"/>
                  <a:gd name="connsiteX9" fmla="*/ 1754372 w 4784651"/>
                  <a:gd name="connsiteY9" fmla="*/ 5199719 h 5890835"/>
                  <a:gd name="connsiteX10" fmla="*/ 1945758 w 4784651"/>
                  <a:gd name="connsiteY10" fmla="*/ 5890835 h 5890835"/>
                  <a:gd name="connsiteX11" fmla="*/ 4784651 w 4784651"/>
                  <a:gd name="connsiteY11" fmla="*/ 5858938 h 5890835"/>
                  <a:gd name="connsiteX12" fmla="*/ 4561367 w 4784651"/>
                  <a:gd name="connsiteY12" fmla="*/ 4189626 h 5890835"/>
                  <a:gd name="connsiteX13" fmla="*/ 3030279 w 4784651"/>
                  <a:gd name="connsiteY13" fmla="*/ 398 h 5890835"/>
                  <a:gd name="connsiteX0" fmla="*/ 3030279 w 5042277"/>
                  <a:gd name="connsiteY0" fmla="*/ 663 h 5891100"/>
                  <a:gd name="connsiteX1" fmla="*/ 765544 w 5042277"/>
                  <a:gd name="connsiteY1" fmla="*/ 1935789 h 5891100"/>
                  <a:gd name="connsiteX2" fmla="*/ 0 w 5042277"/>
                  <a:gd name="connsiteY2" fmla="*/ 3052207 h 5891100"/>
                  <a:gd name="connsiteX3" fmla="*/ 510363 w 5042277"/>
                  <a:gd name="connsiteY3" fmla="*/ 3328654 h 5891100"/>
                  <a:gd name="connsiteX4" fmla="*/ 297711 w 5042277"/>
                  <a:gd name="connsiteY4" fmla="*/ 3658263 h 5891100"/>
                  <a:gd name="connsiteX5" fmla="*/ 489097 w 5042277"/>
                  <a:gd name="connsiteY5" fmla="*/ 3870914 h 5891100"/>
                  <a:gd name="connsiteX6" fmla="*/ 372139 w 5042277"/>
                  <a:gd name="connsiteY6" fmla="*/ 4062300 h 5891100"/>
                  <a:gd name="connsiteX7" fmla="*/ 563525 w 5042277"/>
                  <a:gd name="connsiteY7" fmla="*/ 4317482 h 5891100"/>
                  <a:gd name="connsiteX8" fmla="*/ 499730 w 5042277"/>
                  <a:gd name="connsiteY8" fmla="*/ 4976700 h 5891100"/>
                  <a:gd name="connsiteX9" fmla="*/ 1754372 w 5042277"/>
                  <a:gd name="connsiteY9" fmla="*/ 5199984 h 5891100"/>
                  <a:gd name="connsiteX10" fmla="*/ 1945758 w 5042277"/>
                  <a:gd name="connsiteY10" fmla="*/ 5891100 h 5891100"/>
                  <a:gd name="connsiteX11" fmla="*/ 4784651 w 5042277"/>
                  <a:gd name="connsiteY11" fmla="*/ 5859203 h 5891100"/>
                  <a:gd name="connsiteX12" fmla="*/ 4561367 w 5042277"/>
                  <a:gd name="connsiteY12" fmla="*/ 4189891 h 5891100"/>
                  <a:gd name="connsiteX13" fmla="*/ 3030279 w 5042277"/>
                  <a:gd name="connsiteY13" fmla="*/ 663 h 5891100"/>
                  <a:gd name="connsiteX0" fmla="*/ 3030279 w 5316637"/>
                  <a:gd name="connsiteY0" fmla="*/ 1079 h 5891516"/>
                  <a:gd name="connsiteX1" fmla="*/ 765544 w 5316637"/>
                  <a:gd name="connsiteY1" fmla="*/ 1936205 h 5891516"/>
                  <a:gd name="connsiteX2" fmla="*/ 0 w 5316637"/>
                  <a:gd name="connsiteY2" fmla="*/ 3052623 h 5891516"/>
                  <a:gd name="connsiteX3" fmla="*/ 510363 w 5316637"/>
                  <a:gd name="connsiteY3" fmla="*/ 3329070 h 5891516"/>
                  <a:gd name="connsiteX4" fmla="*/ 297711 w 5316637"/>
                  <a:gd name="connsiteY4" fmla="*/ 3658679 h 5891516"/>
                  <a:gd name="connsiteX5" fmla="*/ 489097 w 5316637"/>
                  <a:gd name="connsiteY5" fmla="*/ 3871330 h 5891516"/>
                  <a:gd name="connsiteX6" fmla="*/ 372139 w 5316637"/>
                  <a:gd name="connsiteY6" fmla="*/ 4062716 h 5891516"/>
                  <a:gd name="connsiteX7" fmla="*/ 563525 w 5316637"/>
                  <a:gd name="connsiteY7" fmla="*/ 4317898 h 5891516"/>
                  <a:gd name="connsiteX8" fmla="*/ 499730 w 5316637"/>
                  <a:gd name="connsiteY8" fmla="*/ 4977116 h 5891516"/>
                  <a:gd name="connsiteX9" fmla="*/ 1754372 w 5316637"/>
                  <a:gd name="connsiteY9" fmla="*/ 5200400 h 5891516"/>
                  <a:gd name="connsiteX10" fmla="*/ 1945758 w 5316637"/>
                  <a:gd name="connsiteY10" fmla="*/ 5891516 h 5891516"/>
                  <a:gd name="connsiteX11" fmla="*/ 4784651 w 5316637"/>
                  <a:gd name="connsiteY11" fmla="*/ 5859619 h 5891516"/>
                  <a:gd name="connsiteX12" fmla="*/ 4890977 w 5316637"/>
                  <a:gd name="connsiteY12" fmla="*/ 3520456 h 5891516"/>
                  <a:gd name="connsiteX13" fmla="*/ 3030279 w 5316637"/>
                  <a:gd name="connsiteY13" fmla="*/ 1079 h 5891516"/>
                  <a:gd name="connsiteX0" fmla="*/ 3030279 w 5338934"/>
                  <a:gd name="connsiteY0" fmla="*/ 561 h 5890998"/>
                  <a:gd name="connsiteX1" fmla="*/ 765544 w 5338934"/>
                  <a:gd name="connsiteY1" fmla="*/ 1935687 h 5890998"/>
                  <a:gd name="connsiteX2" fmla="*/ 0 w 5338934"/>
                  <a:gd name="connsiteY2" fmla="*/ 3052105 h 5890998"/>
                  <a:gd name="connsiteX3" fmla="*/ 510363 w 5338934"/>
                  <a:gd name="connsiteY3" fmla="*/ 3328552 h 5890998"/>
                  <a:gd name="connsiteX4" fmla="*/ 297711 w 5338934"/>
                  <a:gd name="connsiteY4" fmla="*/ 3658161 h 5890998"/>
                  <a:gd name="connsiteX5" fmla="*/ 489097 w 5338934"/>
                  <a:gd name="connsiteY5" fmla="*/ 3870812 h 5890998"/>
                  <a:gd name="connsiteX6" fmla="*/ 372139 w 5338934"/>
                  <a:gd name="connsiteY6" fmla="*/ 4062198 h 5890998"/>
                  <a:gd name="connsiteX7" fmla="*/ 563525 w 5338934"/>
                  <a:gd name="connsiteY7" fmla="*/ 4317380 h 5890998"/>
                  <a:gd name="connsiteX8" fmla="*/ 499730 w 5338934"/>
                  <a:gd name="connsiteY8" fmla="*/ 4976598 h 5890998"/>
                  <a:gd name="connsiteX9" fmla="*/ 1754372 w 5338934"/>
                  <a:gd name="connsiteY9" fmla="*/ 5199882 h 5890998"/>
                  <a:gd name="connsiteX10" fmla="*/ 1945758 w 5338934"/>
                  <a:gd name="connsiteY10" fmla="*/ 5890998 h 5890998"/>
                  <a:gd name="connsiteX11" fmla="*/ 4784651 w 5338934"/>
                  <a:gd name="connsiteY11" fmla="*/ 5859101 h 5890998"/>
                  <a:gd name="connsiteX12" fmla="*/ 4890977 w 5338934"/>
                  <a:gd name="connsiteY12" fmla="*/ 3519938 h 5890998"/>
                  <a:gd name="connsiteX13" fmla="*/ 3030279 w 5338934"/>
                  <a:gd name="connsiteY13" fmla="*/ 561 h 5890998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75 h 5890612"/>
                  <a:gd name="connsiteX1" fmla="*/ 765544 w 5381346"/>
                  <a:gd name="connsiteY1" fmla="*/ 1935301 h 5890612"/>
                  <a:gd name="connsiteX2" fmla="*/ 0 w 5381346"/>
                  <a:gd name="connsiteY2" fmla="*/ 3051719 h 5890612"/>
                  <a:gd name="connsiteX3" fmla="*/ 510363 w 5381346"/>
                  <a:gd name="connsiteY3" fmla="*/ 3328166 h 5890612"/>
                  <a:gd name="connsiteX4" fmla="*/ 297711 w 5381346"/>
                  <a:gd name="connsiteY4" fmla="*/ 3657775 h 5890612"/>
                  <a:gd name="connsiteX5" fmla="*/ 489097 w 5381346"/>
                  <a:gd name="connsiteY5" fmla="*/ 3870426 h 5890612"/>
                  <a:gd name="connsiteX6" fmla="*/ 372139 w 5381346"/>
                  <a:gd name="connsiteY6" fmla="*/ 4061812 h 5890612"/>
                  <a:gd name="connsiteX7" fmla="*/ 563525 w 5381346"/>
                  <a:gd name="connsiteY7" fmla="*/ 4316994 h 5890612"/>
                  <a:gd name="connsiteX8" fmla="*/ 499730 w 5381346"/>
                  <a:gd name="connsiteY8" fmla="*/ 4976212 h 5890612"/>
                  <a:gd name="connsiteX9" fmla="*/ 1754372 w 5381346"/>
                  <a:gd name="connsiteY9" fmla="*/ 5199496 h 5890612"/>
                  <a:gd name="connsiteX10" fmla="*/ 1945758 w 5381346"/>
                  <a:gd name="connsiteY10" fmla="*/ 5890612 h 5890612"/>
                  <a:gd name="connsiteX11" fmla="*/ 4784651 w 5381346"/>
                  <a:gd name="connsiteY11" fmla="*/ 5858715 h 5890612"/>
                  <a:gd name="connsiteX12" fmla="*/ 4890977 w 5381346"/>
                  <a:gd name="connsiteY12" fmla="*/ 3519552 h 5890612"/>
                  <a:gd name="connsiteX13" fmla="*/ 3030279 w 5381346"/>
                  <a:gd name="connsiteY13" fmla="*/ 175 h 5890612"/>
                  <a:gd name="connsiteX0" fmla="*/ 3030279 w 5381346"/>
                  <a:gd name="connsiteY0" fmla="*/ 1733 h 5892170"/>
                  <a:gd name="connsiteX1" fmla="*/ 0 w 5381346"/>
                  <a:gd name="connsiteY1" fmla="*/ 3053277 h 5892170"/>
                  <a:gd name="connsiteX2" fmla="*/ 510363 w 5381346"/>
                  <a:gd name="connsiteY2" fmla="*/ 3329724 h 5892170"/>
                  <a:gd name="connsiteX3" fmla="*/ 297711 w 5381346"/>
                  <a:gd name="connsiteY3" fmla="*/ 3659333 h 5892170"/>
                  <a:gd name="connsiteX4" fmla="*/ 489097 w 5381346"/>
                  <a:gd name="connsiteY4" fmla="*/ 3871984 h 5892170"/>
                  <a:gd name="connsiteX5" fmla="*/ 372139 w 5381346"/>
                  <a:gd name="connsiteY5" fmla="*/ 4063370 h 5892170"/>
                  <a:gd name="connsiteX6" fmla="*/ 563525 w 5381346"/>
                  <a:gd name="connsiteY6" fmla="*/ 4318552 h 5892170"/>
                  <a:gd name="connsiteX7" fmla="*/ 499730 w 5381346"/>
                  <a:gd name="connsiteY7" fmla="*/ 4977770 h 5892170"/>
                  <a:gd name="connsiteX8" fmla="*/ 1754372 w 5381346"/>
                  <a:gd name="connsiteY8" fmla="*/ 5201054 h 5892170"/>
                  <a:gd name="connsiteX9" fmla="*/ 1945758 w 5381346"/>
                  <a:gd name="connsiteY9" fmla="*/ 5892170 h 5892170"/>
                  <a:gd name="connsiteX10" fmla="*/ 4784651 w 5381346"/>
                  <a:gd name="connsiteY10" fmla="*/ 5860273 h 5892170"/>
                  <a:gd name="connsiteX11" fmla="*/ 4890977 w 5381346"/>
                  <a:gd name="connsiteY11" fmla="*/ 3521110 h 5892170"/>
                  <a:gd name="connsiteX12" fmla="*/ 3030279 w 5381346"/>
                  <a:gd name="connsiteY12" fmla="*/ 1733 h 5892170"/>
                  <a:gd name="connsiteX0" fmla="*/ 3030279 w 5381346"/>
                  <a:gd name="connsiteY0" fmla="*/ 4 h 5890441"/>
                  <a:gd name="connsiteX1" fmla="*/ 0 w 5381346"/>
                  <a:gd name="connsiteY1" fmla="*/ 3051548 h 5890441"/>
                  <a:gd name="connsiteX2" fmla="*/ 510363 w 5381346"/>
                  <a:gd name="connsiteY2" fmla="*/ 3327995 h 5890441"/>
                  <a:gd name="connsiteX3" fmla="*/ 297711 w 5381346"/>
                  <a:gd name="connsiteY3" fmla="*/ 3657604 h 5890441"/>
                  <a:gd name="connsiteX4" fmla="*/ 489097 w 5381346"/>
                  <a:gd name="connsiteY4" fmla="*/ 3870255 h 5890441"/>
                  <a:gd name="connsiteX5" fmla="*/ 372139 w 5381346"/>
                  <a:gd name="connsiteY5" fmla="*/ 4061641 h 5890441"/>
                  <a:gd name="connsiteX6" fmla="*/ 563525 w 5381346"/>
                  <a:gd name="connsiteY6" fmla="*/ 4316823 h 5890441"/>
                  <a:gd name="connsiteX7" fmla="*/ 499730 w 5381346"/>
                  <a:gd name="connsiteY7" fmla="*/ 4976041 h 5890441"/>
                  <a:gd name="connsiteX8" fmla="*/ 1754372 w 5381346"/>
                  <a:gd name="connsiteY8" fmla="*/ 5199325 h 5890441"/>
                  <a:gd name="connsiteX9" fmla="*/ 1945758 w 5381346"/>
                  <a:gd name="connsiteY9" fmla="*/ 5890441 h 5890441"/>
                  <a:gd name="connsiteX10" fmla="*/ 4784651 w 5381346"/>
                  <a:gd name="connsiteY10" fmla="*/ 5858544 h 5890441"/>
                  <a:gd name="connsiteX11" fmla="*/ 4890977 w 5381346"/>
                  <a:gd name="connsiteY11" fmla="*/ 3519381 h 5890441"/>
                  <a:gd name="connsiteX12" fmla="*/ 3030279 w 5381346"/>
                  <a:gd name="connsiteY12" fmla="*/ 4 h 5890441"/>
                  <a:gd name="connsiteX0" fmla="*/ 3040277 w 5391344"/>
                  <a:gd name="connsiteY0" fmla="*/ 4 h 5890441"/>
                  <a:gd name="connsiteX1" fmla="*/ 9998 w 5391344"/>
                  <a:gd name="connsiteY1" fmla="*/ 3051548 h 5890441"/>
                  <a:gd name="connsiteX2" fmla="*/ 520361 w 5391344"/>
                  <a:gd name="connsiteY2" fmla="*/ 3327995 h 5890441"/>
                  <a:gd name="connsiteX3" fmla="*/ 307709 w 5391344"/>
                  <a:gd name="connsiteY3" fmla="*/ 3657604 h 5890441"/>
                  <a:gd name="connsiteX4" fmla="*/ 499095 w 5391344"/>
                  <a:gd name="connsiteY4" fmla="*/ 3870255 h 5890441"/>
                  <a:gd name="connsiteX5" fmla="*/ 382137 w 5391344"/>
                  <a:gd name="connsiteY5" fmla="*/ 4061641 h 5890441"/>
                  <a:gd name="connsiteX6" fmla="*/ 573523 w 5391344"/>
                  <a:gd name="connsiteY6" fmla="*/ 4316823 h 5890441"/>
                  <a:gd name="connsiteX7" fmla="*/ 509728 w 5391344"/>
                  <a:gd name="connsiteY7" fmla="*/ 4976041 h 5890441"/>
                  <a:gd name="connsiteX8" fmla="*/ 1764370 w 5391344"/>
                  <a:gd name="connsiteY8" fmla="*/ 5199325 h 5890441"/>
                  <a:gd name="connsiteX9" fmla="*/ 1955756 w 5391344"/>
                  <a:gd name="connsiteY9" fmla="*/ 5890441 h 5890441"/>
                  <a:gd name="connsiteX10" fmla="*/ 4794649 w 5391344"/>
                  <a:gd name="connsiteY10" fmla="*/ 5858544 h 5890441"/>
                  <a:gd name="connsiteX11" fmla="*/ 4900975 w 5391344"/>
                  <a:gd name="connsiteY11" fmla="*/ 3519381 h 5890441"/>
                  <a:gd name="connsiteX12" fmla="*/ 3040277 w 5391344"/>
                  <a:gd name="connsiteY12" fmla="*/ 4 h 5890441"/>
                  <a:gd name="connsiteX0" fmla="*/ 3040277 w 5391344"/>
                  <a:gd name="connsiteY0" fmla="*/ 4 h 5890441"/>
                  <a:gd name="connsiteX1" fmla="*/ 9998 w 5391344"/>
                  <a:gd name="connsiteY1" fmla="*/ 3051548 h 5890441"/>
                  <a:gd name="connsiteX2" fmla="*/ 520361 w 5391344"/>
                  <a:gd name="connsiteY2" fmla="*/ 3327995 h 5890441"/>
                  <a:gd name="connsiteX3" fmla="*/ 307709 w 5391344"/>
                  <a:gd name="connsiteY3" fmla="*/ 3657604 h 5890441"/>
                  <a:gd name="connsiteX4" fmla="*/ 499095 w 5391344"/>
                  <a:gd name="connsiteY4" fmla="*/ 3870255 h 5890441"/>
                  <a:gd name="connsiteX5" fmla="*/ 382137 w 5391344"/>
                  <a:gd name="connsiteY5" fmla="*/ 4061641 h 5890441"/>
                  <a:gd name="connsiteX6" fmla="*/ 573523 w 5391344"/>
                  <a:gd name="connsiteY6" fmla="*/ 4316823 h 5890441"/>
                  <a:gd name="connsiteX7" fmla="*/ 509728 w 5391344"/>
                  <a:gd name="connsiteY7" fmla="*/ 4976041 h 5890441"/>
                  <a:gd name="connsiteX8" fmla="*/ 1764370 w 5391344"/>
                  <a:gd name="connsiteY8" fmla="*/ 5199325 h 5890441"/>
                  <a:gd name="connsiteX9" fmla="*/ 1955756 w 5391344"/>
                  <a:gd name="connsiteY9" fmla="*/ 5890441 h 5890441"/>
                  <a:gd name="connsiteX10" fmla="*/ 4794649 w 5391344"/>
                  <a:gd name="connsiteY10" fmla="*/ 5858544 h 5890441"/>
                  <a:gd name="connsiteX11" fmla="*/ 4900975 w 5391344"/>
                  <a:gd name="connsiteY11" fmla="*/ 3519381 h 5890441"/>
                  <a:gd name="connsiteX12" fmla="*/ 3040277 w 5391344"/>
                  <a:gd name="connsiteY12" fmla="*/ 4 h 5890441"/>
                  <a:gd name="connsiteX0" fmla="*/ 3030279 w 5381346"/>
                  <a:gd name="connsiteY0" fmla="*/ 92120 h 5982557"/>
                  <a:gd name="connsiteX1" fmla="*/ 914399 w 5381346"/>
                  <a:gd name="connsiteY1" fmla="*/ 1187274 h 5982557"/>
                  <a:gd name="connsiteX2" fmla="*/ 0 w 5381346"/>
                  <a:gd name="connsiteY2" fmla="*/ 3143664 h 5982557"/>
                  <a:gd name="connsiteX3" fmla="*/ 510363 w 5381346"/>
                  <a:gd name="connsiteY3" fmla="*/ 3420111 h 5982557"/>
                  <a:gd name="connsiteX4" fmla="*/ 297711 w 5381346"/>
                  <a:gd name="connsiteY4" fmla="*/ 3749720 h 5982557"/>
                  <a:gd name="connsiteX5" fmla="*/ 489097 w 5381346"/>
                  <a:gd name="connsiteY5" fmla="*/ 3962371 h 5982557"/>
                  <a:gd name="connsiteX6" fmla="*/ 372139 w 5381346"/>
                  <a:gd name="connsiteY6" fmla="*/ 4153757 h 5982557"/>
                  <a:gd name="connsiteX7" fmla="*/ 563525 w 5381346"/>
                  <a:gd name="connsiteY7" fmla="*/ 4408939 h 5982557"/>
                  <a:gd name="connsiteX8" fmla="*/ 499730 w 5381346"/>
                  <a:gd name="connsiteY8" fmla="*/ 5068157 h 5982557"/>
                  <a:gd name="connsiteX9" fmla="*/ 1754372 w 5381346"/>
                  <a:gd name="connsiteY9" fmla="*/ 5291441 h 5982557"/>
                  <a:gd name="connsiteX10" fmla="*/ 1945758 w 5381346"/>
                  <a:gd name="connsiteY10" fmla="*/ 5982557 h 5982557"/>
                  <a:gd name="connsiteX11" fmla="*/ 4784651 w 5381346"/>
                  <a:gd name="connsiteY11" fmla="*/ 5950660 h 5982557"/>
                  <a:gd name="connsiteX12" fmla="*/ 4890977 w 5381346"/>
                  <a:gd name="connsiteY12" fmla="*/ 3611497 h 5982557"/>
                  <a:gd name="connsiteX13" fmla="*/ 3030279 w 5381346"/>
                  <a:gd name="connsiteY13" fmla="*/ 92120 h 5982557"/>
                  <a:gd name="connsiteX0" fmla="*/ 3030279 w 5381346"/>
                  <a:gd name="connsiteY0" fmla="*/ 94250 h 5984687"/>
                  <a:gd name="connsiteX1" fmla="*/ 914399 w 5381346"/>
                  <a:gd name="connsiteY1" fmla="*/ 1189404 h 5984687"/>
                  <a:gd name="connsiteX2" fmla="*/ 0 w 5381346"/>
                  <a:gd name="connsiteY2" fmla="*/ 3145794 h 5984687"/>
                  <a:gd name="connsiteX3" fmla="*/ 510363 w 5381346"/>
                  <a:gd name="connsiteY3" fmla="*/ 3422241 h 5984687"/>
                  <a:gd name="connsiteX4" fmla="*/ 297711 w 5381346"/>
                  <a:gd name="connsiteY4" fmla="*/ 3751850 h 5984687"/>
                  <a:gd name="connsiteX5" fmla="*/ 489097 w 5381346"/>
                  <a:gd name="connsiteY5" fmla="*/ 3964501 h 5984687"/>
                  <a:gd name="connsiteX6" fmla="*/ 372139 w 5381346"/>
                  <a:gd name="connsiteY6" fmla="*/ 4155887 h 5984687"/>
                  <a:gd name="connsiteX7" fmla="*/ 563525 w 5381346"/>
                  <a:gd name="connsiteY7" fmla="*/ 4411069 h 5984687"/>
                  <a:gd name="connsiteX8" fmla="*/ 499730 w 5381346"/>
                  <a:gd name="connsiteY8" fmla="*/ 5070287 h 5984687"/>
                  <a:gd name="connsiteX9" fmla="*/ 1754372 w 5381346"/>
                  <a:gd name="connsiteY9" fmla="*/ 5293571 h 5984687"/>
                  <a:gd name="connsiteX10" fmla="*/ 1945758 w 5381346"/>
                  <a:gd name="connsiteY10" fmla="*/ 5984687 h 5984687"/>
                  <a:gd name="connsiteX11" fmla="*/ 4784651 w 5381346"/>
                  <a:gd name="connsiteY11" fmla="*/ 5952790 h 5984687"/>
                  <a:gd name="connsiteX12" fmla="*/ 4890977 w 5381346"/>
                  <a:gd name="connsiteY12" fmla="*/ 3613627 h 5984687"/>
                  <a:gd name="connsiteX13" fmla="*/ 3030279 w 5381346"/>
                  <a:gd name="connsiteY13" fmla="*/ 94250 h 5984687"/>
                  <a:gd name="connsiteX0" fmla="*/ 3030279 w 5381346"/>
                  <a:gd name="connsiteY0" fmla="*/ 0 h 5890437"/>
                  <a:gd name="connsiteX1" fmla="*/ 914399 w 5381346"/>
                  <a:gd name="connsiteY1" fmla="*/ 1095154 h 5890437"/>
                  <a:gd name="connsiteX2" fmla="*/ 0 w 5381346"/>
                  <a:gd name="connsiteY2" fmla="*/ 3051544 h 5890437"/>
                  <a:gd name="connsiteX3" fmla="*/ 510363 w 5381346"/>
                  <a:gd name="connsiteY3" fmla="*/ 3327991 h 5890437"/>
                  <a:gd name="connsiteX4" fmla="*/ 297711 w 5381346"/>
                  <a:gd name="connsiteY4" fmla="*/ 3657600 h 5890437"/>
                  <a:gd name="connsiteX5" fmla="*/ 489097 w 5381346"/>
                  <a:gd name="connsiteY5" fmla="*/ 3870251 h 5890437"/>
                  <a:gd name="connsiteX6" fmla="*/ 372139 w 5381346"/>
                  <a:gd name="connsiteY6" fmla="*/ 4061637 h 5890437"/>
                  <a:gd name="connsiteX7" fmla="*/ 563525 w 5381346"/>
                  <a:gd name="connsiteY7" fmla="*/ 4316819 h 5890437"/>
                  <a:gd name="connsiteX8" fmla="*/ 499730 w 5381346"/>
                  <a:gd name="connsiteY8" fmla="*/ 4976037 h 5890437"/>
                  <a:gd name="connsiteX9" fmla="*/ 1754372 w 5381346"/>
                  <a:gd name="connsiteY9" fmla="*/ 5199321 h 5890437"/>
                  <a:gd name="connsiteX10" fmla="*/ 1945758 w 5381346"/>
                  <a:gd name="connsiteY10" fmla="*/ 5890437 h 5890437"/>
                  <a:gd name="connsiteX11" fmla="*/ 4784651 w 5381346"/>
                  <a:gd name="connsiteY11" fmla="*/ 5858540 h 5890437"/>
                  <a:gd name="connsiteX12" fmla="*/ 4890977 w 5381346"/>
                  <a:gd name="connsiteY12" fmla="*/ 3519377 h 5890437"/>
                  <a:gd name="connsiteX13" fmla="*/ 3030279 w 5381346"/>
                  <a:gd name="connsiteY13" fmla="*/ 0 h 5890437"/>
                  <a:gd name="connsiteX0" fmla="*/ 3030279 w 5381346"/>
                  <a:gd name="connsiteY0" fmla="*/ 0 h 5890437"/>
                  <a:gd name="connsiteX1" fmla="*/ 914399 w 5381346"/>
                  <a:gd name="connsiteY1" fmla="*/ 1095154 h 5890437"/>
                  <a:gd name="connsiteX2" fmla="*/ 0 w 5381346"/>
                  <a:gd name="connsiteY2" fmla="*/ 3051544 h 5890437"/>
                  <a:gd name="connsiteX3" fmla="*/ 510363 w 5381346"/>
                  <a:gd name="connsiteY3" fmla="*/ 3327991 h 5890437"/>
                  <a:gd name="connsiteX4" fmla="*/ 297711 w 5381346"/>
                  <a:gd name="connsiteY4" fmla="*/ 3657600 h 5890437"/>
                  <a:gd name="connsiteX5" fmla="*/ 489097 w 5381346"/>
                  <a:gd name="connsiteY5" fmla="*/ 3870251 h 5890437"/>
                  <a:gd name="connsiteX6" fmla="*/ 372139 w 5381346"/>
                  <a:gd name="connsiteY6" fmla="*/ 4061637 h 5890437"/>
                  <a:gd name="connsiteX7" fmla="*/ 563525 w 5381346"/>
                  <a:gd name="connsiteY7" fmla="*/ 4316819 h 5890437"/>
                  <a:gd name="connsiteX8" fmla="*/ 499730 w 5381346"/>
                  <a:gd name="connsiteY8" fmla="*/ 4976037 h 5890437"/>
                  <a:gd name="connsiteX9" fmla="*/ 1754372 w 5381346"/>
                  <a:gd name="connsiteY9" fmla="*/ 5199321 h 5890437"/>
                  <a:gd name="connsiteX10" fmla="*/ 1945758 w 5381346"/>
                  <a:gd name="connsiteY10" fmla="*/ 5890437 h 5890437"/>
                  <a:gd name="connsiteX11" fmla="*/ 4784651 w 5381346"/>
                  <a:gd name="connsiteY11" fmla="*/ 5858540 h 5890437"/>
                  <a:gd name="connsiteX12" fmla="*/ 4890977 w 5381346"/>
                  <a:gd name="connsiteY12" fmla="*/ 3519377 h 5890437"/>
                  <a:gd name="connsiteX13" fmla="*/ 3030279 w 5381346"/>
                  <a:gd name="connsiteY13" fmla="*/ 0 h 5890437"/>
                  <a:gd name="connsiteX0" fmla="*/ 3030726 w 5381793"/>
                  <a:gd name="connsiteY0" fmla="*/ 0 h 5890437"/>
                  <a:gd name="connsiteX1" fmla="*/ 914846 w 5381793"/>
                  <a:gd name="connsiteY1" fmla="*/ 1095154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914846 w 5381793"/>
                  <a:gd name="connsiteY1" fmla="*/ 1095154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914846 w 5381793"/>
                  <a:gd name="connsiteY1" fmla="*/ 1095154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90128 w 5381793"/>
                  <a:gd name="connsiteY1" fmla="*/ 1098883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90128 w 5381793"/>
                  <a:gd name="connsiteY1" fmla="*/ 1098883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64 w 5381831"/>
                  <a:gd name="connsiteY0" fmla="*/ 0 h 5890437"/>
                  <a:gd name="connsiteX1" fmla="*/ 890166 w 5381831"/>
                  <a:gd name="connsiteY1" fmla="*/ 1098883 h 5890437"/>
                  <a:gd name="connsiteX2" fmla="*/ 607506 w 5381831"/>
                  <a:gd name="connsiteY2" fmla="*/ 2172770 h 5890437"/>
                  <a:gd name="connsiteX3" fmla="*/ 485 w 5381831"/>
                  <a:gd name="connsiteY3" fmla="*/ 3051544 h 5890437"/>
                  <a:gd name="connsiteX4" fmla="*/ 510848 w 5381831"/>
                  <a:gd name="connsiteY4" fmla="*/ 3327991 h 5890437"/>
                  <a:gd name="connsiteX5" fmla="*/ 298196 w 5381831"/>
                  <a:gd name="connsiteY5" fmla="*/ 3657600 h 5890437"/>
                  <a:gd name="connsiteX6" fmla="*/ 489582 w 5381831"/>
                  <a:gd name="connsiteY6" fmla="*/ 3870251 h 5890437"/>
                  <a:gd name="connsiteX7" fmla="*/ 372624 w 5381831"/>
                  <a:gd name="connsiteY7" fmla="*/ 4061637 h 5890437"/>
                  <a:gd name="connsiteX8" fmla="*/ 564010 w 5381831"/>
                  <a:gd name="connsiteY8" fmla="*/ 4316819 h 5890437"/>
                  <a:gd name="connsiteX9" fmla="*/ 500215 w 5381831"/>
                  <a:gd name="connsiteY9" fmla="*/ 4976037 h 5890437"/>
                  <a:gd name="connsiteX10" fmla="*/ 1754857 w 5381831"/>
                  <a:gd name="connsiteY10" fmla="*/ 5199321 h 5890437"/>
                  <a:gd name="connsiteX11" fmla="*/ 1946243 w 5381831"/>
                  <a:gd name="connsiteY11" fmla="*/ 5890437 h 5890437"/>
                  <a:gd name="connsiteX12" fmla="*/ 4785136 w 5381831"/>
                  <a:gd name="connsiteY12" fmla="*/ 5858540 h 5890437"/>
                  <a:gd name="connsiteX13" fmla="*/ 4891462 w 5381831"/>
                  <a:gd name="connsiteY13" fmla="*/ 3519377 h 5890437"/>
                  <a:gd name="connsiteX14" fmla="*/ 3030764 w 5381831"/>
                  <a:gd name="connsiteY14" fmla="*/ 0 h 5890437"/>
                  <a:gd name="connsiteX0" fmla="*/ 3030764 w 5381831"/>
                  <a:gd name="connsiteY0" fmla="*/ 0 h 5890437"/>
                  <a:gd name="connsiteX1" fmla="*/ 890166 w 5381831"/>
                  <a:gd name="connsiteY1" fmla="*/ 1098883 h 5890437"/>
                  <a:gd name="connsiteX2" fmla="*/ 607506 w 5381831"/>
                  <a:gd name="connsiteY2" fmla="*/ 2172770 h 5890437"/>
                  <a:gd name="connsiteX3" fmla="*/ 485 w 5381831"/>
                  <a:gd name="connsiteY3" fmla="*/ 3051544 h 5890437"/>
                  <a:gd name="connsiteX4" fmla="*/ 510848 w 5381831"/>
                  <a:gd name="connsiteY4" fmla="*/ 3327991 h 5890437"/>
                  <a:gd name="connsiteX5" fmla="*/ 298196 w 5381831"/>
                  <a:gd name="connsiteY5" fmla="*/ 3657600 h 5890437"/>
                  <a:gd name="connsiteX6" fmla="*/ 489582 w 5381831"/>
                  <a:gd name="connsiteY6" fmla="*/ 3870251 h 5890437"/>
                  <a:gd name="connsiteX7" fmla="*/ 372624 w 5381831"/>
                  <a:gd name="connsiteY7" fmla="*/ 4061637 h 5890437"/>
                  <a:gd name="connsiteX8" fmla="*/ 564010 w 5381831"/>
                  <a:gd name="connsiteY8" fmla="*/ 4316819 h 5890437"/>
                  <a:gd name="connsiteX9" fmla="*/ 500215 w 5381831"/>
                  <a:gd name="connsiteY9" fmla="*/ 4976037 h 5890437"/>
                  <a:gd name="connsiteX10" fmla="*/ 1754857 w 5381831"/>
                  <a:gd name="connsiteY10" fmla="*/ 5199321 h 5890437"/>
                  <a:gd name="connsiteX11" fmla="*/ 1946243 w 5381831"/>
                  <a:gd name="connsiteY11" fmla="*/ 5890437 h 5890437"/>
                  <a:gd name="connsiteX12" fmla="*/ 4785136 w 5381831"/>
                  <a:gd name="connsiteY12" fmla="*/ 5858540 h 5890437"/>
                  <a:gd name="connsiteX13" fmla="*/ 4891462 w 5381831"/>
                  <a:gd name="connsiteY13" fmla="*/ 3519377 h 5890437"/>
                  <a:gd name="connsiteX14" fmla="*/ 3030764 w 5381831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298271 w 5381906"/>
                  <a:gd name="connsiteY5" fmla="*/ 365760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298271 w 5381906"/>
                  <a:gd name="connsiteY5" fmla="*/ 365760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298271 w 5381906"/>
                  <a:gd name="connsiteY5" fmla="*/ 365760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765 w 5381832"/>
                  <a:gd name="connsiteY0" fmla="*/ 0 h 5890437"/>
                  <a:gd name="connsiteX1" fmla="*/ 890167 w 5381832"/>
                  <a:gd name="connsiteY1" fmla="*/ 1098883 h 5890437"/>
                  <a:gd name="connsiteX2" fmla="*/ 672821 w 5381832"/>
                  <a:gd name="connsiteY2" fmla="*/ 2220272 h 5890437"/>
                  <a:gd name="connsiteX3" fmla="*/ 486 w 5381832"/>
                  <a:gd name="connsiteY3" fmla="*/ 3051544 h 5890437"/>
                  <a:gd name="connsiteX4" fmla="*/ 510849 w 5381832"/>
                  <a:gd name="connsiteY4" fmla="*/ 3327991 h 5890437"/>
                  <a:gd name="connsiteX5" fmla="*/ 339761 w 5381832"/>
                  <a:gd name="connsiteY5" fmla="*/ 3734790 h 5890437"/>
                  <a:gd name="connsiteX6" fmla="*/ 531147 w 5381832"/>
                  <a:gd name="connsiteY6" fmla="*/ 3870251 h 5890437"/>
                  <a:gd name="connsiteX7" fmla="*/ 372625 w 5381832"/>
                  <a:gd name="connsiteY7" fmla="*/ 4061637 h 5890437"/>
                  <a:gd name="connsiteX8" fmla="*/ 564011 w 5381832"/>
                  <a:gd name="connsiteY8" fmla="*/ 4316819 h 5890437"/>
                  <a:gd name="connsiteX9" fmla="*/ 500216 w 5381832"/>
                  <a:gd name="connsiteY9" fmla="*/ 4976037 h 5890437"/>
                  <a:gd name="connsiteX10" fmla="*/ 1754858 w 5381832"/>
                  <a:gd name="connsiteY10" fmla="*/ 5039004 h 5890437"/>
                  <a:gd name="connsiteX11" fmla="*/ 1946244 w 5381832"/>
                  <a:gd name="connsiteY11" fmla="*/ 5890437 h 5890437"/>
                  <a:gd name="connsiteX12" fmla="*/ 4785137 w 5381832"/>
                  <a:gd name="connsiteY12" fmla="*/ 5858540 h 5890437"/>
                  <a:gd name="connsiteX13" fmla="*/ 4891463 w 5381832"/>
                  <a:gd name="connsiteY13" fmla="*/ 3519377 h 5890437"/>
                  <a:gd name="connsiteX14" fmla="*/ 3030765 w 5381832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72451 w 5381929"/>
                  <a:gd name="connsiteY1" fmla="*/ 1057320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72451 w 5381929"/>
                  <a:gd name="connsiteY1" fmla="*/ 1057320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81633 w 5381929"/>
                  <a:gd name="connsiteY1" fmla="*/ 920842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81633 w 5381929"/>
                  <a:gd name="connsiteY1" fmla="*/ 920842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27042 w 5381929"/>
                  <a:gd name="connsiteY1" fmla="*/ 866251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27042 w 5381929"/>
                  <a:gd name="connsiteY1" fmla="*/ 866251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27042 w 5381929"/>
                  <a:gd name="connsiteY1" fmla="*/ 866251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1751 h 5892188"/>
                  <a:gd name="connsiteX1" fmla="*/ 927042 w 5381929"/>
                  <a:gd name="connsiteY1" fmla="*/ 868002 h 5892188"/>
                  <a:gd name="connsiteX2" fmla="*/ 672918 w 5381929"/>
                  <a:gd name="connsiteY2" fmla="*/ 2222023 h 5892188"/>
                  <a:gd name="connsiteX3" fmla="*/ 583 w 5381929"/>
                  <a:gd name="connsiteY3" fmla="*/ 3053295 h 5892188"/>
                  <a:gd name="connsiteX4" fmla="*/ 510946 w 5381929"/>
                  <a:gd name="connsiteY4" fmla="*/ 3329742 h 5892188"/>
                  <a:gd name="connsiteX5" fmla="*/ 339858 w 5381929"/>
                  <a:gd name="connsiteY5" fmla="*/ 3736541 h 5892188"/>
                  <a:gd name="connsiteX6" fmla="*/ 531244 w 5381929"/>
                  <a:gd name="connsiteY6" fmla="*/ 3872002 h 5892188"/>
                  <a:gd name="connsiteX7" fmla="*/ 372722 w 5381929"/>
                  <a:gd name="connsiteY7" fmla="*/ 4063388 h 5892188"/>
                  <a:gd name="connsiteX8" fmla="*/ 564108 w 5381929"/>
                  <a:gd name="connsiteY8" fmla="*/ 4318570 h 5892188"/>
                  <a:gd name="connsiteX9" fmla="*/ 500313 w 5381929"/>
                  <a:gd name="connsiteY9" fmla="*/ 4977788 h 5892188"/>
                  <a:gd name="connsiteX10" fmla="*/ 1754955 w 5381929"/>
                  <a:gd name="connsiteY10" fmla="*/ 5040755 h 5892188"/>
                  <a:gd name="connsiteX11" fmla="*/ 1946341 w 5381929"/>
                  <a:gd name="connsiteY11" fmla="*/ 5892188 h 5892188"/>
                  <a:gd name="connsiteX12" fmla="*/ 4785234 w 5381929"/>
                  <a:gd name="connsiteY12" fmla="*/ 5860291 h 5892188"/>
                  <a:gd name="connsiteX13" fmla="*/ 4891560 w 5381929"/>
                  <a:gd name="connsiteY13" fmla="*/ 3521128 h 5892188"/>
                  <a:gd name="connsiteX14" fmla="*/ 3030862 w 5381929"/>
                  <a:gd name="connsiteY14" fmla="*/ 1751 h 5892188"/>
                  <a:gd name="connsiteX0" fmla="*/ 3031042 w 5382109"/>
                  <a:gd name="connsiteY0" fmla="*/ 1751 h 5892188"/>
                  <a:gd name="connsiteX1" fmla="*/ 927222 w 5382109"/>
                  <a:gd name="connsiteY1" fmla="*/ 868002 h 5892188"/>
                  <a:gd name="connsiteX2" fmla="*/ 577563 w 5382109"/>
                  <a:gd name="connsiteY2" fmla="*/ 2303910 h 5892188"/>
                  <a:gd name="connsiteX3" fmla="*/ 763 w 5382109"/>
                  <a:gd name="connsiteY3" fmla="*/ 3053295 h 5892188"/>
                  <a:gd name="connsiteX4" fmla="*/ 511126 w 5382109"/>
                  <a:gd name="connsiteY4" fmla="*/ 3329742 h 5892188"/>
                  <a:gd name="connsiteX5" fmla="*/ 340038 w 5382109"/>
                  <a:gd name="connsiteY5" fmla="*/ 3736541 h 5892188"/>
                  <a:gd name="connsiteX6" fmla="*/ 531424 w 5382109"/>
                  <a:gd name="connsiteY6" fmla="*/ 3872002 h 5892188"/>
                  <a:gd name="connsiteX7" fmla="*/ 372902 w 5382109"/>
                  <a:gd name="connsiteY7" fmla="*/ 4063388 h 5892188"/>
                  <a:gd name="connsiteX8" fmla="*/ 564288 w 5382109"/>
                  <a:gd name="connsiteY8" fmla="*/ 4318570 h 5892188"/>
                  <a:gd name="connsiteX9" fmla="*/ 500493 w 5382109"/>
                  <a:gd name="connsiteY9" fmla="*/ 4977788 h 5892188"/>
                  <a:gd name="connsiteX10" fmla="*/ 1755135 w 5382109"/>
                  <a:gd name="connsiteY10" fmla="*/ 5040755 h 5892188"/>
                  <a:gd name="connsiteX11" fmla="*/ 1946521 w 5382109"/>
                  <a:gd name="connsiteY11" fmla="*/ 5892188 h 5892188"/>
                  <a:gd name="connsiteX12" fmla="*/ 4785414 w 5382109"/>
                  <a:gd name="connsiteY12" fmla="*/ 5860291 h 5892188"/>
                  <a:gd name="connsiteX13" fmla="*/ 4891740 w 5382109"/>
                  <a:gd name="connsiteY13" fmla="*/ 3521128 h 5892188"/>
                  <a:gd name="connsiteX14" fmla="*/ 3031042 w 5382109"/>
                  <a:gd name="connsiteY14" fmla="*/ 1751 h 5892188"/>
                  <a:gd name="connsiteX0" fmla="*/ 3031042 w 5382109"/>
                  <a:gd name="connsiteY0" fmla="*/ 2101 h 5892538"/>
                  <a:gd name="connsiteX1" fmla="*/ 913575 w 5382109"/>
                  <a:gd name="connsiteY1" fmla="*/ 827408 h 5892538"/>
                  <a:gd name="connsiteX2" fmla="*/ 577563 w 5382109"/>
                  <a:gd name="connsiteY2" fmla="*/ 2304260 h 5892538"/>
                  <a:gd name="connsiteX3" fmla="*/ 763 w 5382109"/>
                  <a:gd name="connsiteY3" fmla="*/ 3053645 h 5892538"/>
                  <a:gd name="connsiteX4" fmla="*/ 511126 w 5382109"/>
                  <a:gd name="connsiteY4" fmla="*/ 3330092 h 5892538"/>
                  <a:gd name="connsiteX5" fmla="*/ 340038 w 5382109"/>
                  <a:gd name="connsiteY5" fmla="*/ 3736891 h 5892538"/>
                  <a:gd name="connsiteX6" fmla="*/ 531424 w 5382109"/>
                  <a:gd name="connsiteY6" fmla="*/ 3872352 h 5892538"/>
                  <a:gd name="connsiteX7" fmla="*/ 372902 w 5382109"/>
                  <a:gd name="connsiteY7" fmla="*/ 4063738 h 5892538"/>
                  <a:gd name="connsiteX8" fmla="*/ 564288 w 5382109"/>
                  <a:gd name="connsiteY8" fmla="*/ 4318920 h 5892538"/>
                  <a:gd name="connsiteX9" fmla="*/ 500493 w 5382109"/>
                  <a:gd name="connsiteY9" fmla="*/ 4978138 h 5892538"/>
                  <a:gd name="connsiteX10" fmla="*/ 1755135 w 5382109"/>
                  <a:gd name="connsiteY10" fmla="*/ 5041105 h 5892538"/>
                  <a:gd name="connsiteX11" fmla="*/ 1946521 w 5382109"/>
                  <a:gd name="connsiteY11" fmla="*/ 5892538 h 5892538"/>
                  <a:gd name="connsiteX12" fmla="*/ 4785414 w 5382109"/>
                  <a:gd name="connsiteY12" fmla="*/ 5860641 h 5892538"/>
                  <a:gd name="connsiteX13" fmla="*/ 4891740 w 5382109"/>
                  <a:gd name="connsiteY13" fmla="*/ 3521478 h 5892538"/>
                  <a:gd name="connsiteX14" fmla="*/ 3031042 w 5382109"/>
                  <a:gd name="connsiteY14" fmla="*/ 2101 h 5892538"/>
                  <a:gd name="connsiteX0" fmla="*/ 3031042 w 5382109"/>
                  <a:gd name="connsiteY0" fmla="*/ 941 h 5891378"/>
                  <a:gd name="connsiteX1" fmla="*/ 886280 w 5382109"/>
                  <a:gd name="connsiteY1" fmla="*/ 1071908 h 5891378"/>
                  <a:gd name="connsiteX2" fmla="*/ 577563 w 5382109"/>
                  <a:gd name="connsiteY2" fmla="*/ 2303100 h 5891378"/>
                  <a:gd name="connsiteX3" fmla="*/ 763 w 5382109"/>
                  <a:gd name="connsiteY3" fmla="*/ 3052485 h 5891378"/>
                  <a:gd name="connsiteX4" fmla="*/ 511126 w 5382109"/>
                  <a:gd name="connsiteY4" fmla="*/ 3328932 h 5891378"/>
                  <a:gd name="connsiteX5" fmla="*/ 340038 w 5382109"/>
                  <a:gd name="connsiteY5" fmla="*/ 3735731 h 5891378"/>
                  <a:gd name="connsiteX6" fmla="*/ 531424 w 5382109"/>
                  <a:gd name="connsiteY6" fmla="*/ 3871192 h 5891378"/>
                  <a:gd name="connsiteX7" fmla="*/ 372902 w 5382109"/>
                  <a:gd name="connsiteY7" fmla="*/ 4062578 h 5891378"/>
                  <a:gd name="connsiteX8" fmla="*/ 564288 w 5382109"/>
                  <a:gd name="connsiteY8" fmla="*/ 4317760 h 5891378"/>
                  <a:gd name="connsiteX9" fmla="*/ 500493 w 5382109"/>
                  <a:gd name="connsiteY9" fmla="*/ 4976978 h 5891378"/>
                  <a:gd name="connsiteX10" fmla="*/ 1755135 w 5382109"/>
                  <a:gd name="connsiteY10" fmla="*/ 5039945 h 5891378"/>
                  <a:gd name="connsiteX11" fmla="*/ 1946521 w 5382109"/>
                  <a:gd name="connsiteY11" fmla="*/ 5891378 h 5891378"/>
                  <a:gd name="connsiteX12" fmla="*/ 4785414 w 5382109"/>
                  <a:gd name="connsiteY12" fmla="*/ 5859481 h 5891378"/>
                  <a:gd name="connsiteX13" fmla="*/ 4891740 w 5382109"/>
                  <a:gd name="connsiteY13" fmla="*/ 3520318 h 5891378"/>
                  <a:gd name="connsiteX14" fmla="*/ 3031042 w 5382109"/>
                  <a:gd name="connsiteY14" fmla="*/ 941 h 5891378"/>
                  <a:gd name="connsiteX0" fmla="*/ 3031042 w 5382109"/>
                  <a:gd name="connsiteY0" fmla="*/ 753 h 5891190"/>
                  <a:gd name="connsiteX1" fmla="*/ 886280 w 5382109"/>
                  <a:gd name="connsiteY1" fmla="*/ 1071720 h 5891190"/>
                  <a:gd name="connsiteX2" fmla="*/ 577563 w 5382109"/>
                  <a:gd name="connsiteY2" fmla="*/ 2302912 h 5891190"/>
                  <a:gd name="connsiteX3" fmla="*/ 763 w 5382109"/>
                  <a:gd name="connsiteY3" fmla="*/ 3052297 h 5891190"/>
                  <a:gd name="connsiteX4" fmla="*/ 511126 w 5382109"/>
                  <a:gd name="connsiteY4" fmla="*/ 3328744 h 5891190"/>
                  <a:gd name="connsiteX5" fmla="*/ 340038 w 5382109"/>
                  <a:gd name="connsiteY5" fmla="*/ 3735543 h 5891190"/>
                  <a:gd name="connsiteX6" fmla="*/ 531424 w 5382109"/>
                  <a:gd name="connsiteY6" fmla="*/ 3871004 h 5891190"/>
                  <a:gd name="connsiteX7" fmla="*/ 372902 w 5382109"/>
                  <a:gd name="connsiteY7" fmla="*/ 4062390 h 5891190"/>
                  <a:gd name="connsiteX8" fmla="*/ 564288 w 5382109"/>
                  <a:gd name="connsiteY8" fmla="*/ 4317572 h 5891190"/>
                  <a:gd name="connsiteX9" fmla="*/ 500493 w 5382109"/>
                  <a:gd name="connsiteY9" fmla="*/ 4976790 h 5891190"/>
                  <a:gd name="connsiteX10" fmla="*/ 1755135 w 5382109"/>
                  <a:gd name="connsiteY10" fmla="*/ 5039757 h 5891190"/>
                  <a:gd name="connsiteX11" fmla="*/ 1946521 w 5382109"/>
                  <a:gd name="connsiteY11" fmla="*/ 5891190 h 5891190"/>
                  <a:gd name="connsiteX12" fmla="*/ 4785414 w 5382109"/>
                  <a:gd name="connsiteY12" fmla="*/ 5859293 h 5891190"/>
                  <a:gd name="connsiteX13" fmla="*/ 4891740 w 5382109"/>
                  <a:gd name="connsiteY13" fmla="*/ 3520130 h 5891190"/>
                  <a:gd name="connsiteX14" fmla="*/ 3031042 w 5382109"/>
                  <a:gd name="connsiteY14" fmla="*/ 753 h 5891190"/>
                  <a:gd name="connsiteX0" fmla="*/ 3031042 w 5382109"/>
                  <a:gd name="connsiteY0" fmla="*/ 753 h 5891190"/>
                  <a:gd name="connsiteX1" fmla="*/ 886280 w 5382109"/>
                  <a:gd name="connsiteY1" fmla="*/ 1071720 h 5891190"/>
                  <a:gd name="connsiteX2" fmla="*/ 577563 w 5382109"/>
                  <a:gd name="connsiteY2" fmla="*/ 2302912 h 5891190"/>
                  <a:gd name="connsiteX3" fmla="*/ 763 w 5382109"/>
                  <a:gd name="connsiteY3" fmla="*/ 3052297 h 5891190"/>
                  <a:gd name="connsiteX4" fmla="*/ 511126 w 5382109"/>
                  <a:gd name="connsiteY4" fmla="*/ 3328744 h 5891190"/>
                  <a:gd name="connsiteX5" fmla="*/ 340038 w 5382109"/>
                  <a:gd name="connsiteY5" fmla="*/ 3735543 h 5891190"/>
                  <a:gd name="connsiteX6" fmla="*/ 531424 w 5382109"/>
                  <a:gd name="connsiteY6" fmla="*/ 3871004 h 5891190"/>
                  <a:gd name="connsiteX7" fmla="*/ 372902 w 5382109"/>
                  <a:gd name="connsiteY7" fmla="*/ 4062390 h 5891190"/>
                  <a:gd name="connsiteX8" fmla="*/ 564288 w 5382109"/>
                  <a:gd name="connsiteY8" fmla="*/ 4317572 h 5891190"/>
                  <a:gd name="connsiteX9" fmla="*/ 500493 w 5382109"/>
                  <a:gd name="connsiteY9" fmla="*/ 4976790 h 5891190"/>
                  <a:gd name="connsiteX10" fmla="*/ 1755135 w 5382109"/>
                  <a:gd name="connsiteY10" fmla="*/ 5039757 h 5891190"/>
                  <a:gd name="connsiteX11" fmla="*/ 1946521 w 5382109"/>
                  <a:gd name="connsiteY11" fmla="*/ 5891190 h 5891190"/>
                  <a:gd name="connsiteX12" fmla="*/ 4785414 w 5382109"/>
                  <a:gd name="connsiteY12" fmla="*/ 5859293 h 5891190"/>
                  <a:gd name="connsiteX13" fmla="*/ 4891740 w 5382109"/>
                  <a:gd name="connsiteY13" fmla="*/ 3520130 h 5891190"/>
                  <a:gd name="connsiteX14" fmla="*/ 3031042 w 5382109"/>
                  <a:gd name="connsiteY14" fmla="*/ 753 h 5891190"/>
                  <a:gd name="connsiteX0" fmla="*/ 3031042 w 5382109"/>
                  <a:gd name="connsiteY0" fmla="*/ 792 h 5891229"/>
                  <a:gd name="connsiteX1" fmla="*/ 777098 w 5382109"/>
                  <a:gd name="connsiteY1" fmla="*/ 1044464 h 5891229"/>
                  <a:gd name="connsiteX2" fmla="*/ 577563 w 5382109"/>
                  <a:gd name="connsiteY2" fmla="*/ 2302951 h 5891229"/>
                  <a:gd name="connsiteX3" fmla="*/ 763 w 5382109"/>
                  <a:gd name="connsiteY3" fmla="*/ 3052336 h 5891229"/>
                  <a:gd name="connsiteX4" fmla="*/ 511126 w 5382109"/>
                  <a:gd name="connsiteY4" fmla="*/ 3328783 h 5891229"/>
                  <a:gd name="connsiteX5" fmla="*/ 340038 w 5382109"/>
                  <a:gd name="connsiteY5" fmla="*/ 3735582 h 5891229"/>
                  <a:gd name="connsiteX6" fmla="*/ 531424 w 5382109"/>
                  <a:gd name="connsiteY6" fmla="*/ 3871043 h 5891229"/>
                  <a:gd name="connsiteX7" fmla="*/ 372902 w 5382109"/>
                  <a:gd name="connsiteY7" fmla="*/ 4062429 h 5891229"/>
                  <a:gd name="connsiteX8" fmla="*/ 564288 w 5382109"/>
                  <a:gd name="connsiteY8" fmla="*/ 4317611 h 5891229"/>
                  <a:gd name="connsiteX9" fmla="*/ 500493 w 5382109"/>
                  <a:gd name="connsiteY9" fmla="*/ 4976829 h 5891229"/>
                  <a:gd name="connsiteX10" fmla="*/ 1755135 w 5382109"/>
                  <a:gd name="connsiteY10" fmla="*/ 5039796 h 5891229"/>
                  <a:gd name="connsiteX11" fmla="*/ 1946521 w 5382109"/>
                  <a:gd name="connsiteY11" fmla="*/ 5891229 h 5891229"/>
                  <a:gd name="connsiteX12" fmla="*/ 4785414 w 5382109"/>
                  <a:gd name="connsiteY12" fmla="*/ 5859332 h 5891229"/>
                  <a:gd name="connsiteX13" fmla="*/ 4891740 w 5382109"/>
                  <a:gd name="connsiteY13" fmla="*/ 3520169 h 5891229"/>
                  <a:gd name="connsiteX14" fmla="*/ 3031042 w 5382109"/>
                  <a:gd name="connsiteY14" fmla="*/ 792 h 5891229"/>
                  <a:gd name="connsiteX0" fmla="*/ 3031042 w 5382109"/>
                  <a:gd name="connsiteY0" fmla="*/ 792 h 5891229"/>
                  <a:gd name="connsiteX1" fmla="*/ 777098 w 5382109"/>
                  <a:gd name="connsiteY1" fmla="*/ 1044464 h 5891229"/>
                  <a:gd name="connsiteX2" fmla="*/ 577563 w 5382109"/>
                  <a:gd name="connsiteY2" fmla="*/ 2302951 h 5891229"/>
                  <a:gd name="connsiteX3" fmla="*/ 763 w 5382109"/>
                  <a:gd name="connsiteY3" fmla="*/ 3052336 h 5891229"/>
                  <a:gd name="connsiteX4" fmla="*/ 511126 w 5382109"/>
                  <a:gd name="connsiteY4" fmla="*/ 3328783 h 5891229"/>
                  <a:gd name="connsiteX5" fmla="*/ 340038 w 5382109"/>
                  <a:gd name="connsiteY5" fmla="*/ 3735582 h 5891229"/>
                  <a:gd name="connsiteX6" fmla="*/ 531424 w 5382109"/>
                  <a:gd name="connsiteY6" fmla="*/ 3871043 h 5891229"/>
                  <a:gd name="connsiteX7" fmla="*/ 372902 w 5382109"/>
                  <a:gd name="connsiteY7" fmla="*/ 4062429 h 5891229"/>
                  <a:gd name="connsiteX8" fmla="*/ 564288 w 5382109"/>
                  <a:gd name="connsiteY8" fmla="*/ 4317611 h 5891229"/>
                  <a:gd name="connsiteX9" fmla="*/ 500493 w 5382109"/>
                  <a:gd name="connsiteY9" fmla="*/ 4976829 h 5891229"/>
                  <a:gd name="connsiteX10" fmla="*/ 1755135 w 5382109"/>
                  <a:gd name="connsiteY10" fmla="*/ 5039796 h 5891229"/>
                  <a:gd name="connsiteX11" fmla="*/ 1946521 w 5382109"/>
                  <a:gd name="connsiteY11" fmla="*/ 5891229 h 5891229"/>
                  <a:gd name="connsiteX12" fmla="*/ 4785414 w 5382109"/>
                  <a:gd name="connsiteY12" fmla="*/ 5859332 h 5891229"/>
                  <a:gd name="connsiteX13" fmla="*/ 4891740 w 5382109"/>
                  <a:gd name="connsiteY13" fmla="*/ 3520169 h 5891229"/>
                  <a:gd name="connsiteX14" fmla="*/ 3031042 w 5382109"/>
                  <a:gd name="connsiteY14" fmla="*/ 792 h 5891229"/>
                  <a:gd name="connsiteX0" fmla="*/ 3031042 w 5382109"/>
                  <a:gd name="connsiteY0" fmla="*/ 792 h 5891229"/>
                  <a:gd name="connsiteX1" fmla="*/ 777098 w 5382109"/>
                  <a:gd name="connsiteY1" fmla="*/ 1044464 h 5891229"/>
                  <a:gd name="connsiteX2" fmla="*/ 577563 w 5382109"/>
                  <a:gd name="connsiteY2" fmla="*/ 2302951 h 5891229"/>
                  <a:gd name="connsiteX3" fmla="*/ 763 w 5382109"/>
                  <a:gd name="connsiteY3" fmla="*/ 3052336 h 5891229"/>
                  <a:gd name="connsiteX4" fmla="*/ 511126 w 5382109"/>
                  <a:gd name="connsiteY4" fmla="*/ 3328783 h 5891229"/>
                  <a:gd name="connsiteX5" fmla="*/ 340038 w 5382109"/>
                  <a:gd name="connsiteY5" fmla="*/ 3735582 h 5891229"/>
                  <a:gd name="connsiteX6" fmla="*/ 531424 w 5382109"/>
                  <a:gd name="connsiteY6" fmla="*/ 3871043 h 5891229"/>
                  <a:gd name="connsiteX7" fmla="*/ 372902 w 5382109"/>
                  <a:gd name="connsiteY7" fmla="*/ 4062429 h 5891229"/>
                  <a:gd name="connsiteX8" fmla="*/ 564288 w 5382109"/>
                  <a:gd name="connsiteY8" fmla="*/ 4317611 h 5891229"/>
                  <a:gd name="connsiteX9" fmla="*/ 500493 w 5382109"/>
                  <a:gd name="connsiteY9" fmla="*/ 4976829 h 5891229"/>
                  <a:gd name="connsiteX10" fmla="*/ 1755135 w 5382109"/>
                  <a:gd name="connsiteY10" fmla="*/ 5039796 h 5891229"/>
                  <a:gd name="connsiteX11" fmla="*/ 1946521 w 5382109"/>
                  <a:gd name="connsiteY11" fmla="*/ 5891229 h 5891229"/>
                  <a:gd name="connsiteX12" fmla="*/ 4785414 w 5382109"/>
                  <a:gd name="connsiteY12" fmla="*/ 5859332 h 5891229"/>
                  <a:gd name="connsiteX13" fmla="*/ 4891740 w 5382109"/>
                  <a:gd name="connsiteY13" fmla="*/ 3520169 h 5891229"/>
                  <a:gd name="connsiteX14" fmla="*/ 3031042 w 5382109"/>
                  <a:gd name="connsiteY14" fmla="*/ 792 h 5891229"/>
                  <a:gd name="connsiteX0" fmla="*/ 3031042 w 5382109"/>
                  <a:gd name="connsiteY0" fmla="*/ 627 h 5891064"/>
                  <a:gd name="connsiteX1" fmla="*/ 777098 w 5382109"/>
                  <a:gd name="connsiteY1" fmla="*/ 1180776 h 5891064"/>
                  <a:gd name="connsiteX2" fmla="*/ 577563 w 5382109"/>
                  <a:gd name="connsiteY2" fmla="*/ 2302786 h 5891064"/>
                  <a:gd name="connsiteX3" fmla="*/ 763 w 5382109"/>
                  <a:gd name="connsiteY3" fmla="*/ 3052171 h 5891064"/>
                  <a:gd name="connsiteX4" fmla="*/ 511126 w 5382109"/>
                  <a:gd name="connsiteY4" fmla="*/ 3328618 h 5891064"/>
                  <a:gd name="connsiteX5" fmla="*/ 340038 w 5382109"/>
                  <a:gd name="connsiteY5" fmla="*/ 3735417 h 5891064"/>
                  <a:gd name="connsiteX6" fmla="*/ 531424 w 5382109"/>
                  <a:gd name="connsiteY6" fmla="*/ 3870878 h 5891064"/>
                  <a:gd name="connsiteX7" fmla="*/ 372902 w 5382109"/>
                  <a:gd name="connsiteY7" fmla="*/ 4062264 h 5891064"/>
                  <a:gd name="connsiteX8" fmla="*/ 564288 w 5382109"/>
                  <a:gd name="connsiteY8" fmla="*/ 4317446 h 5891064"/>
                  <a:gd name="connsiteX9" fmla="*/ 500493 w 5382109"/>
                  <a:gd name="connsiteY9" fmla="*/ 4976664 h 5891064"/>
                  <a:gd name="connsiteX10" fmla="*/ 1755135 w 5382109"/>
                  <a:gd name="connsiteY10" fmla="*/ 5039631 h 5891064"/>
                  <a:gd name="connsiteX11" fmla="*/ 1946521 w 5382109"/>
                  <a:gd name="connsiteY11" fmla="*/ 5891064 h 5891064"/>
                  <a:gd name="connsiteX12" fmla="*/ 4785414 w 5382109"/>
                  <a:gd name="connsiteY12" fmla="*/ 5859167 h 5891064"/>
                  <a:gd name="connsiteX13" fmla="*/ 4891740 w 5382109"/>
                  <a:gd name="connsiteY13" fmla="*/ 3520004 h 5891064"/>
                  <a:gd name="connsiteX14" fmla="*/ 3031042 w 5382109"/>
                  <a:gd name="connsiteY14" fmla="*/ 627 h 5891064"/>
                  <a:gd name="connsiteX0" fmla="*/ 3031042 w 5382109"/>
                  <a:gd name="connsiteY0" fmla="*/ 968 h 5891405"/>
                  <a:gd name="connsiteX1" fmla="*/ 777098 w 5382109"/>
                  <a:gd name="connsiteY1" fmla="*/ 1181117 h 5891405"/>
                  <a:gd name="connsiteX2" fmla="*/ 577563 w 5382109"/>
                  <a:gd name="connsiteY2" fmla="*/ 2303127 h 5891405"/>
                  <a:gd name="connsiteX3" fmla="*/ 763 w 5382109"/>
                  <a:gd name="connsiteY3" fmla="*/ 3052512 h 5891405"/>
                  <a:gd name="connsiteX4" fmla="*/ 511126 w 5382109"/>
                  <a:gd name="connsiteY4" fmla="*/ 3328959 h 5891405"/>
                  <a:gd name="connsiteX5" fmla="*/ 340038 w 5382109"/>
                  <a:gd name="connsiteY5" fmla="*/ 3735758 h 5891405"/>
                  <a:gd name="connsiteX6" fmla="*/ 531424 w 5382109"/>
                  <a:gd name="connsiteY6" fmla="*/ 3871219 h 5891405"/>
                  <a:gd name="connsiteX7" fmla="*/ 372902 w 5382109"/>
                  <a:gd name="connsiteY7" fmla="*/ 4062605 h 5891405"/>
                  <a:gd name="connsiteX8" fmla="*/ 564288 w 5382109"/>
                  <a:gd name="connsiteY8" fmla="*/ 4317787 h 5891405"/>
                  <a:gd name="connsiteX9" fmla="*/ 500493 w 5382109"/>
                  <a:gd name="connsiteY9" fmla="*/ 4977005 h 5891405"/>
                  <a:gd name="connsiteX10" fmla="*/ 1755135 w 5382109"/>
                  <a:gd name="connsiteY10" fmla="*/ 5039972 h 5891405"/>
                  <a:gd name="connsiteX11" fmla="*/ 1946521 w 5382109"/>
                  <a:gd name="connsiteY11" fmla="*/ 5891405 h 5891405"/>
                  <a:gd name="connsiteX12" fmla="*/ 4785414 w 5382109"/>
                  <a:gd name="connsiteY12" fmla="*/ 5859508 h 5891405"/>
                  <a:gd name="connsiteX13" fmla="*/ 4891740 w 5382109"/>
                  <a:gd name="connsiteY13" fmla="*/ 3520345 h 5891405"/>
                  <a:gd name="connsiteX14" fmla="*/ 3031042 w 5382109"/>
                  <a:gd name="connsiteY14" fmla="*/ 968 h 5891405"/>
                  <a:gd name="connsiteX0" fmla="*/ 3031042 w 5382109"/>
                  <a:gd name="connsiteY0" fmla="*/ 968 h 5891405"/>
                  <a:gd name="connsiteX1" fmla="*/ 777098 w 5382109"/>
                  <a:gd name="connsiteY1" fmla="*/ 1181117 h 5891405"/>
                  <a:gd name="connsiteX2" fmla="*/ 577563 w 5382109"/>
                  <a:gd name="connsiteY2" fmla="*/ 2303127 h 5891405"/>
                  <a:gd name="connsiteX3" fmla="*/ 763 w 5382109"/>
                  <a:gd name="connsiteY3" fmla="*/ 3052512 h 5891405"/>
                  <a:gd name="connsiteX4" fmla="*/ 511126 w 5382109"/>
                  <a:gd name="connsiteY4" fmla="*/ 3328959 h 5891405"/>
                  <a:gd name="connsiteX5" fmla="*/ 340038 w 5382109"/>
                  <a:gd name="connsiteY5" fmla="*/ 3735758 h 5891405"/>
                  <a:gd name="connsiteX6" fmla="*/ 531424 w 5382109"/>
                  <a:gd name="connsiteY6" fmla="*/ 3871219 h 5891405"/>
                  <a:gd name="connsiteX7" fmla="*/ 372902 w 5382109"/>
                  <a:gd name="connsiteY7" fmla="*/ 4062605 h 5891405"/>
                  <a:gd name="connsiteX8" fmla="*/ 564288 w 5382109"/>
                  <a:gd name="connsiteY8" fmla="*/ 4317787 h 5891405"/>
                  <a:gd name="connsiteX9" fmla="*/ 500493 w 5382109"/>
                  <a:gd name="connsiteY9" fmla="*/ 4977005 h 5891405"/>
                  <a:gd name="connsiteX10" fmla="*/ 1755135 w 5382109"/>
                  <a:gd name="connsiteY10" fmla="*/ 5039972 h 5891405"/>
                  <a:gd name="connsiteX11" fmla="*/ 1946521 w 5382109"/>
                  <a:gd name="connsiteY11" fmla="*/ 5891405 h 5891405"/>
                  <a:gd name="connsiteX12" fmla="*/ 4785414 w 5382109"/>
                  <a:gd name="connsiteY12" fmla="*/ 5859508 h 5891405"/>
                  <a:gd name="connsiteX13" fmla="*/ 4891740 w 5382109"/>
                  <a:gd name="connsiteY13" fmla="*/ 3520345 h 5891405"/>
                  <a:gd name="connsiteX14" fmla="*/ 3031042 w 5382109"/>
                  <a:gd name="connsiteY14" fmla="*/ 968 h 5891405"/>
                  <a:gd name="connsiteX0" fmla="*/ 3031204 w 5382271"/>
                  <a:gd name="connsiteY0" fmla="*/ 968 h 5891405"/>
                  <a:gd name="connsiteX1" fmla="*/ 777260 w 5382271"/>
                  <a:gd name="connsiteY1" fmla="*/ 1181117 h 5891405"/>
                  <a:gd name="connsiteX2" fmla="*/ 523134 w 5382271"/>
                  <a:gd name="connsiteY2" fmla="*/ 2303127 h 5891405"/>
                  <a:gd name="connsiteX3" fmla="*/ 925 w 5382271"/>
                  <a:gd name="connsiteY3" fmla="*/ 3052512 h 5891405"/>
                  <a:gd name="connsiteX4" fmla="*/ 511288 w 5382271"/>
                  <a:gd name="connsiteY4" fmla="*/ 3328959 h 5891405"/>
                  <a:gd name="connsiteX5" fmla="*/ 340200 w 5382271"/>
                  <a:gd name="connsiteY5" fmla="*/ 3735758 h 5891405"/>
                  <a:gd name="connsiteX6" fmla="*/ 531586 w 5382271"/>
                  <a:gd name="connsiteY6" fmla="*/ 3871219 h 5891405"/>
                  <a:gd name="connsiteX7" fmla="*/ 373064 w 5382271"/>
                  <a:gd name="connsiteY7" fmla="*/ 4062605 h 5891405"/>
                  <a:gd name="connsiteX8" fmla="*/ 564450 w 5382271"/>
                  <a:gd name="connsiteY8" fmla="*/ 4317787 h 5891405"/>
                  <a:gd name="connsiteX9" fmla="*/ 500655 w 5382271"/>
                  <a:gd name="connsiteY9" fmla="*/ 4977005 h 5891405"/>
                  <a:gd name="connsiteX10" fmla="*/ 1755297 w 5382271"/>
                  <a:gd name="connsiteY10" fmla="*/ 5039972 h 5891405"/>
                  <a:gd name="connsiteX11" fmla="*/ 1946683 w 5382271"/>
                  <a:gd name="connsiteY11" fmla="*/ 5891405 h 5891405"/>
                  <a:gd name="connsiteX12" fmla="*/ 4785576 w 5382271"/>
                  <a:gd name="connsiteY12" fmla="*/ 5859508 h 5891405"/>
                  <a:gd name="connsiteX13" fmla="*/ 4891902 w 5382271"/>
                  <a:gd name="connsiteY13" fmla="*/ 3520345 h 5891405"/>
                  <a:gd name="connsiteX14" fmla="*/ 3031204 w 5382271"/>
                  <a:gd name="connsiteY14" fmla="*/ 968 h 5891405"/>
                  <a:gd name="connsiteX0" fmla="*/ 3031204 w 5382271"/>
                  <a:gd name="connsiteY0" fmla="*/ 968 h 5891405"/>
                  <a:gd name="connsiteX1" fmla="*/ 777260 w 5382271"/>
                  <a:gd name="connsiteY1" fmla="*/ 1181117 h 5891405"/>
                  <a:gd name="connsiteX2" fmla="*/ 523134 w 5382271"/>
                  <a:gd name="connsiteY2" fmla="*/ 2303127 h 5891405"/>
                  <a:gd name="connsiteX3" fmla="*/ 925 w 5382271"/>
                  <a:gd name="connsiteY3" fmla="*/ 3052512 h 5891405"/>
                  <a:gd name="connsiteX4" fmla="*/ 511288 w 5382271"/>
                  <a:gd name="connsiteY4" fmla="*/ 3328959 h 5891405"/>
                  <a:gd name="connsiteX5" fmla="*/ 340200 w 5382271"/>
                  <a:gd name="connsiteY5" fmla="*/ 3735758 h 5891405"/>
                  <a:gd name="connsiteX6" fmla="*/ 531586 w 5382271"/>
                  <a:gd name="connsiteY6" fmla="*/ 3871219 h 5891405"/>
                  <a:gd name="connsiteX7" fmla="*/ 373064 w 5382271"/>
                  <a:gd name="connsiteY7" fmla="*/ 4062605 h 5891405"/>
                  <a:gd name="connsiteX8" fmla="*/ 564450 w 5382271"/>
                  <a:gd name="connsiteY8" fmla="*/ 4317787 h 5891405"/>
                  <a:gd name="connsiteX9" fmla="*/ 500655 w 5382271"/>
                  <a:gd name="connsiteY9" fmla="*/ 4977005 h 5891405"/>
                  <a:gd name="connsiteX10" fmla="*/ 1755297 w 5382271"/>
                  <a:gd name="connsiteY10" fmla="*/ 5039972 h 5891405"/>
                  <a:gd name="connsiteX11" fmla="*/ 1946683 w 5382271"/>
                  <a:gd name="connsiteY11" fmla="*/ 5891405 h 5891405"/>
                  <a:gd name="connsiteX12" fmla="*/ 4785576 w 5382271"/>
                  <a:gd name="connsiteY12" fmla="*/ 5859508 h 5891405"/>
                  <a:gd name="connsiteX13" fmla="*/ 4891902 w 5382271"/>
                  <a:gd name="connsiteY13" fmla="*/ 3520345 h 5891405"/>
                  <a:gd name="connsiteX14" fmla="*/ 3031204 w 5382271"/>
                  <a:gd name="connsiteY14" fmla="*/ 968 h 5891405"/>
                  <a:gd name="connsiteX0" fmla="*/ 3031204 w 5382271"/>
                  <a:gd name="connsiteY0" fmla="*/ 968 h 5891405"/>
                  <a:gd name="connsiteX1" fmla="*/ 777260 w 5382271"/>
                  <a:gd name="connsiteY1" fmla="*/ 1181117 h 5891405"/>
                  <a:gd name="connsiteX2" fmla="*/ 523134 w 5382271"/>
                  <a:gd name="connsiteY2" fmla="*/ 2303127 h 5891405"/>
                  <a:gd name="connsiteX3" fmla="*/ 925 w 5382271"/>
                  <a:gd name="connsiteY3" fmla="*/ 3052512 h 5891405"/>
                  <a:gd name="connsiteX4" fmla="*/ 511288 w 5382271"/>
                  <a:gd name="connsiteY4" fmla="*/ 3328959 h 5891405"/>
                  <a:gd name="connsiteX5" fmla="*/ 340200 w 5382271"/>
                  <a:gd name="connsiteY5" fmla="*/ 3735758 h 5891405"/>
                  <a:gd name="connsiteX6" fmla="*/ 531586 w 5382271"/>
                  <a:gd name="connsiteY6" fmla="*/ 3871219 h 5891405"/>
                  <a:gd name="connsiteX7" fmla="*/ 373064 w 5382271"/>
                  <a:gd name="connsiteY7" fmla="*/ 4062605 h 5891405"/>
                  <a:gd name="connsiteX8" fmla="*/ 564450 w 5382271"/>
                  <a:gd name="connsiteY8" fmla="*/ 4317787 h 5891405"/>
                  <a:gd name="connsiteX9" fmla="*/ 500655 w 5382271"/>
                  <a:gd name="connsiteY9" fmla="*/ 4977005 h 5891405"/>
                  <a:gd name="connsiteX10" fmla="*/ 1755297 w 5382271"/>
                  <a:gd name="connsiteY10" fmla="*/ 5039972 h 5891405"/>
                  <a:gd name="connsiteX11" fmla="*/ 1946683 w 5382271"/>
                  <a:gd name="connsiteY11" fmla="*/ 5891405 h 5891405"/>
                  <a:gd name="connsiteX12" fmla="*/ 4785576 w 5382271"/>
                  <a:gd name="connsiteY12" fmla="*/ 5859508 h 5891405"/>
                  <a:gd name="connsiteX13" fmla="*/ 4891902 w 5382271"/>
                  <a:gd name="connsiteY13" fmla="*/ 3520345 h 5891405"/>
                  <a:gd name="connsiteX14" fmla="*/ 3031204 w 5382271"/>
                  <a:gd name="connsiteY14" fmla="*/ 968 h 5891405"/>
                  <a:gd name="connsiteX0" fmla="*/ 3038119 w 5389186"/>
                  <a:gd name="connsiteY0" fmla="*/ 968 h 5891405"/>
                  <a:gd name="connsiteX1" fmla="*/ 784175 w 5389186"/>
                  <a:gd name="connsiteY1" fmla="*/ 1181117 h 5891405"/>
                  <a:gd name="connsiteX2" fmla="*/ 530049 w 5389186"/>
                  <a:gd name="connsiteY2" fmla="*/ 2303127 h 5891405"/>
                  <a:gd name="connsiteX3" fmla="*/ 7840 w 5389186"/>
                  <a:gd name="connsiteY3" fmla="*/ 3052512 h 5891405"/>
                  <a:gd name="connsiteX4" fmla="*/ 518203 w 5389186"/>
                  <a:gd name="connsiteY4" fmla="*/ 3328959 h 5891405"/>
                  <a:gd name="connsiteX5" fmla="*/ 347115 w 5389186"/>
                  <a:gd name="connsiteY5" fmla="*/ 3735758 h 5891405"/>
                  <a:gd name="connsiteX6" fmla="*/ 538501 w 5389186"/>
                  <a:gd name="connsiteY6" fmla="*/ 3871219 h 5891405"/>
                  <a:gd name="connsiteX7" fmla="*/ 379979 w 5389186"/>
                  <a:gd name="connsiteY7" fmla="*/ 4062605 h 5891405"/>
                  <a:gd name="connsiteX8" fmla="*/ 571365 w 5389186"/>
                  <a:gd name="connsiteY8" fmla="*/ 4317787 h 5891405"/>
                  <a:gd name="connsiteX9" fmla="*/ 507570 w 5389186"/>
                  <a:gd name="connsiteY9" fmla="*/ 4977005 h 5891405"/>
                  <a:gd name="connsiteX10" fmla="*/ 1762212 w 5389186"/>
                  <a:gd name="connsiteY10" fmla="*/ 5039972 h 5891405"/>
                  <a:gd name="connsiteX11" fmla="*/ 1953598 w 5389186"/>
                  <a:gd name="connsiteY11" fmla="*/ 5891405 h 5891405"/>
                  <a:gd name="connsiteX12" fmla="*/ 4792491 w 5389186"/>
                  <a:gd name="connsiteY12" fmla="*/ 5859508 h 5891405"/>
                  <a:gd name="connsiteX13" fmla="*/ 4898817 w 5389186"/>
                  <a:gd name="connsiteY13" fmla="*/ 3520345 h 5891405"/>
                  <a:gd name="connsiteX14" fmla="*/ 3038119 w 5389186"/>
                  <a:gd name="connsiteY14" fmla="*/ 968 h 5891405"/>
                  <a:gd name="connsiteX0" fmla="*/ 3037057 w 5388124"/>
                  <a:gd name="connsiteY0" fmla="*/ 968 h 5891405"/>
                  <a:gd name="connsiteX1" fmla="*/ 783113 w 5388124"/>
                  <a:gd name="connsiteY1" fmla="*/ 1181117 h 5891405"/>
                  <a:gd name="connsiteX2" fmla="*/ 528987 w 5388124"/>
                  <a:gd name="connsiteY2" fmla="*/ 2303127 h 5891405"/>
                  <a:gd name="connsiteX3" fmla="*/ 6778 w 5388124"/>
                  <a:gd name="connsiteY3" fmla="*/ 3052512 h 5891405"/>
                  <a:gd name="connsiteX4" fmla="*/ 517141 w 5388124"/>
                  <a:gd name="connsiteY4" fmla="*/ 3328959 h 5891405"/>
                  <a:gd name="connsiteX5" fmla="*/ 346053 w 5388124"/>
                  <a:gd name="connsiteY5" fmla="*/ 3735758 h 5891405"/>
                  <a:gd name="connsiteX6" fmla="*/ 537439 w 5388124"/>
                  <a:gd name="connsiteY6" fmla="*/ 3871219 h 5891405"/>
                  <a:gd name="connsiteX7" fmla="*/ 378917 w 5388124"/>
                  <a:gd name="connsiteY7" fmla="*/ 4062605 h 5891405"/>
                  <a:gd name="connsiteX8" fmla="*/ 570303 w 5388124"/>
                  <a:gd name="connsiteY8" fmla="*/ 4317787 h 5891405"/>
                  <a:gd name="connsiteX9" fmla="*/ 506508 w 5388124"/>
                  <a:gd name="connsiteY9" fmla="*/ 4977005 h 5891405"/>
                  <a:gd name="connsiteX10" fmla="*/ 1761150 w 5388124"/>
                  <a:gd name="connsiteY10" fmla="*/ 5039972 h 5891405"/>
                  <a:gd name="connsiteX11" fmla="*/ 1952536 w 5388124"/>
                  <a:gd name="connsiteY11" fmla="*/ 5891405 h 5891405"/>
                  <a:gd name="connsiteX12" fmla="*/ 4791429 w 5388124"/>
                  <a:gd name="connsiteY12" fmla="*/ 5859508 h 5891405"/>
                  <a:gd name="connsiteX13" fmla="*/ 4897755 w 5388124"/>
                  <a:gd name="connsiteY13" fmla="*/ 3520345 h 5891405"/>
                  <a:gd name="connsiteX14" fmla="*/ 3037057 w 5388124"/>
                  <a:gd name="connsiteY14" fmla="*/ 968 h 5891405"/>
                  <a:gd name="connsiteX0" fmla="*/ 3034541 w 5385608"/>
                  <a:gd name="connsiteY0" fmla="*/ 968 h 5891405"/>
                  <a:gd name="connsiteX1" fmla="*/ 780597 w 5385608"/>
                  <a:gd name="connsiteY1" fmla="*/ 1181117 h 5891405"/>
                  <a:gd name="connsiteX2" fmla="*/ 526471 w 5385608"/>
                  <a:gd name="connsiteY2" fmla="*/ 2303127 h 5891405"/>
                  <a:gd name="connsiteX3" fmla="*/ 4262 w 5385608"/>
                  <a:gd name="connsiteY3" fmla="*/ 3052512 h 5891405"/>
                  <a:gd name="connsiteX4" fmla="*/ 514625 w 5385608"/>
                  <a:gd name="connsiteY4" fmla="*/ 3328959 h 5891405"/>
                  <a:gd name="connsiteX5" fmla="*/ 343537 w 5385608"/>
                  <a:gd name="connsiteY5" fmla="*/ 3735758 h 5891405"/>
                  <a:gd name="connsiteX6" fmla="*/ 534923 w 5385608"/>
                  <a:gd name="connsiteY6" fmla="*/ 3871219 h 5891405"/>
                  <a:gd name="connsiteX7" fmla="*/ 376401 w 5385608"/>
                  <a:gd name="connsiteY7" fmla="*/ 4062605 h 5891405"/>
                  <a:gd name="connsiteX8" fmla="*/ 567787 w 5385608"/>
                  <a:gd name="connsiteY8" fmla="*/ 4317787 h 5891405"/>
                  <a:gd name="connsiteX9" fmla="*/ 503992 w 5385608"/>
                  <a:gd name="connsiteY9" fmla="*/ 4977005 h 5891405"/>
                  <a:gd name="connsiteX10" fmla="*/ 1758634 w 5385608"/>
                  <a:gd name="connsiteY10" fmla="*/ 5039972 h 5891405"/>
                  <a:gd name="connsiteX11" fmla="*/ 1950020 w 5385608"/>
                  <a:gd name="connsiteY11" fmla="*/ 5891405 h 5891405"/>
                  <a:gd name="connsiteX12" fmla="*/ 4788913 w 5385608"/>
                  <a:gd name="connsiteY12" fmla="*/ 5859508 h 5891405"/>
                  <a:gd name="connsiteX13" fmla="*/ 4895239 w 5385608"/>
                  <a:gd name="connsiteY13" fmla="*/ 3520345 h 5891405"/>
                  <a:gd name="connsiteX14" fmla="*/ 3034541 w 5385608"/>
                  <a:gd name="connsiteY14" fmla="*/ 968 h 5891405"/>
                  <a:gd name="connsiteX0" fmla="*/ 3034541 w 5385608"/>
                  <a:gd name="connsiteY0" fmla="*/ 968 h 5891405"/>
                  <a:gd name="connsiteX1" fmla="*/ 780597 w 5385608"/>
                  <a:gd name="connsiteY1" fmla="*/ 1181117 h 5891405"/>
                  <a:gd name="connsiteX2" fmla="*/ 526471 w 5385608"/>
                  <a:gd name="connsiteY2" fmla="*/ 2303127 h 5891405"/>
                  <a:gd name="connsiteX3" fmla="*/ 4262 w 5385608"/>
                  <a:gd name="connsiteY3" fmla="*/ 3052512 h 5891405"/>
                  <a:gd name="connsiteX4" fmla="*/ 514625 w 5385608"/>
                  <a:gd name="connsiteY4" fmla="*/ 3328959 h 5891405"/>
                  <a:gd name="connsiteX5" fmla="*/ 343537 w 5385608"/>
                  <a:gd name="connsiteY5" fmla="*/ 3735758 h 5891405"/>
                  <a:gd name="connsiteX6" fmla="*/ 534923 w 5385608"/>
                  <a:gd name="connsiteY6" fmla="*/ 3871219 h 5891405"/>
                  <a:gd name="connsiteX7" fmla="*/ 376401 w 5385608"/>
                  <a:gd name="connsiteY7" fmla="*/ 4062605 h 5891405"/>
                  <a:gd name="connsiteX8" fmla="*/ 567787 w 5385608"/>
                  <a:gd name="connsiteY8" fmla="*/ 4317787 h 5891405"/>
                  <a:gd name="connsiteX9" fmla="*/ 503992 w 5385608"/>
                  <a:gd name="connsiteY9" fmla="*/ 4977005 h 5891405"/>
                  <a:gd name="connsiteX10" fmla="*/ 1758634 w 5385608"/>
                  <a:gd name="connsiteY10" fmla="*/ 5039972 h 5891405"/>
                  <a:gd name="connsiteX11" fmla="*/ 1950020 w 5385608"/>
                  <a:gd name="connsiteY11" fmla="*/ 5891405 h 5891405"/>
                  <a:gd name="connsiteX12" fmla="*/ 4788913 w 5385608"/>
                  <a:gd name="connsiteY12" fmla="*/ 5859508 h 5891405"/>
                  <a:gd name="connsiteX13" fmla="*/ 4895239 w 5385608"/>
                  <a:gd name="connsiteY13" fmla="*/ 3520345 h 5891405"/>
                  <a:gd name="connsiteX14" fmla="*/ 3034541 w 5385608"/>
                  <a:gd name="connsiteY14" fmla="*/ 968 h 5891405"/>
                  <a:gd name="connsiteX0" fmla="*/ 2980702 w 5331769"/>
                  <a:gd name="connsiteY0" fmla="*/ 968 h 5891405"/>
                  <a:gd name="connsiteX1" fmla="*/ 726758 w 5331769"/>
                  <a:gd name="connsiteY1" fmla="*/ 1181117 h 5891405"/>
                  <a:gd name="connsiteX2" fmla="*/ 472632 w 5331769"/>
                  <a:gd name="connsiteY2" fmla="*/ 2303127 h 5891405"/>
                  <a:gd name="connsiteX3" fmla="*/ 5014 w 5331769"/>
                  <a:gd name="connsiteY3" fmla="*/ 3079808 h 5891405"/>
                  <a:gd name="connsiteX4" fmla="*/ 460786 w 5331769"/>
                  <a:gd name="connsiteY4" fmla="*/ 3328959 h 5891405"/>
                  <a:gd name="connsiteX5" fmla="*/ 289698 w 5331769"/>
                  <a:gd name="connsiteY5" fmla="*/ 3735758 h 5891405"/>
                  <a:gd name="connsiteX6" fmla="*/ 481084 w 5331769"/>
                  <a:gd name="connsiteY6" fmla="*/ 3871219 h 5891405"/>
                  <a:gd name="connsiteX7" fmla="*/ 322562 w 5331769"/>
                  <a:gd name="connsiteY7" fmla="*/ 4062605 h 5891405"/>
                  <a:gd name="connsiteX8" fmla="*/ 513948 w 5331769"/>
                  <a:gd name="connsiteY8" fmla="*/ 4317787 h 5891405"/>
                  <a:gd name="connsiteX9" fmla="*/ 450153 w 5331769"/>
                  <a:gd name="connsiteY9" fmla="*/ 4977005 h 5891405"/>
                  <a:gd name="connsiteX10" fmla="*/ 1704795 w 5331769"/>
                  <a:gd name="connsiteY10" fmla="*/ 5039972 h 5891405"/>
                  <a:gd name="connsiteX11" fmla="*/ 1896181 w 5331769"/>
                  <a:gd name="connsiteY11" fmla="*/ 5891405 h 5891405"/>
                  <a:gd name="connsiteX12" fmla="*/ 4735074 w 5331769"/>
                  <a:gd name="connsiteY12" fmla="*/ 5859508 h 5891405"/>
                  <a:gd name="connsiteX13" fmla="*/ 4841400 w 5331769"/>
                  <a:gd name="connsiteY13" fmla="*/ 3520345 h 5891405"/>
                  <a:gd name="connsiteX14" fmla="*/ 2980702 w 5331769"/>
                  <a:gd name="connsiteY14" fmla="*/ 968 h 5891405"/>
                  <a:gd name="connsiteX0" fmla="*/ 2980491 w 5331558"/>
                  <a:gd name="connsiteY0" fmla="*/ 968 h 5891405"/>
                  <a:gd name="connsiteX1" fmla="*/ 726547 w 5331558"/>
                  <a:gd name="connsiteY1" fmla="*/ 1181117 h 5891405"/>
                  <a:gd name="connsiteX2" fmla="*/ 486068 w 5331558"/>
                  <a:gd name="connsiteY2" fmla="*/ 2371366 h 5891405"/>
                  <a:gd name="connsiteX3" fmla="*/ 4803 w 5331558"/>
                  <a:gd name="connsiteY3" fmla="*/ 3079808 h 5891405"/>
                  <a:gd name="connsiteX4" fmla="*/ 460575 w 5331558"/>
                  <a:gd name="connsiteY4" fmla="*/ 3328959 h 5891405"/>
                  <a:gd name="connsiteX5" fmla="*/ 289487 w 5331558"/>
                  <a:gd name="connsiteY5" fmla="*/ 3735758 h 5891405"/>
                  <a:gd name="connsiteX6" fmla="*/ 480873 w 5331558"/>
                  <a:gd name="connsiteY6" fmla="*/ 3871219 h 5891405"/>
                  <a:gd name="connsiteX7" fmla="*/ 322351 w 5331558"/>
                  <a:gd name="connsiteY7" fmla="*/ 4062605 h 5891405"/>
                  <a:gd name="connsiteX8" fmla="*/ 513737 w 5331558"/>
                  <a:gd name="connsiteY8" fmla="*/ 4317787 h 5891405"/>
                  <a:gd name="connsiteX9" fmla="*/ 449942 w 5331558"/>
                  <a:gd name="connsiteY9" fmla="*/ 4977005 h 5891405"/>
                  <a:gd name="connsiteX10" fmla="*/ 1704584 w 5331558"/>
                  <a:gd name="connsiteY10" fmla="*/ 5039972 h 5891405"/>
                  <a:gd name="connsiteX11" fmla="*/ 1895970 w 5331558"/>
                  <a:gd name="connsiteY11" fmla="*/ 5891405 h 5891405"/>
                  <a:gd name="connsiteX12" fmla="*/ 4734863 w 5331558"/>
                  <a:gd name="connsiteY12" fmla="*/ 5859508 h 5891405"/>
                  <a:gd name="connsiteX13" fmla="*/ 4841189 w 5331558"/>
                  <a:gd name="connsiteY13" fmla="*/ 3520345 h 5891405"/>
                  <a:gd name="connsiteX14" fmla="*/ 2980491 w 5331558"/>
                  <a:gd name="connsiteY14" fmla="*/ 968 h 5891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331558" h="5891405">
                    <a:moveTo>
                      <a:pt x="2980491" y="968"/>
                    </a:moveTo>
                    <a:cubicBezTo>
                      <a:pt x="1784302" y="-22254"/>
                      <a:pt x="1040642" y="372305"/>
                      <a:pt x="726547" y="1181117"/>
                    </a:cubicBezTo>
                    <a:cubicBezTo>
                      <a:pt x="528785" y="1834793"/>
                      <a:pt x="744238" y="2066938"/>
                      <a:pt x="486068" y="2371366"/>
                    </a:cubicBezTo>
                    <a:cubicBezTo>
                      <a:pt x="239818" y="2677225"/>
                      <a:pt x="-40213" y="2911644"/>
                      <a:pt x="4803" y="3079808"/>
                    </a:cubicBezTo>
                    <a:cubicBezTo>
                      <a:pt x="109541" y="3181162"/>
                      <a:pt x="260766" y="3266498"/>
                      <a:pt x="460575" y="3328959"/>
                    </a:cubicBezTo>
                    <a:cubicBezTo>
                      <a:pt x="403546" y="3464559"/>
                      <a:pt x="198074" y="3641722"/>
                      <a:pt x="289487" y="3735758"/>
                    </a:cubicBezTo>
                    <a:lnTo>
                      <a:pt x="480873" y="3871219"/>
                    </a:lnTo>
                    <a:cubicBezTo>
                      <a:pt x="428032" y="3935014"/>
                      <a:pt x="303940" y="3939433"/>
                      <a:pt x="322351" y="4062605"/>
                    </a:cubicBezTo>
                    <a:cubicBezTo>
                      <a:pt x="362395" y="4195168"/>
                      <a:pt x="550882" y="4226788"/>
                      <a:pt x="513737" y="4317787"/>
                    </a:cubicBezTo>
                    <a:cubicBezTo>
                      <a:pt x="397470" y="4561276"/>
                      <a:pt x="358392" y="4876020"/>
                      <a:pt x="449942" y="4977005"/>
                    </a:cubicBezTo>
                    <a:cubicBezTo>
                      <a:pt x="636587" y="5158310"/>
                      <a:pt x="1197305" y="5208988"/>
                      <a:pt x="1704584" y="5039972"/>
                    </a:cubicBezTo>
                    <a:lnTo>
                      <a:pt x="1895970" y="5891405"/>
                    </a:lnTo>
                    <a:lnTo>
                      <a:pt x="4734863" y="5859508"/>
                    </a:lnTo>
                    <a:cubicBezTo>
                      <a:pt x="4366268" y="4516262"/>
                      <a:pt x="4422975" y="3927926"/>
                      <a:pt x="4841189" y="3520345"/>
                    </a:cubicBezTo>
                    <a:cubicBezTo>
                      <a:pt x="6117095" y="1964448"/>
                      <a:pt x="4692333" y="36409"/>
                      <a:pt x="2980491" y="9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9" name="Oval 37">
                <a:extLst>
                  <a:ext uri="{FF2B5EF4-FFF2-40B4-BE49-F238E27FC236}">
                    <a16:creationId xmlns="" xmlns:a16="http://schemas.microsoft.com/office/drawing/2014/main" id="{DAAE86C1-6AB7-4A1B-9BF2-E73A33966198}"/>
                  </a:ext>
                </a:extLst>
              </p:cNvPr>
              <p:cNvSpPr/>
              <p:nvPr/>
            </p:nvSpPr>
            <p:spPr>
              <a:xfrm rot="18100542">
                <a:off x="5907878" y="-58593"/>
                <a:ext cx="1436045" cy="2141152"/>
              </a:xfrm>
              <a:custGeom>
                <a:avLst/>
                <a:gdLst/>
                <a:ahLst/>
                <a:cxnLst/>
                <a:rect l="l" t="t" r="r" b="b"/>
                <a:pathLst>
                  <a:path w="1170491" h="1745209">
                    <a:moveTo>
                      <a:pt x="429221" y="671495"/>
                    </a:moveTo>
                    <a:cubicBezTo>
                      <a:pt x="415869" y="670322"/>
                      <a:pt x="402356" y="670624"/>
                      <a:pt x="388917" y="672439"/>
                    </a:cubicBezTo>
                    <a:cubicBezTo>
                      <a:pt x="370997" y="674859"/>
                      <a:pt x="353207" y="679968"/>
                      <a:pt x="336101" y="687858"/>
                    </a:cubicBezTo>
                    <a:lnTo>
                      <a:pt x="344770" y="708640"/>
                    </a:lnTo>
                    <a:cubicBezTo>
                      <a:pt x="405276" y="680369"/>
                      <a:pt x="475531" y="691805"/>
                      <a:pt x="523918" y="737799"/>
                    </a:cubicBezTo>
                    <a:cubicBezTo>
                      <a:pt x="569388" y="781022"/>
                      <a:pt x="587723" y="847396"/>
                      <a:pt x="571504" y="910067"/>
                    </a:cubicBezTo>
                    <a:lnTo>
                      <a:pt x="593243" y="915886"/>
                    </a:lnTo>
                    <a:cubicBezTo>
                      <a:pt x="611678" y="844923"/>
                      <a:pt x="590662" y="769719"/>
                      <a:pt x="538740" y="720849"/>
                    </a:cubicBezTo>
                    <a:cubicBezTo>
                      <a:pt x="507886" y="691808"/>
                      <a:pt x="469277" y="675014"/>
                      <a:pt x="429221" y="671495"/>
                    </a:cubicBezTo>
                    <a:close/>
                    <a:moveTo>
                      <a:pt x="588421" y="580980"/>
                    </a:moveTo>
                    <a:cubicBezTo>
                      <a:pt x="534186" y="581239"/>
                      <a:pt x="482134" y="605639"/>
                      <a:pt x="446738" y="649695"/>
                    </a:cubicBezTo>
                    <a:lnTo>
                      <a:pt x="463760" y="664437"/>
                    </a:lnTo>
                    <a:cubicBezTo>
                      <a:pt x="505329" y="612166"/>
                      <a:pt x="573320" y="591099"/>
                      <a:pt x="637132" y="610714"/>
                    </a:cubicBezTo>
                    <a:cubicBezTo>
                      <a:pt x="697098" y="629147"/>
                      <a:pt x="743088" y="680397"/>
                      <a:pt x="756495" y="743730"/>
                    </a:cubicBezTo>
                    <a:lnTo>
                      <a:pt x="778549" y="739251"/>
                    </a:lnTo>
                    <a:cubicBezTo>
                      <a:pt x="763432" y="667508"/>
                      <a:pt x="711108" y="609548"/>
                      <a:pt x="642848" y="588934"/>
                    </a:cubicBezTo>
                    <a:cubicBezTo>
                      <a:pt x="624821" y="583490"/>
                      <a:pt x="606500" y="580894"/>
                      <a:pt x="588421" y="580980"/>
                    </a:cubicBezTo>
                    <a:close/>
                    <a:moveTo>
                      <a:pt x="533817" y="0"/>
                    </a:moveTo>
                    <a:cubicBezTo>
                      <a:pt x="617807" y="1"/>
                      <a:pt x="687626" y="60667"/>
                      <a:pt x="697680" y="141081"/>
                    </a:cubicBezTo>
                    <a:cubicBezTo>
                      <a:pt x="603869" y="182843"/>
                      <a:pt x="547102" y="268997"/>
                      <a:pt x="562024" y="352718"/>
                    </a:cubicBezTo>
                    <a:lnTo>
                      <a:pt x="584367" y="347971"/>
                    </a:lnTo>
                    <a:cubicBezTo>
                      <a:pt x="570422" y="267354"/>
                      <a:pt x="633895" y="183716"/>
                      <a:pt x="732836" y="150639"/>
                    </a:cubicBezTo>
                    <a:cubicBezTo>
                      <a:pt x="738208" y="147500"/>
                      <a:pt x="743991" y="147205"/>
                      <a:pt x="749842" y="147205"/>
                    </a:cubicBezTo>
                    <a:cubicBezTo>
                      <a:pt x="844103" y="147205"/>
                      <a:pt x="920515" y="223618"/>
                      <a:pt x="920515" y="317877"/>
                    </a:cubicBezTo>
                    <a:lnTo>
                      <a:pt x="910716" y="366417"/>
                    </a:lnTo>
                    <a:lnTo>
                      <a:pt x="920515" y="366418"/>
                    </a:lnTo>
                    <a:lnTo>
                      <a:pt x="920515" y="371433"/>
                    </a:lnTo>
                    <a:cubicBezTo>
                      <a:pt x="997755" y="379016"/>
                      <a:pt x="1056877" y="445155"/>
                      <a:pt x="1056877" y="525101"/>
                    </a:cubicBezTo>
                    <a:lnTo>
                      <a:pt x="1047351" y="572282"/>
                    </a:lnTo>
                    <a:cubicBezTo>
                      <a:pt x="1119671" y="602218"/>
                      <a:pt x="1170491" y="673500"/>
                      <a:pt x="1170491" y="756650"/>
                    </a:cubicBezTo>
                    <a:cubicBezTo>
                      <a:pt x="1170490" y="802863"/>
                      <a:pt x="1154794" y="845409"/>
                      <a:pt x="1127569" y="878235"/>
                    </a:cubicBezTo>
                    <a:cubicBezTo>
                      <a:pt x="1080615" y="934488"/>
                      <a:pt x="1014142" y="959925"/>
                      <a:pt x="954678" y="939840"/>
                    </a:cubicBezTo>
                    <a:lnTo>
                      <a:pt x="947373" y="961469"/>
                    </a:lnTo>
                    <a:cubicBezTo>
                      <a:pt x="1000817" y="979520"/>
                      <a:pt x="1058949" y="966083"/>
                      <a:pt x="1106746" y="928282"/>
                    </a:cubicBezTo>
                    <a:cubicBezTo>
                      <a:pt x="1128548" y="955588"/>
                      <a:pt x="1138907" y="990708"/>
                      <a:pt x="1138907" y="1028247"/>
                    </a:cubicBezTo>
                    <a:cubicBezTo>
                      <a:pt x="1138907" y="1124134"/>
                      <a:pt x="1071328" y="1204237"/>
                      <a:pt x="981133" y="1223220"/>
                    </a:cubicBezTo>
                    <a:cubicBezTo>
                      <a:pt x="889088" y="1236998"/>
                      <a:pt x="805358" y="1200898"/>
                      <a:pt x="777272" y="1134408"/>
                    </a:cubicBezTo>
                    <a:cubicBezTo>
                      <a:pt x="791057" y="1124903"/>
                      <a:pt x="802061" y="1111678"/>
                      <a:pt x="810210" y="1096167"/>
                    </a:cubicBezTo>
                    <a:cubicBezTo>
                      <a:pt x="831546" y="1055553"/>
                      <a:pt x="830022" y="1005443"/>
                      <a:pt x="806195" y="964175"/>
                    </a:cubicBezTo>
                    <a:lnTo>
                      <a:pt x="787267" y="975103"/>
                    </a:lnTo>
                    <a:cubicBezTo>
                      <a:pt x="807161" y="1009560"/>
                      <a:pt x="808703" y="1051275"/>
                      <a:pt x="791333" y="1085110"/>
                    </a:cubicBezTo>
                    <a:cubicBezTo>
                      <a:pt x="784855" y="1097727"/>
                      <a:pt x="776117" y="1108536"/>
                      <a:pt x="763385" y="1114320"/>
                    </a:cubicBezTo>
                    <a:lnTo>
                      <a:pt x="744063" y="1119497"/>
                    </a:lnTo>
                    <a:lnTo>
                      <a:pt x="747716" y="1128718"/>
                    </a:lnTo>
                    <a:cubicBezTo>
                      <a:pt x="731558" y="1137628"/>
                      <a:pt x="712804" y="1141697"/>
                      <a:pt x="693327" y="1140344"/>
                    </a:cubicBezTo>
                    <a:cubicBezTo>
                      <a:pt x="655409" y="1137711"/>
                      <a:pt x="620494" y="1114908"/>
                      <a:pt x="601213" y="1080185"/>
                    </a:cubicBezTo>
                    <a:lnTo>
                      <a:pt x="582082" y="1090754"/>
                    </a:lnTo>
                    <a:cubicBezTo>
                      <a:pt x="605167" y="1132362"/>
                      <a:pt x="647281" y="1159482"/>
                      <a:pt x="693051" y="1162221"/>
                    </a:cubicBezTo>
                    <a:cubicBezTo>
                      <a:pt x="715413" y="1163558"/>
                      <a:pt x="736989" y="1158982"/>
                      <a:pt x="755684" y="1148835"/>
                    </a:cubicBezTo>
                    <a:cubicBezTo>
                      <a:pt x="792539" y="1222022"/>
                      <a:pt x="887119" y="1262260"/>
                      <a:pt x="989751" y="1247587"/>
                    </a:cubicBezTo>
                    <a:cubicBezTo>
                      <a:pt x="1000157" y="1267987"/>
                      <a:pt x="1004489" y="1291252"/>
                      <a:pt x="1004488" y="1315531"/>
                    </a:cubicBezTo>
                    <a:cubicBezTo>
                      <a:pt x="1004488" y="1381750"/>
                      <a:pt x="972258" y="1440443"/>
                      <a:pt x="920375" y="1473506"/>
                    </a:cubicBezTo>
                    <a:lnTo>
                      <a:pt x="913116" y="1474079"/>
                    </a:lnTo>
                    <a:cubicBezTo>
                      <a:pt x="850536" y="1469665"/>
                      <a:pt x="794159" y="1430126"/>
                      <a:pt x="766796" y="1371458"/>
                    </a:cubicBezTo>
                    <a:lnTo>
                      <a:pt x="746323" y="1380801"/>
                    </a:lnTo>
                    <a:cubicBezTo>
                      <a:pt x="776874" y="1446464"/>
                      <a:pt x="839753" y="1490827"/>
                      <a:pt x="909888" y="1496052"/>
                    </a:cubicBezTo>
                    <a:cubicBezTo>
                      <a:pt x="891948" y="1561049"/>
                      <a:pt x="840393" y="1611456"/>
                      <a:pt x="774838" y="1628054"/>
                    </a:cubicBezTo>
                    <a:cubicBezTo>
                      <a:pt x="686646" y="1642970"/>
                      <a:pt x="605133" y="1612285"/>
                      <a:pt x="571751" y="1552195"/>
                    </a:cubicBezTo>
                    <a:lnTo>
                      <a:pt x="550649" y="1566422"/>
                    </a:lnTo>
                    <a:cubicBezTo>
                      <a:pt x="577499" y="1609979"/>
                      <a:pt x="626419" y="1639383"/>
                      <a:pt x="685031" y="1648114"/>
                    </a:cubicBezTo>
                    <a:cubicBezTo>
                      <a:pt x="659684" y="1706013"/>
                      <a:pt x="601329" y="1745210"/>
                      <a:pt x="533818" y="1745209"/>
                    </a:cubicBezTo>
                    <a:cubicBezTo>
                      <a:pt x="455549" y="1745210"/>
                      <a:pt x="416747" y="1692524"/>
                      <a:pt x="372301" y="1619888"/>
                    </a:cubicBezTo>
                    <a:lnTo>
                      <a:pt x="366380" y="1592106"/>
                    </a:lnTo>
                    <a:cubicBezTo>
                      <a:pt x="305091" y="1567105"/>
                      <a:pt x="259811" y="1511085"/>
                      <a:pt x="250590" y="1443452"/>
                    </a:cubicBezTo>
                    <a:cubicBezTo>
                      <a:pt x="203712" y="1453117"/>
                      <a:pt x="158965" y="1444975"/>
                      <a:pt x="117260" y="1407178"/>
                    </a:cubicBezTo>
                    <a:cubicBezTo>
                      <a:pt x="55030" y="1350772"/>
                      <a:pt x="44039" y="1258933"/>
                      <a:pt x="90593" y="1192598"/>
                    </a:cubicBezTo>
                    <a:cubicBezTo>
                      <a:pt x="186799" y="1224213"/>
                      <a:pt x="285304" y="1199642"/>
                      <a:pt x="330760" y="1129474"/>
                    </a:cubicBezTo>
                    <a:lnTo>
                      <a:pt x="344999" y="1132822"/>
                    </a:lnTo>
                    <a:cubicBezTo>
                      <a:pt x="420009" y="1139731"/>
                      <a:pt x="490500" y="1101048"/>
                      <a:pt x="524987" y="1034051"/>
                    </a:cubicBezTo>
                    <a:lnTo>
                      <a:pt x="505360" y="1023014"/>
                    </a:lnTo>
                    <a:cubicBezTo>
                      <a:pt x="475089" y="1082544"/>
                      <a:pt x="412689" y="1116790"/>
                      <a:pt x="346243" y="1110339"/>
                    </a:cubicBezTo>
                    <a:cubicBezTo>
                      <a:pt x="283801" y="1104277"/>
                      <a:pt x="228486" y="1063265"/>
                      <a:pt x="202679" y="1003895"/>
                    </a:cubicBezTo>
                    <a:lnTo>
                      <a:pt x="181967" y="1012696"/>
                    </a:lnTo>
                    <a:cubicBezTo>
                      <a:pt x="205492" y="1066954"/>
                      <a:pt x="250941" y="1107583"/>
                      <a:pt x="305288" y="1123484"/>
                    </a:cubicBezTo>
                    <a:cubicBezTo>
                      <a:pt x="260051" y="1186174"/>
                      <a:pt x="162021" y="1201884"/>
                      <a:pt x="70961" y="1161909"/>
                    </a:cubicBezTo>
                    <a:cubicBezTo>
                      <a:pt x="64874" y="1160625"/>
                      <a:pt x="60391" y="1156961"/>
                      <a:pt x="56055" y="1153032"/>
                    </a:cubicBezTo>
                    <a:cubicBezTo>
                      <a:pt x="-13786" y="1089729"/>
                      <a:pt x="-19088" y="981796"/>
                      <a:pt x="44214" y="911953"/>
                    </a:cubicBezTo>
                    <a:lnTo>
                      <a:pt x="84073" y="882569"/>
                    </a:lnTo>
                    <a:lnTo>
                      <a:pt x="76811" y="875989"/>
                    </a:lnTo>
                    <a:lnTo>
                      <a:pt x="80179" y="872273"/>
                    </a:lnTo>
                    <a:cubicBezTo>
                      <a:pt x="28040" y="814783"/>
                      <a:pt x="28651" y="726072"/>
                      <a:pt x="82340" y="666836"/>
                    </a:cubicBezTo>
                    <a:lnTo>
                      <a:pt x="121082" y="638275"/>
                    </a:lnTo>
                    <a:cubicBezTo>
                      <a:pt x="89526" y="571593"/>
                      <a:pt x="96788" y="490523"/>
                      <a:pt x="145805" y="430894"/>
                    </a:cubicBezTo>
                    <a:cubicBezTo>
                      <a:pt x="198586" y="400645"/>
                      <a:pt x="259015" y="385179"/>
                      <a:pt x="321878" y="383347"/>
                    </a:cubicBezTo>
                    <a:lnTo>
                      <a:pt x="321111" y="357014"/>
                    </a:lnTo>
                    <a:cubicBezTo>
                      <a:pt x="257723" y="358862"/>
                      <a:pt x="196668" y="373772"/>
                      <a:pt x="141180" y="399723"/>
                    </a:cubicBezTo>
                    <a:cubicBezTo>
                      <a:pt x="117813" y="370058"/>
                      <a:pt x="106816" y="332072"/>
                      <a:pt x="106816" y="291518"/>
                    </a:cubicBezTo>
                    <a:cubicBezTo>
                      <a:pt x="106816" y="170286"/>
                      <a:pt x="205094" y="72008"/>
                      <a:pt x="326327" y="72008"/>
                    </a:cubicBezTo>
                    <a:cubicBezTo>
                      <a:pt x="350305" y="72008"/>
                      <a:pt x="373385" y="75853"/>
                      <a:pt x="394659" y="83948"/>
                    </a:cubicBezTo>
                    <a:cubicBezTo>
                      <a:pt x="425371" y="33609"/>
                      <a:pt x="467237" y="0"/>
                      <a:pt x="53381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0" name="Rectangle 19">
              <a:extLst>
                <a:ext uri="{FF2B5EF4-FFF2-40B4-BE49-F238E27FC236}">
                  <a16:creationId xmlns="" xmlns:a16="http://schemas.microsoft.com/office/drawing/2014/main" id="{CBFA87E7-5745-497C-B2DD-02E257857CD9}"/>
                </a:ext>
              </a:extLst>
            </p:cNvPr>
            <p:cNvSpPr/>
            <p:nvPr/>
          </p:nvSpPr>
          <p:spPr>
            <a:xfrm>
              <a:off x="3734269" y="2057538"/>
              <a:ext cx="305600" cy="335918"/>
            </a:xfrm>
            <a:custGeom>
              <a:avLst/>
              <a:gdLst/>
              <a:ahLst/>
              <a:cxnLst/>
              <a:rect l="l" t="t" r="r" b="b"/>
              <a:pathLst>
                <a:path w="2926108" h="3216409">
                  <a:moveTo>
                    <a:pt x="1150286" y="2039882"/>
                  </a:moveTo>
                  <a:cubicBezTo>
                    <a:pt x="1216487" y="2110220"/>
                    <a:pt x="1249586" y="2238485"/>
                    <a:pt x="1348889" y="2250897"/>
                  </a:cubicBezTo>
                  <a:cubicBezTo>
                    <a:pt x="1452327" y="2213659"/>
                    <a:pt x="1530941" y="2147458"/>
                    <a:pt x="1597142" y="2052295"/>
                  </a:cubicBezTo>
                  <a:cubicBezTo>
                    <a:pt x="1634380" y="2030228"/>
                    <a:pt x="1712994" y="2049536"/>
                    <a:pt x="1721269" y="2072982"/>
                  </a:cubicBezTo>
                  <a:cubicBezTo>
                    <a:pt x="1533700" y="2362611"/>
                    <a:pt x="1615072" y="2763954"/>
                    <a:pt x="1568179" y="2830155"/>
                  </a:cubicBezTo>
                  <a:cubicBezTo>
                    <a:pt x="1391644" y="2965315"/>
                    <a:pt x="1231658" y="2893598"/>
                    <a:pt x="1063398" y="2925319"/>
                  </a:cubicBezTo>
                  <a:cubicBezTo>
                    <a:pt x="925479" y="2954282"/>
                    <a:pt x="820660" y="3107371"/>
                    <a:pt x="686879" y="3148747"/>
                  </a:cubicBezTo>
                  <a:cubicBezTo>
                    <a:pt x="536548" y="3184606"/>
                    <a:pt x="373804" y="3224602"/>
                    <a:pt x="215198" y="3214948"/>
                  </a:cubicBezTo>
                  <a:cubicBezTo>
                    <a:pt x="93829" y="3209431"/>
                    <a:pt x="71763" y="3046687"/>
                    <a:pt x="136584" y="2925318"/>
                  </a:cubicBezTo>
                  <a:cubicBezTo>
                    <a:pt x="168305" y="2828775"/>
                    <a:pt x="121415" y="2802571"/>
                    <a:pt x="107623" y="2710165"/>
                  </a:cubicBezTo>
                  <a:cubicBezTo>
                    <a:pt x="111150" y="2693172"/>
                    <a:pt x="127647" y="2691385"/>
                    <a:pt x="158288" y="2695563"/>
                  </a:cubicBezTo>
                  <a:lnTo>
                    <a:pt x="158288" y="2626239"/>
                  </a:lnTo>
                  <a:lnTo>
                    <a:pt x="266288" y="2626239"/>
                  </a:lnTo>
                  <a:lnTo>
                    <a:pt x="266288" y="2708276"/>
                  </a:lnTo>
                  <a:lnTo>
                    <a:pt x="307224" y="2711894"/>
                  </a:lnTo>
                  <a:lnTo>
                    <a:pt x="307224" y="2626239"/>
                  </a:lnTo>
                  <a:lnTo>
                    <a:pt x="415224" y="2626239"/>
                  </a:lnTo>
                  <a:lnTo>
                    <a:pt x="415224" y="2711420"/>
                  </a:lnTo>
                  <a:cubicBezTo>
                    <a:pt x="428487" y="2711947"/>
                    <a:pt x="442136" y="2710942"/>
                    <a:pt x="456160" y="2708700"/>
                  </a:cubicBezTo>
                  <a:lnTo>
                    <a:pt x="456160" y="2617963"/>
                  </a:lnTo>
                  <a:lnTo>
                    <a:pt x="564160" y="2617963"/>
                  </a:lnTo>
                  <a:lnTo>
                    <a:pt x="564160" y="2692500"/>
                  </a:lnTo>
                  <a:cubicBezTo>
                    <a:pt x="577696" y="2691220"/>
                    <a:pt x="591289" y="2688332"/>
                    <a:pt x="605096" y="2684680"/>
                  </a:cubicBezTo>
                  <a:lnTo>
                    <a:pt x="605096" y="2601411"/>
                  </a:lnTo>
                  <a:lnTo>
                    <a:pt x="713096" y="2601411"/>
                  </a:lnTo>
                  <a:lnTo>
                    <a:pt x="713096" y="2654658"/>
                  </a:lnTo>
                  <a:lnTo>
                    <a:pt x="754032" y="2641463"/>
                  </a:lnTo>
                  <a:lnTo>
                    <a:pt x="754032" y="2580721"/>
                  </a:lnTo>
                  <a:lnTo>
                    <a:pt x="862032" y="2580721"/>
                  </a:lnTo>
                  <a:lnTo>
                    <a:pt x="862032" y="2599792"/>
                  </a:lnTo>
                  <a:cubicBezTo>
                    <a:pt x="897454" y="2584791"/>
                    <a:pt x="934214" y="2567836"/>
                    <a:pt x="972371" y="2548802"/>
                  </a:cubicBezTo>
                  <a:cubicBezTo>
                    <a:pt x="1030297" y="2506047"/>
                    <a:pt x="939271" y="2219176"/>
                    <a:pt x="947546" y="2122633"/>
                  </a:cubicBezTo>
                  <a:cubicBezTo>
                    <a:pt x="957201" y="2082636"/>
                    <a:pt x="1082706" y="2067466"/>
                    <a:pt x="1150286" y="2039882"/>
                  </a:cubicBezTo>
                  <a:close/>
                  <a:moveTo>
                    <a:pt x="394278" y="1320337"/>
                  </a:moveTo>
                  <a:cubicBezTo>
                    <a:pt x="356565" y="1315036"/>
                    <a:pt x="316914" y="1320983"/>
                    <a:pt x="277262" y="1344774"/>
                  </a:cubicBezTo>
                  <a:cubicBezTo>
                    <a:pt x="169686" y="1368221"/>
                    <a:pt x="281399" y="1532343"/>
                    <a:pt x="314500" y="1626128"/>
                  </a:cubicBezTo>
                  <a:cubicBezTo>
                    <a:pt x="335188" y="1715776"/>
                    <a:pt x="306225" y="1838523"/>
                    <a:pt x="376563" y="1820593"/>
                  </a:cubicBezTo>
                  <a:cubicBezTo>
                    <a:pt x="535169" y="1786113"/>
                    <a:pt x="681363" y="1673020"/>
                    <a:pt x="628954" y="1493726"/>
                  </a:cubicBezTo>
                  <a:cubicBezTo>
                    <a:pt x="603094" y="1453384"/>
                    <a:pt x="507414" y="1336241"/>
                    <a:pt x="394278" y="1320337"/>
                  </a:cubicBezTo>
                  <a:close/>
                  <a:moveTo>
                    <a:pt x="1526804" y="66"/>
                  </a:moveTo>
                  <a:cubicBezTo>
                    <a:pt x="2066065" y="2824"/>
                    <a:pt x="2621877" y="129710"/>
                    <a:pt x="2896335" y="1038593"/>
                  </a:cubicBezTo>
                  <a:cubicBezTo>
                    <a:pt x="3057700" y="1564063"/>
                    <a:pt x="2532230" y="2366749"/>
                    <a:pt x="2064686" y="2292273"/>
                  </a:cubicBezTo>
                  <a:cubicBezTo>
                    <a:pt x="1885392" y="2267447"/>
                    <a:pt x="1950214" y="2015056"/>
                    <a:pt x="1555767" y="1940580"/>
                  </a:cubicBezTo>
                  <a:cubicBezTo>
                    <a:pt x="1179249" y="1868862"/>
                    <a:pt x="732393" y="2186075"/>
                    <a:pt x="554478" y="2159871"/>
                  </a:cubicBezTo>
                  <a:cubicBezTo>
                    <a:pt x="466211" y="2141942"/>
                    <a:pt x="394493" y="1904722"/>
                    <a:pt x="364151" y="1932305"/>
                  </a:cubicBezTo>
                  <a:cubicBezTo>
                    <a:pt x="322774" y="1970922"/>
                    <a:pt x="405526" y="2146079"/>
                    <a:pt x="467589" y="2205384"/>
                  </a:cubicBezTo>
                  <a:cubicBezTo>
                    <a:pt x="525515" y="2241243"/>
                    <a:pt x="732393" y="2202626"/>
                    <a:pt x="873070" y="2139183"/>
                  </a:cubicBezTo>
                  <a:cubicBezTo>
                    <a:pt x="913066" y="2128149"/>
                    <a:pt x="870312" y="2253655"/>
                    <a:pt x="877208" y="2333648"/>
                  </a:cubicBezTo>
                  <a:lnTo>
                    <a:pt x="862033" y="2337135"/>
                  </a:lnTo>
                  <a:lnTo>
                    <a:pt x="862033" y="2415799"/>
                  </a:lnTo>
                  <a:lnTo>
                    <a:pt x="754033" y="2415799"/>
                  </a:lnTo>
                  <a:lnTo>
                    <a:pt x="754033" y="2360695"/>
                  </a:lnTo>
                  <a:lnTo>
                    <a:pt x="713097" y="2366601"/>
                  </a:lnTo>
                  <a:lnTo>
                    <a:pt x="713097" y="2428213"/>
                  </a:lnTo>
                  <a:lnTo>
                    <a:pt x="605097" y="2428213"/>
                  </a:lnTo>
                  <a:lnTo>
                    <a:pt x="605097" y="2379641"/>
                  </a:lnTo>
                  <a:lnTo>
                    <a:pt x="564161" y="2382960"/>
                  </a:lnTo>
                  <a:lnTo>
                    <a:pt x="564161" y="2436489"/>
                  </a:lnTo>
                  <a:lnTo>
                    <a:pt x="456161" y="2436489"/>
                  </a:lnTo>
                  <a:lnTo>
                    <a:pt x="456161" y="2388351"/>
                  </a:lnTo>
                  <a:lnTo>
                    <a:pt x="415225" y="2389346"/>
                  </a:lnTo>
                  <a:lnTo>
                    <a:pt x="415225" y="2436489"/>
                  </a:lnTo>
                  <a:lnTo>
                    <a:pt x="307225" y="2436489"/>
                  </a:lnTo>
                  <a:lnTo>
                    <a:pt x="307225" y="2386989"/>
                  </a:lnTo>
                  <a:cubicBezTo>
                    <a:pt x="293173" y="2387203"/>
                    <a:pt x="279516" y="2386340"/>
                    <a:pt x="266289" y="2385150"/>
                  </a:cubicBezTo>
                  <a:lnTo>
                    <a:pt x="266289" y="2428213"/>
                  </a:lnTo>
                  <a:lnTo>
                    <a:pt x="158289" y="2428213"/>
                  </a:lnTo>
                  <a:lnTo>
                    <a:pt x="158289" y="2370613"/>
                  </a:lnTo>
                  <a:cubicBezTo>
                    <a:pt x="107017" y="2360332"/>
                    <a:pt x="72014" y="2345184"/>
                    <a:pt x="62108" y="2325373"/>
                  </a:cubicBezTo>
                  <a:cubicBezTo>
                    <a:pt x="37284" y="2261930"/>
                    <a:pt x="103484" y="2223314"/>
                    <a:pt x="124172" y="2172284"/>
                  </a:cubicBezTo>
                  <a:cubicBezTo>
                    <a:pt x="111759" y="2144700"/>
                    <a:pt x="74522" y="2141942"/>
                    <a:pt x="86934" y="2089533"/>
                  </a:cubicBezTo>
                  <a:cubicBezTo>
                    <a:pt x="96588" y="2053674"/>
                    <a:pt x="242782" y="2030228"/>
                    <a:pt x="264849" y="1994369"/>
                  </a:cubicBezTo>
                  <a:cubicBezTo>
                    <a:pt x="273125" y="1919892"/>
                    <a:pt x="-4093" y="1721291"/>
                    <a:pt x="45" y="1671639"/>
                  </a:cubicBezTo>
                  <a:cubicBezTo>
                    <a:pt x="12458" y="1619230"/>
                    <a:pt x="124172" y="1558546"/>
                    <a:pt x="190373" y="1477174"/>
                  </a:cubicBezTo>
                  <a:cubicBezTo>
                    <a:pt x="222094" y="1438557"/>
                    <a:pt x="80038" y="1267538"/>
                    <a:pt x="91072" y="1224783"/>
                  </a:cubicBezTo>
                  <a:cubicBezTo>
                    <a:pt x="111760" y="1092381"/>
                    <a:pt x="240023" y="943429"/>
                    <a:pt x="264849" y="703451"/>
                  </a:cubicBezTo>
                  <a:cubicBezTo>
                    <a:pt x="342084" y="332450"/>
                    <a:pt x="961338" y="-5451"/>
                    <a:pt x="1526804" y="6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" name="Freeform 114">
              <a:extLst>
                <a:ext uri="{FF2B5EF4-FFF2-40B4-BE49-F238E27FC236}">
                  <a16:creationId xmlns="" xmlns:a16="http://schemas.microsoft.com/office/drawing/2014/main" id="{3654664B-6C00-48E7-88BB-FE5C4693A4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72979" y="2045497"/>
              <a:ext cx="373296" cy="360000"/>
            </a:xfrm>
            <a:custGeom>
              <a:avLst/>
              <a:gdLst>
                <a:gd name="connsiteX0" fmla="*/ 2500704 w 3745816"/>
                <a:gd name="connsiteY0" fmla="*/ 2026790 h 3316502"/>
                <a:gd name="connsiteX1" fmla="*/ 2261868 w 3745816"/>
                <a:gd name="connsiteY1" fmla="*/ 2108676 h 3316502"/>
                <a:gd name="connsiteX2" fmla="*/ 2364227 w 3745816"/>
                <a:gd name="connsiteY2" fmla="*/ 2313393 h 3316502"/>
                <a:gd name="connsiteX3" fmla="*/ 2500704 w 3745816"/>
                <a:gd name="connsiteY3" fmla="*/ 2026790 h 3316502"/>
                <a:gd name="connsiteX4" fmla="*/ 1245112 w 3745816"/>
                <a:gd name="connsiteY4" fmla="*/ 2026790 h 3316502"/>
                <a:gd name="connsiteX5" fmla="*/ 1381589 w 3745816"/>
                <a:gd name="connsiteY5" fmla="*/ 2313393 h 3316502"/>
                <a:gd name="connsiteX6" fmla="*/ 1483948 w 3745816"/>
                <a:gd name="connsiteY6" fmla="*/ 2108676 h 3316502"/>
                <a:gd name="connsiteX7" fmla="*/ 1245112 w 3745816"/>
                <a:gd name="connsiteY7" fmla="*/ 2026790 h 3316502"/>
                <a:gd name="connsiteX8" fmla="*/ 3185000 w 3745816"/>
                <a:gd name="connsiteY8" fmla="*/ 1670667 h 3316502"/>
                <a:gd name="connsiteX9" fmla="*/ 3244509 w 3745816"/>
                <a:gd name="connsiteY9" fmla="*/ 1692418 h 3316502"/>
                <a:gd name="connsiteX10" fmla="*/ 3380986 w 3745816"/>
                <a:gd name="connsiteY10" fmla="*/ 1856191 h 3316502"/>
                <a:gd name="connsiteX11" fmla="*/ 3599350 w 3745816"/>
                <a:gd name="connsiteY11" fmla="*/ 1903959 h 3316502"/>
                <a:gd name="connsiteX12" fmla="*/ 3735827 w 3745816"/>
                <a:gd name="connsiteY12" fmla="*/ 2142795 h 3316502"/>
                <a:gd name="connsiteX13" fmla="*/ 3572054 w 3745816"/>
                <a:gd name="connsiteY13" fmla="*/ 2620466 h 3316502"/>
                <a:gd name="connsiteX14" fmla="*/ 3551583 w 3745816"/>
                <a:gd name="connsiteY14" fmla="*/ 3316502 h 3316502"/>
                <a:gd name="connsiteX15" fmla="*/ 3292276 w 3745816"/>
                <a:gd name="connsiteY15" fmla="*/ 3302855 h 3316502"/>
                <a:gd name="connsiteX16" fmla="*/ 3271804 w 3745816"/>
                <a:gd name="connsiteY16" fmla="*/ 2511284 h 3316502"/>
                <a:gd name="connsiteX17" fmla="*/ 3278628 w 3745816"/>
                <a:gd name="connsiteY17" fmla="*/ 2272449 h 3316502"/>
                <a:gd name="connsiteX18" fmla="*/ 3128502 w 3745816"/>
                <a:gd name="connsiteY18" fmla="*/ 2108675 h 3316502"/>
                <a:gd name="connsiteX19" fmla="*/ 2869195 w 3745816"/>
                <a:gd name="connsiteY19" fmla="*/ 2019965 h 3316502"/>
                <a:gd name="connsiteX20" fmla="*/ 3185000 w 3745816"/>
                <a:gd name="connsiteY20" fmla="*/ 1670667 h 3316502"/>
                <a:gd name="connsiteX21" fmla="*/ 560816 w 3745816"/>
                <a:gd name="connsiteY21" fmla="*/ 1670667 h 3316502"/>
                <a:gd name="connsiteX22" fmla="*/ 876621 w 3745816"/>
                <a:gd name="connsiteY22" fmla="*/ 2019965 h 3316502"/>
                <a:gd name="connsiteX23" fmla="*/ 617314 w 3745816"/>
                <a:gd name="connsiteY23" fmla="*/ 2108675 h 3316502"/>
                <a:gd name="connsiteX24" fmla="*/ 467188 w 3745816"/>
                <a:gd name="connsiteY24" fmla="*/ 2272449 h 3316502"/>
                <a:gd name="connsiteX25" fmla="*/ 474012 w 3745816"/>
                <a:gd name="connsiteY25" fmla="*/ 2511284 h 3316502"/>
                <a:gd name="connsiteX26" fmla="*/ 453540 w 3745816"/>
                <a:gd name="connsiteY26" fmla="*/ 3302855 h 3316502"/>
                <a:gd name="connsiteX27" fmla="*/ 194233 w 3745816"/>
                <a:gd name="connsiteY27" fmla="*/ 3316502 h 3316502"/>
                <a:gd name="connsiteX28" fmla="*/ 173762 w 3745816"/>
                <a:gd name="connsiteY28" fmla="*/ 2620466 h 3316502"/>
                <a:gd name="connsiteX29" fmla="*/ 9989 w 3745816"/>
                <a:gd name="connsiteY29" fmla="*/ 2142795 h 3316502"/>
                <a:gd name="connsiteX30" fmla="*/ 146466 w 3745816"/>
                <a:gd name="connsiteY30" fmla="*/ 1903959 h 3316502"/>
                <a:gd name="connsiteX31" fmla="*/ 364830 w 3745816"/>
                <a:gd name="connsiteY31" fmla="*/ 1856191 h 3316502"/>
                <a:gd name="connsiteX32" fmla="*/ 501307 w 3745816"/>
                <a:gd name="connsiteY32" fmla="*/ 1692418 h 3316502"/>
                <a:gd name="connsiteX33" fmla="*/ 560816 w 3745816"/>
                <a:gd name="connsiteY33" fmla="*/ 1670667 h 3316502"/>
                <a:gd name="connsiteX34" fmla="*/ 2609647 w 3745816"/>
                <a:gd name="connsiteY34" fmla="*/ 1003649 h 3316502"/>
                <a:gd name="connsiteX35" fmla="*/ 2234575 w 3745816"/>
                <a:gd name="connsiteY35" fmla="*/ 1385343 h 3316502"/>
                <a:gd name="connsiteX36" fmla="*/ 1968444 w 3745816"/>
                <a:gd name="connsiteY36" fmla="*/ 1951725 h 3316502"/>
                <a:gd name="connsiteX37" fmla="*/ 2248223 w 3745816"/>
                <a:gd name="connsiteY37" fmla="*/ 1897134 h 3316502"/>
                <a:gd name="connsiteX38" fmla="*/ 2644008 w 3745816"/>
                <a:gd name="connsiteY38" fmla="*/ 1010029 h 3316502"/>
                <a:gd name="connsiteX39" fmla="*/ 2609647 w 3745816"/>
                <a:gd name="connsiteY39" fmla="*/ 1003649 h 3316502"/>
                <a:gd name="connsiteX40" fmla="*/ 1136169 w 3745816"/>
                <a:gd name="connsiteY40" fmla="*/ 1003649 h 3316502"/>
                <a:gd name="connsiteX41" fmla="*/ 1101808 w 3745816"/>
                <a:gd name="connsiteY41" fmla="*/ 1010029 h 3316502"/>
                <a:gd name="connsiteX42" fmla="*/ 1497593 w 3745816"/>
                <a:gd name="connsiteY42" fmla="*/ 1897134 h 3316502"/>
                <a:gd name="connsiteX43" fmla="*/ 1777372 w 3745816"/>
                <a:gd name="connsiteY43" fmla="*/ 1951725 h 3316502"/>
                <a:gd name="connsiteX44" fmla="*/ 1511241 w 3745816"/>
                <a:gd name="connsiteY44" fmla="*/ 1385343 h 3316502"/>
                <a:gd name="connsiteX45" fmla="*/ 1136169 w 3745816"/>
                <a:gd name="connsiteY45" fmla="*/ 1003649 h 3316502"/>
                <a:gd name="connsiteX46" fmla="*/ 665081 w 3745816"/>
                <a:gd name="connsiteY46" fmla="*/ 96 h 3316502"/>
                <a:gd name="connsiteX47" fmla="*/ 1862679 w 3745816"/>
                <a:gd name="connsiteY47" fmla="*/ 634117 h 3316502"/>
                <a:gd name="connsiteX48" fmla="*/ 3080735 w 3745816"/>
                <a:gd name="connsiteY48" fmla="*/ 96 h 3316502"/>
                <a:gd name="connsiteX49" fmla="*/ 3619822 w 3745816"/>
                <a:gd name="connsiteY49" fmla="*/ 921320 h 3316502"/>
                <a:gd name="connsiteX50" fmla="*/ 3456049 w 3745816"/>
                <a:gd name="connsiteY50" fmla="*/ 955441 h 3316502"/>
                <a:gd name="connsiteX51" fmla="*/ 3189917 w 3745816"/>
                <a:gd name="connsiteY51" fmla="*/ 1317105 h 3316502"/>
                <a:gd name="connsiteX52" fmla="*/ 3155798 w 3745816"/>
                <a:gd name="connsiteY52" fmla="*/ 1596884 h 3316502"/>
                <a:gd name="connsiteX53" fmla="*/ 2848723 w 3745816"/>
                <a:gd name="connsiteY53" fmla="*/ 1842544 h 3316502"/>
                <a:gd name="connsiteX54" fmla="*/ 2650831 w 3745816"/>
                <a:gd name="connsiteY54" fmla="*/ 2518108 h 3316502"/>
                <a:gd name="connsiteX55" fmla="*/ 2193630 w 3745816"/>
                <a:gd name="connsiteY55" fmla="*/ 2531756 h 3316502"/>
                <a:gd name="connsiteX56" fmla="*/ 1941147 w 3745816"/>
                <a:gd name="connsiteY56" fmla="*/ 2211033 h 3316502"/>
                <a:gd name="connsiteX57" fmla="*/ 1872908 w 3745816"/>
                <a:gd name="connsiteY57" fmla="*/ 2313392 h 3316502"/>
                <a:gd name="connsiteX58" fmla="*/ 1804669 w 3745816"/>
                <a:gd name="connsiteY58" fmla="*/ 2211033 h 3316502"/>
                <a:gd name="connsiteX59" fmla="*/ 1552186 w 3745816"/>
                <a:gd name="connsiteY59" fmla="*/ 2531756 h 3316502"/>
                <a:gd name="connsiteX60" fmla="*/ 1094985 w 3745816"/>
                <a:gd name="connsiteY60" fmla="*/ 2518108 h 3316502"/>
                <a:gd name="connsiteX61" fmla="*/ 897093 w 3745816"/>
                <a:gd name="connsiteY61" fmla="*/ 1842544 h 3316502"/>
                <a:gd name="connsiteX62" fmla="*/ 590018 w 3745816"/>
                <a:gd name="connsiteY62" fmla="*/ 1596884 h 3316502"/>
                <a:gd name="connsiteX63" fmla="*/ 555899 w 3745816"/>
                <a:gd name="connsiteY63" fmla="*/ 1317105 h 3316502"/>
                <a:gd name="connsiteX64" fmla="*/ 388154 w 3745816"/>
                <a:gd name="connsiteY64" fmla="*/ 1151989 h 3316502"/>
                <a:gd name="connsiteX65" fmla="*/ 289767 w 3745816"/>
                <a:gd name="connsiteY65" fmla="*/ 955441 h 3316502"/>
                <a:gd name="connsiteX66" fmla="*/ 125994 w 3745816"/>
                <a:gd name="connsiteY66" fmla="*/ 921320 h 3316502"/>
                <a:gd name="connsiteX67" fmla="*/ 665081 w 3745816"/>
                <a:gd name="connsiteY67" fmla="*/ 96 h 3316502"/>
                <a:gd name="connsiteX0" fmla="*/ 2500704 w 3745816"/>
                <a:gd name="connsiteY0" fmla="*/ 2026790 h 3316502"/>
                <a:gd name="connsiteX1" fmla="*/ 2261868 w 3745816"/>
                <a:gd name="connsiteY1" fmla="*/ 2108676 h 3316502"/>
                <a:gd name="connsiteX2" fmla="*/ 2364227 w 3745816"/>
                <a:gd name="connsiteY2" fmla="*/ 2313393 h 3316502"/>
                <a:gd name="connsiteX3" fmla="*/ 2500704 w 3745816"/>
                <a:gd name="connsiteY3" fmla="*/ 2026790 h 3316502"/>
                <a:gd name="connsiteX4" fmla="*/ 1245112 w 3745816"/>
                <a:gd name="connsiteY4" fmla="*/ 2026790 h 3316502"/>
                <a:gd name="connsiteX5" fmla="*/ 1381589 w 3745816"/>
                <a:gd name="connsiteY5" fmla="*/ 2313393 h 3316502"/>
                <a:gd name="connsiteX6" fmla="*/ 1483948 w 3745816"/>
                <a:gd name="connsiteY6" fmla="*/ 2108676 h 3316502"/>
                <a:gd name="connsiteX7" fmla="*/ 1245112 w 3745816"/>
                <a:gd name="connsiteY7" fmla="*/ 2026790 h 3316502"/>
                <a:gd name="connsiteX8" fmla="*/ 3185000 w 3745816"/>
                <a:gd name="connsiteY8" fmla="*/ 1670667 h 3316502"/>
                <a:gd name="connsiteX9" fmla="*/ 3244509 w 3745816"/>
                <a:gd name="connsiteY9" fmla="*/ 1692418 h 3316502"/>
                <a:gd name="connsiteX10" fmla="*/ 3380986 w 3745816"/>
                <a:gd name="connsiteY10" fmla="*/ 1856191 h 3316502"/>
                <a:gd name="connsiteX11" fmla="*/ 3599350 w 3745816"/>
                <a:gd name="connsiteY11" fmla="*/ 1903959 h 3316502"/>
                <a:gd name="connsiteX12" fmla="*/ 3735827 w 3745816"/>
                <a:gd name="connsiteY12" fmla="*/ 2142795 h 3316502"/>
                <a:gd name="connsiteX13" fmla="*/ 3572054 w 3745816"/>
                <a:gd name="connsiteY13" fmla="*/ 2620466 h 3316502"/>
                <a:gd name="connsiteX14" fmla="*/ 3551583 w 3745816"/>
                <a:gd name="connsiteY14" fmla="*/ 3316502 h 3316502"/>
                <a:gd name="connsiteX15" fmla="*/ 3292276 w 3745816"/>
                <a:gd name="connsiteY15" fmla="*/ 3302855 h 3316502"/>
                <a:gd name="connsiteX16" fmla="*/ 3271804 w 3745816"/>
                <a:gd name="connsiteY16" fmla="*/ 2511284 h 3316502"/>
                <a:gd name="connsiteX17" fmla="*/ 3278628 w 3745816"/>
                <a:gd name="connsiteY17" fmla="*/ 2272449 h 3316502"/>
                <a:gd name="connsiteX18" fmla="*/ 3128502 w 3745816"/>
                <a:gd name="connsiteY18" fmla="*/ 2108675 h 3316502"/>
                <a:gd name="connsiteX19" fmla="*/ 2869195 w 3745816"/>
                <a:gd name="connsiteY19" fmla="*/ 2019965 h 3316502"/>
                <a:gd name="connsiteX20" fmla="*/ 3185000 w 3745816"/>
                <a:gd name="connsiteY20" fmla="*/ 1670667 h 3316502"/>
                <a:gd name="connsiteX21" fmla="*/ 560816 w 3745816"/>
                <a:gd name="connsiteY21" fmla="*/ 1670667 h 3316502"/>
                <a:gd name="connsiteX22" fmla="*/ 876621 w 3745816"/>
                <a:gd name="connsiteY22" fmla="*/ 2019965 h 3316502"/>
                <a:gd name="connsiteX23" fmla="*/ 617314 w 3745816"/>
                <a:gd name="connsiteY23" fmla="*/ 2108675 h 3316502"/>
                <a:gd name="connsiteX24" fmla="*/ 467188 w 3745816"/>
                <a:gd name="connsiteY24" fmla="*/ 2272449 h 3316502"/>
                <a:gd name="connsiteX25" fmla="*/ 474012 w 3745816"/>
                <a:gd name="connsiteY25" fmla="*/ 2511284 h 3316502"/>
                <a:gd name="connsiteX26" fmla="*/ 453540 w 3745816"/>
                <a:gd name="connsiteY26" fmla="*/ 3302855 h 3316502"/>
                <a:gd name="connsiteX27" fmla="*/ 194233 w 3745816"/>
                <a:gd name="connsiteY27" fmla="*/ 3316502 h 3316502"/>
                <a:gd name="connsiteX28" fmla="*/ 173762 w 3745816"/>
                <a:gd name="connsiteY28" fmla="*/ 2620466 h 3316502"/>
                <a:gd name="connsiteX29" fmla="*/ 9989 w 3745816"/>
                <a:gd name="connsiteY29" fmla="*/ 2142795 h 3316502"/>
                <a:gd name="connsiteX30" fmla="*/ 146466 w 3745816"/>
                <a:gd name="connsiteY30" fmla="*/ 1903959 h 3316502"/>
                <a:gd name="connsiteX31" fmla="*/ 364830 w 3745816"/>
                <a:gd name="connsiteY31" fmla="*/ 1856191 h 3316502"/>
                <a:gd name="connsiteX32" fmla="*/ 501307 w 3745816"/>
                <a:gd name="connsiteY32" fmla="*/ 1692418 h 3316502"/>
                <a:gd name="connsiteX33" fmla="*/ 560816 w 3745816"/>
                <a:gd name="connsiteY33" fmla="*/ 1670667 h 3316502"/>
                <a:gd name="connsiteX34" fmla="*/ 2609647 w 3745816"/>
                <a:gd name="connsiteY34" fmla="*/ 1003649 h 3316502"/>
                <a:gd name="connsiteX35" fmla="*/ 2234575 w 3745816"/>
                <a:gd name="connsiteY35" fmla="*/ 1385343 h 3316502"/>
                <a:gd name="connsiteX36" fmla="*/ 1968444 w 3745816"/>
                <a:gd name="connsiteY36" fmla="*/ 1951725 h 3316502"/>
                <a:gd name="connsiteX37" fmla="*/ 2248223 w 3745816"/>
                <a:gd name="connsiteY37" fmla="*/ 1897134 h 3316502"/>
                <a:gd name="connsiteX38" fmla="*/ 2644008 w 3745816"/>
                <a:gd name="connsiteY38" fmla="*/ 1010029 h 3316502"/>
                <a:gd name="connsiteX39" fmla="*/ 2609647 w 3745816"/>
                <a:gd name="connsiteY39" fmla="*/ 1003649 h 3316502"/>
                <a:gd name="connsiteX40" fmla="*/ 1136169 w 3745816"/>
                <a:gd name="connsiteY40" fmla="*/ 1003649 h 3316502"/>
                <a:gd name="connsiteX41" fmla="*/ 1101808 w 3745816"/>
                <a:gd name="connsiteY41" fmla="*/ 1010029 h 3316502"/>
                <a:gd name="connsiteX42" fmla="*/ 1497593 w 3745816"/>
                <a:gd name="connsiteY42" fmla="*/ 1897134 h 3316502"/>
                <a:gd name="connsiteX43" fmla="*/ 1777372 w 3745816"/>
                <a:gd name="connsiteY43" fmla="*/ 1951725 h 3316502"/>
                <a:gd name="connsiteX44" fmla="*/ 1511241 w 3745816"/>
                <a:gd name="connsiteY44" fmla="*/ 1385343 h 3316502"/>
                <a:gd name="connsiteX45" fmla="*/ 1136169 w 3745816"/>
                <a:gd name="connsiteY45" fmla="*/ 1003649 h 3316502"/>
                <a:gd name="connsiteX46" fmla="*/ 665081 w 3745816"/>
                <a:gd name="connsiteY46" fmla="*/ 96 h 3316502"/>
                <a:gd name="connsiteX47" fmla="*/ 1862679 w 3745816"/>
                <a:gd name="connsiteY47" fmla="*/ 634117 h 3316502"/>
                <a:gd name="connsiteX48" fmla="*/ 3080735 w 3745816"/>
                <a:gd name="connsiteY48" fmla="*/ 96 h 3316502"/>
                <a:gd name="connsiteX49" fmla="*/ 3619822 w 3745816"/>
                <a:gd name="connsiteY49" fmla="*/ 921320 h 3316502"/>
                <a:gd name="connsiteX50" fmla="*/ 3456049 w 3745816"/>
                <a:gd name="connsiteY50" fmla="*/ 955441 h 3316502"/>
                <a:gd name="connsiteX51" fmla="*/ 3189917 w 3745816"/>
                <a:gd name="connsiteY51" fmla="*/ 1317105 h 3316502"/>
                <a:gd name="connsiteX52" fmla="*/ 3155798 w 3745816"/>
                <a:gd name="connsiteY52" fmla="*/ 1596884 h 3316502"/>
                <a:gd name="connsiteX53" fmla="*/ 2848723 w 3745816"/>
                <a:gd name="connsiteY53" fmla="*/ 1842544 h 3316502"/>
                <a:gd name="connsiteX54" fmla="*/ 2650831 w 3745816"/>
                <a:gd name="connsiteY54" fmla="*/ 2518108 h 3316502"/>
                <a:gd name="connsiteX55" fmla="*/ 2193630 w 3745816"/>
                <a:gd name="connsiteY55" fmla="*/ 2531756 h 3316502"/>
                <a:gd name="connsiteX56" fmla="*/ 1941147 w 3745816"/>
                <a:gd name="connsiteY56" fmla="*/ 2211033 h 3316502"/>
                <a:gd name="connsiteX57" fmla="*/ 1872908 w 3745816"/>
                <a:gd name="connsiteY57" fmla="*/ 2313392 h 3316502"/>
                <a:gd name="connsiteX58" fmla="*/ 1804669 w 3745816"/>
                <a:gd name="connsiteY58" fmla="*/ 2211033 h 3316502"/>
                <a:gd name="connsiteX59" fmla="*/ 1552186 w 3745816"/>
                <a:gd name="connsiteY59" fmla="*/ 2531756 h 3316502"/>
                <a:gd name="connsiteX60" fmla="*/ 1094985 w 3745816"/>
                <a:gd name="connsiteY60" fmla="*/ 2518108 h 3316502"/>
                <a:gd name="connsiteX61" fmla="*/ 897093 w 3745816"/>
                <a:gd name="connsiteY61" fmla="*/ 1842544 h 3316502"/>
                <a:gd name="connsiteX62" fmla="*/ 590018 w 3745816"/>
                <a:gd name="connsiteY62" fmla="*/ 1596884 h 3316502"/>
                <a:gd name="connsiteX63" fmla="*/ 555899 w 3745816"/>
                <a:gd name="connsiteY63" fmla="*/ 1317105 h 3316502"/>
                <a:gd name="connsiteX64" fmla="*/ 388154 w 3745816"/>
                <a:gd name="connsiteY64" fmla="*/ 1151989 h 3316502"/>
                <a:gd name="connsiteX65" fmla="*/ 289767 w 3745816"/>
                <a:gd name="connsiteY65" fmla="*/ 1006142 h 3316502"/>
                <a:gd name="connsiteX66" fmla="*/ 125994 w 3745816"/>
                <a:gd name="connsiteY66" fmla="*/ 921320 h 3316502"/>
                <a:gd name="connsiteX67" fmla="*/ 665081 w 3745816"/>
                <a:gd name="connsiteY67" fmla="*/ 96 h 3316502"/>
                <a:gd name="connsiteX0" fmla="*/ 2500704 w 3745816"/>
                <a:gd name="connsiteY0" fmla="*/ 2026790 h 3316502"/>
                <a:gd name="connsiteX1" fmla="*/ 2261868 w 3745816"/>
                <a:gd name="connsiteY1" fmla="*/ 2108676 h 3316502"/>
                <a:gd name="connsiteX2" fmla="*/ 2364227 w 3745816"/>
                <a:gd name="connsiteY2" fmla="*/ 2313393 h 3316502"/>
                <a:gd name="connsiteX3" fmla="*/ 2500704 w 3745816"/>
                <a:gd name="connsiteY3" fmla="*/ 2026790 h 3316502"/>
                <a:gd name="connsiteX4" fmla="*/ 1245112 w 3745816"/>
                <a:gd name="connsiteY4" fmla="*/ 2026790 h 3316502"/>
                <a:gd name="connsiteX5" fmla="*/ 1381589 w 3745816"/>
                <a:gd name="connsiteY5" fmla="*/ 2313393 h 3316502"/>
                <a:gd name="connsiteX6" fmla="*/ 1483948 w 3745816"/>
                <a:gd name="connsiteY6" fmla="*/ 2108676 h 3316502"/>
                <a:gd name="connsiteX7" fmla="*/ 1245112 w 3745816"/>
                <a:gd name="connsiteY7" fmla="*/ 2026790 h 3316502"/>
                <a:gd name="connsiteX8" fmla="*/ 3185000 w 3745816"/>
                <a:gd name="connsiteY8" fmla="*/ 1670667 h 3316502"/>
                <a:gd name="connsiteX9" fmla="*/ 3244509 w 3745816"/>
                <a:gd name="connsiteY9" fmla="*/ 1692418 h 3316502"/>
                <a:gd name="connsiteX10" fmla="*/ 3380986 w 3745816"/>
                <a:gd name="connsiteY10" fmla="*/ 1856191 h 3316502"/>
                <a:gd name="connsiteX11" fmla="*/ 3599350 w 3745816"/>
                <a:gd name="connsiteY11" fmla="*/ 1903959 h 3316502"/>
                <a:gd name="connsiteX12" fmla="*/ 3735827 w 3745816"/>
                <a:gd name="connsiteY12" fmla="*/ 2142795 h 3316502"/>
                <a:gd name="connsiteX13" fmla="*/ 3572054 w 3745816"/>
                <a:gd name="connsiteY13" fmla="*/ 2620466 h 3316502"/>
                <a:gd name="connsiteX14" fmla="*/ 3551583 w 3745816"/>
                <a:gd name="connsiteY14" fmla="*/ 3316502 h 3316502"/>
                <a:gd name="connsiteX15" fmla="*/ 3292276 w 3745816"/>
                <a:gd name="connsiteY15" fmla="*/ 3302855 h 3316502"/>
                <a:gd name="connsiteX16" fmla="*/ 3271804 w 3745816"/>
                <a:gd name="connsiteY16" fmla="*/ 2511284 h 3316502"/>
                <a:gd name="connsiteX17" fmla="*/ 3278628 w 3745816"/>
                <a:gd name="connsiteY17" fmla="*/ 2272449 h 3316502"/>
                <a:gd name="connsiteX18" fmla="*/ 3128502 w 3745816"/>
                <a:gd name="connsiteY18" fmla="*/ 2108675 h 3316502"/>
                <a:gd name="connsiteX19" fmla="*/ 2869195 w 3745816"/>
                <a:gd name="connsiteY19" fmla="*/ 2019965 h 3316502"/>
                <a:gd name="connsiteX20" fmla="*/ 3185000 w 3745816"/>
                <a:gd name="connsiteY20" fmla="*/ 1670667 h 3316502"/>
                <a:gd name="connsiteX21" fmla="*/ 560816 w 3745816"/>
                <a:gd name="connsiteY21" fmla="*/ 1670667 h 3316502"/>
                <a:gd name="connsiteX22" fmla="*/ 876621 w 3745816"/>
                <a:gd name="connsiteY22" fmla="*/ 2019965 h 3316502"/>
                <a:gd name="connsiteX23" fmla="*/ 617314 w 3745816"/>
                <a:gd name="connsiteY23" fmla="*/ 2108675 h 3316502"/>
                <a:gd name="connsiteX24" fmla="*/ 467188 w 3745816"/>
                <a:gd name="connsiteY24" fmla="*/ 2272449 h 3316502"/>
                <a:gd name="connsiteX25" fmla="*/ 474012 w 3745816"/>
                <a:gd name="connsiteY25" fmla="*/ 2511284 h 3316502"/>
                <a:gd name="connsiteX26" fmla="*/ 453540 w 3745816"/>
                <a:gd name="connsiteY26" fmla="*/ 3302855 h 3316502"/>
                <a:gd name="connsiteX27" fmla="*/ 194233 w 3745816"/>
                <a:gd name="connsiteY27" fmla="*/ 3316502 h 3316502"/>
                <a:gd name="connsiteX28" fmla="*/ 173762 w 3745816"/>
                <a:gd name="connsiteY28" fmla="*/ 2620466 h 3316502"/>
                <a:gd name="connsiteX29" fmla="*/ 9989 w 3745816"/>
                <a:gd name="connsiteY29" fmla="*/ 2142795 h 3316502"/>
                <a:gd name="connsiteX30" fmla="*/ 146466 w 3745816"/>
                <a:gd name="connsiteY30" fmla="*/ 1903959 h 3316502"/>
                <a:gd name="connsiteX31" fmla="*/ 364830 w 3745816"/>
                <a:gd name="connsiteY31" fmla="*/ 1856191 h 3316502"/>
                <a:gd name="connsiteX32" fmla="*/ 501307 w 3745816"/>
                <a:gd name="connsiteY32" fmla="*/ 1692418 h 3316502"/>
                <a:gd name="connsiteX33" fmla="*/ 560816 w 3745816"/>
                <a:gd name="connsiteY33" fmla="*/ 1670667 h 3316502"/>
                <a:gd name="connsiteX34" fmla="*/ 2609647 w 3745816"/>
                <a:gd name="connsiteY34" fmla="*/ 1003649 h 3316502"/>
                <a:gd name="connsiteX35" fmla="*/ 2234575 w 3745816"/>
                <a:gd name="connsiteY35" fmla="*/ 1385343 h 3316502"/>
                <a:gd name="connsiteX36" fmla="*/ 1968444 w 3745816"/>
                <a:gd name="connsiteY36" fmla="*/ 1951725 h 3316502"/>
                <a:gd name="connsiteX37" fmla="*/ 2248223 w 3745816"/>
                <a:gd name="connsiteY37" fmla="*/ 1897134 h 3316502"/>
                <a:gd name="connsiteX38" fmla="*/ 2644008 w 3745816"/>
                <a:gd name="connsiteY38" fmla="*/ 1010029 h 3316502"/>
                <a:gd name="connsiteX39" fmla="*/ 2609647 w 3745816"/>
                <a:gd name="connsiteY39" fmla="*/ 1003649 h 3316502"/>
                <a:gd name="connsiteX40" fmla="*/ 1136169 w 3745816"/>
                <a:gd name="connsiteY40" fmla="*/ 1003649 h 3316502"/>
                <a:gd name="connsiteX41" fmla="*/ 1101808 w 3745816"/>
                <a:gd name="connsiteY41" fmla="*/ 1010029 h 3316502"/>
                <a:gd name="connsiteX42" fmla="*/ 1497593 w 3745816"/>
                <a:gd name="connsiteY42" fmla="*/ 1897134 h 3316502"/>
                <a:gd name="connsiteX43" fmla="*/ 1777372 w 3745816"/>
                <a:gd name="connsiteY43" fmla="*/ 1951725 h 3316502"/>
                <a:gd name="connsiteX44" fmla="*/ 1511241 w 3745816"/>
                <a:gd name="connsiteY44" fmla="*/ 1385343 h 3316502"/>
                <a:gd name="connsiteX45" fmla="*/ 1136169 w 3745816"/>
                <a:gd name="connsiteY45" fmla="*/ 1003649 h 3316502"/>
                <a:gd name="connsiteX46" fmla="*/ 665081 w 3745816"/>
                <a:gd name="connsiteY46" fmla="*/ 96 h 3316502"/>
                <a:gd name="connsiteX47" fmla="*/ 1862679 w 3745816"/>
                <a:gd name="connsiteY47" fmla="*/ 634117 h 3316502"/>
                <a:gd name="connsiteX48" fmla="*/ 3080735 w 3745816"/>
                <a:gd name="connsiteY48" fmla="*/ 96 h 3316502"/>
                <a:gd name="connsiteX49" fmla="*/ 3619822 w 3745816"/>
                <a:gd name="connsiteY49" fmla="*/ 921320 h 3316502"/>
                <a:gd name="connsiteX50" fmla="*/ 3456049 w 3745816"/>
                <a:gd name="connsiteY50" fmla="*/ 955441 h 3316502"/>
                <a:gd name="connsiteX51" fmla="*/ 3189917 w 3745816"/>
                <a:gd name="connsiteY51" fmla="*/ 1317105 h 3316502"/>
                <a:gd name="connsiteX52" fmla="*/ 3155798 w 3745816"/>
                <a:gd name="connsiteY52" fmla="*/ 1596884 h 3316502"/>
                <a:gd name="connsiteX53" fmla="*/ 2848723 w 3745816"/>
                <a:gd name="connsiteY53" fmla="*/ 1842544 h 3316502"/>
                <a:gd name="connsiteX54" fmla="*/ 2650831 w 3745816"/>
                <a:gd name="connsiteY54" fmla="*/ 2518108 h 3316502"/>
                <a:gd name="connsiteX55" fmla="*/ 2193630 w 3745816"/>
                <a:gd name="connsiteY55" fmla="*/ 2531756 h 3316502"/>
                <a:gd name="connsiteX56" fmla="*/ 1941147 w 3745816"/>
                <a:gd name="connsiteY56" fmla="*/ 2211033 h 3316502"/>
                <a:gd name="connsiteX57" fmla="*/ 1872908 w 3745816"/>
                <a:gd name="connsiteY57" fmla="*/ 2313392 h 3316502"/>
                <a:gd name="connsiteX58" fmla="*/ 1804669 w 3745816"/>
                <a:gd name="connsiteY58" fmla="*/ 2211033 h 3316502"/>
                <a:gd name="connsiteX59" fmla="*/ 1552186 w 3745816"/>
                <a:gd name="connsiteY59" fmla="*/ 2531756 h 3316502"/>
                <a:gd name="connsiteX60" fmla="*/ 1094985 w 3745816"/>
                <a:gd name="connsiteY60" fmla="*/ 2518108 h 3316502"/>
                <a:gd name="connsiteX61" fmla="*/ 897093 w 3745816"/>
                <a:gd name="connsiteY61" fmla="*/ 1842544 h 3316502"/>
                <a:gd name="connsiteX62" fmla="*/ 590018 w 3745816"/>
                <a:gd name="connsiteY62" fmla="*/ 1596884 h 3316502"/>
                <a:gd name="connsiteX63" fmla="*/ 555899 w 3745816"/>
                <a:gd name="connsiteY63" fmla="*/ 1317105 h 3316502"/>
                <a:gd name="connsiteX64" fmla="*/ 380265 w 3745816"/>
                <a:gd name="connsiteY64" fmla="*/ 1173717 h 3316502"/>
                <a:gd name="connsiteX65" fmla="*/ 289767 w 3745816"/>
                <a:gd name="connsiteY65" fmla="*/ 1006142 h 3316502"/>
                <a:gd name="connsiteX66" fmla="*/ 125994 w 3745816"/>
                <a:gd name="connsiteY66" fmla="*/ 921320 h 3316502"/>
                <a:gd name="connsiteX67" fmla="*/ 665081 w 3745816"/>
                <a:gd name="connsiteY67" fmla="*/ 96 h 3316502"/>
                <a:gd name="connsiteX0" fmla="*/ 2500704 w 3745816"/>
                <a:gd name="connsiteY0" fmla="*/ 2026790 h 3316502"/>
                <a:gd name="connsiteX1" fmla="*/ 2261868 w 3745816"/>
                <a:gd name="connsiteY1" fmla="*/ 2108676 h 3316502"/>
                <a:gd name="connsiteX2" fmla="*/ 2364227 w 3745816"/>
                <a:gd name="connsiteY2" fmla="*/ 2313393 h 3316502"/>
                <a:gd name="connsiteX3" fmla="*/ 2500704 w 3745816"/>
                <a:gd name="connsiteY3" fmla="*/ 2026790 h 3316502"/>
                <a:gd name="connsiteX4" fmla="*/ 1245112 w 3745816"/>
                <a:gd name="connsiteY4" fmla="*/ 2026790 h 3316502"/>
                <a:gd name="connsiteX5" fmla="*/ 1381589 w 3745816"/>
                <a:gd name="connsiteY5" fmla="*/ 2313393 h 3316502"/>
                <a:gd name="connsiteX6" fmla="*/ 1483948 w 3745816"/>
                <a:gd name="connsiteY6" fmla="*/ 2108676 h 3316502"/>
                <a:gd name="connsiteX7" fmla="*/ 1245112 w 3745816"/>
                <a:gd name="connsiteY7" fmla="*/ 2026790 h 3316502"/>
                <a:gd name="connsiteX8" fmla="*/ 3185000 w 3745816"/>
                <a:gd name="connsiteY8" fmla="*/ 1670667 h 3316502"/>
                <a:gd name="connsiteX9" fmla="*/ 3244509 w 3745816"/>
                <a:gd name="connsiteY9" fmla="*/ 1692418 h 3316502"/>
                <a:gd name="connsiteX10" fmla="*/ 3380986 w 3745816"/>
                <a:gd name="connsiteY10" fmla="*/ 1856191 h 3316502"/>
                <a:gd name="connsiteX11" fmla="*/ 3599350 w 3745816"/>
                <a:gd name="connsiteY11" fmla="*/ 1903959 h 3316502"/>
                <a:gd name="connsiteX12" fmla="*/ 3735827 w 3745816"/>
                <a:gd name="connsiteY12" fmla="*/ 2142795 h 3316502"/>
                <a:gd name="connsiteX13" fmla="*/ 3572054 w 3745816"/>
                <a:gd name="connsiteY13" fmla="*/ 2620466 h 3316502"/>
                <a:gd name="connsiteX14" fmla="*/ 3551583 w 3745816"/>
                <a:gd name="connsiteY14" fmla="*/ 3316502 h 3316502"/>
                <a:gd name="connsiteX15" fmla="*/ 3292276 w 3745816"/>
                <a:gd name="connsiteY15" fmla="*/ 3302855 h 3316502"/>
                <a:gd name="connsiteX16" fmla="*/ 3271804 w 3745816"/>
                <a:gd name="connsiteY16" fmla="*/ 2511284 h 3316502"/>
                <a:gd name="connsiteX17" fmla="*/ 3278628 w 3745816"/>
                <a:gd name="connsiteY17" fmla="*/ 2272449 h 3316502"/>
                <a:gd name="connsiteX18" fmla="*/ 3128502 w 3745816"/>
                <a:gd name="connsiteY18" fmla="*/ 2108675 h 3316502"/>
                <a:gd name="connsiteX19" fmla="*/ 2869195 w 3745816"/>
                <a:gd name="connsiteY19" fmla="*/ 2019965 h 3316502"/>
                <a:gd name="connsiteX20" fmla="*/ 3185000 w 3745816"/>
                <a:gd name="connsiteY20" fmla="*/ 1670667 h 3316502"/>
                <a:gd name="connsiteX21" fmla="*/ 560816 w 3745816"/>
                <a:gd name="connsiteY21" fmla="*/ 1670667 h 3316502"/>
                <a:gd name="connsiteX22" fmla="*/ 876621 w 3745816"/>
                <a:gd name="connsiteY22" fmla="*/ 2019965 h 3316502"/>
                <a:gd name="connsiteX23" fmla="*/ 617314 w 3745816"/>
                <a:gd name="connsiteY23" fmla="*/ 2108675 h 3316502"/>
                <a:gd name="connsiteX24" fmla="*/ 467188 w 3745816"/>
                <a:gd name="connsiteY24" fmla="*/ 2272449 h 3316502"/>
                <a:gd name="connsiteX25" fmla="*/ 474012 w 3745816"/>
                <a:gd name="connsiteY25" fmla="*/ 2511284 h 3316502"/>
                <a:gd name="connsiteX26" fmla="*/ 453540 w 3745816"/>
                <a:gd name="connsiteY26" fmla="*/ 3302855 h 3316502"/>
                <a:gd name="connsiteX27" fmla="*/ 194233 w 3745816"/>
                <a:gd name="connsiteY27" fmla="*/ 3316502 h 3316502"/>
                <a:gd name="connsiteX28" fmla="*/ 173762 w 3745816"/>
                <a:gd name="connsiteY28" fmla="*/ 2620466 h 3316502"/>
                <a:gd name="connsiteX29" fmla="*/ 9989 w 3745816"/>
                <a:gd name="connsiteY29" fmla="*/ 2142795 h 3316502"/>
                <a:gd name="connsiteX30" fmla="*/ 146466 w 3745816"/>
                <a:gd name="connsiteY30" fmla="*/ 1903959 h 3316502"/>
                <a:gd name="connsiteX31" fmla="*/ 364830 w 3745816"/>
                <a:gd name="connsiteY31" fmla="*/ 1856191 h 3316502"/>
                <a:gd name="connsiteX32" fmla="*/ 501307 w 3745816"/>
                <a:gd name="connsiteY32" fmla="*/ 1692418 h 3316502"/>
                <a:gd name="connsiteX33" fmla="*/ 560816 w 3745816"/>
                <a:gd name="connsiteY33" fmla="*/ 1670667 h 3316502"/>
                <a:gd name="connsiteX34" fmla="*/ 2609647 w 3745816"/>
                <a:gd name="connsiteY34" fmla="*/ 1003649 h 3316502"/>
                <a:gd name="connsiteX35" fmla="*/ 2234575 w 3745816"/>
                <a:gd name="connsiteY35" fmla="*/ 1385343 h 3316502"/>
                <a:gd name="connsiteX36" fmla="*/ 1968444 w 3745816"/>
                <a:gd name="connsiteY36" fmla="*/ 1951725 h 3316502"/>
                <a:gd name="connsiteX37" fmla="*/ 2248223 w 3745816"/>
                <a:gd name="connsiteY37" fmla="*/ 1897134 h 3316502"/>
                <a:gd name="connsiteX38" fmla="*/ 2644008 w 3745816"/>
                <a:gd name="connsiteY38" fmla="*/ 1010029 h 3316502"/>
                <a:gd name="connsiteX39" fmla="*/ 2609647 w 3745816"/>
                <a:gd name="connsiteY39" fmla="*/ 1003649 h 3316502"/>
                <a:gd name="connsiteX40" fmla="*/ 1136169 w 3745816"/>
                <a:gd name="connsiteY40" fmla="*/ 1003649 h 3316502"/>
                <a:gd name="connsiteX41" fmla="*/ 1101808 w 3745816"/>
                <a:gd name="connsiteY41" fmla="*/ 1010029 h 3316502"/>
                <a:gd name="connsiteX42" fmla="*/ 1497593 w 3745816"/>
                <a:gd name="connsiteY42" fmla="*/ 1897134 h 3316502"/>
                <a:gd name="connsiteX43" fmla="*/ 1777372 w 3745816"/>
                <a:gd name="connsiteY43" fmla="*/ 1951725 h 3316502"/>
                <a:gd name="connsiteX44" fmla="*/ 1511241 w 3745816"/>
                <a:gd name="connsiteY44" fmla="*/ 1385343 h 3316502"/>
                <a:gd name="connsiteX45" fmla="*/ 1136169 w 3745816"/>
                <a:gd name="connsiteY45" fmla="*/ 1003649 h 3316502"/>
                <a:gd name="connsiteX46" fmla="*/ 665081 w 3745816"/>
                <a:gd name="connsiteY46" fmla="*/ 96 h 3316502"/>
                <a:gd name="connsiteX47" fmla="*/ 1862679 w 3745816"/>
                <a:gd name="connsiteY47" fmla="*/ 634117 h 3316502"/>
                <a:gd name="connsiteX48" fmla="*/ 3080735 w 3745816"/>
                <a:gd name="connsiteY48" fmla="*/ 96 h 3316502"/>
                <a:gd name="connsiteX49" fmla="*/ 3619822 w 3745816"/>
                <a:gd name="connsiteY49" fmla="*/ 921320 h 3316502"/>
                <a:gd name="connsiteX50" fmla="*/ 3456049 w 3745816"/>
                <a:gd name="connsiteY50" fmla="*/ 955441 h 3316502"/>
                <a:gd name="connsiteX51" fmla="*/ 3189917 w 3745816"/>
                <a:gd name="connsiteY51" fmla="*/ 1317105 h 3316502"/>
                <a:gd name="connsiteX52" fmla="*/ 3155798 w 3745816"/>
                <a:gd name="connsiteY52" fmla="*/ 1596884 h 3316502"/>
                <a:gd name="connsiteX53" fmla="*/ 2848723 w 3745816"/>
                <a:gd name="connsiteY53" fmla="*/ 1842544 h 3316502"/>
                <a:gd name="connsiteX54" fmla="*/ 2650831 w 3745816"/>
                <a:gd name="connsiteY54" fmla="*/ 2518108 h 3316502"/>
                <a:gd name="connsiteX55" fmla="*/ 2193630 w 3745816"/>
                <a:gd name="connsiteY55" fmla="*/ 2531756 h 3316502"/>
                <a:gd name="connsiteX56" fmla="*/ 1941147 w 3745816"/>
                <a:gd name="connsiteY56" fmla="*/ 2211033 h 3316502"/>
                <a:gd name="connsiteX57" fmla="*/ 1872908 w 3745816"/>
                <a:gd name="connsiteY57" fmla="*/ 2313392 h 3316502"/>
                <a:gd name="connsiteX58" fmla="*/ 1804669 w 3745816"/>
                <a:gd name="connsiteY58" fmla="*/ 2211033 h 3316502"/>
                <a:gd name="connsiteX59" fmla="*/ 1552186 w 3745816"/>
                <a:gd name="connsiteY59" fmla="*/ 2531756 h 3316502"/>
                <a:gd name="connsiteX60" fmla="*/ 1094985 w 3745816"/>
                <a:gd name="connsiteY60" fmla="*/ 2518108 h 3316502"/>
                <a:gd name="connsiteX61" fmla="*/ 897093 w 3745816"/>
                <a:gd name="connsiteY61" fmla="*/ 1842544 h 3316502"/>
                <a:gd name="connsiteX62" fmla="*/ 590018 w 3745816"/>
                <a:gd name="connsiteY62" fmla="*/ 1596884 h 3316502"/>
                <a:gd name="connsiteX63" fmla="*/ 555899 w 3745816"/>
                <a:gd name="connsiteY63" fmla="*/ 1317105 h 3316502"/>
                <a:gd name="connsiteX64" fmla="*/ 380265 w 3745816"/>
                <a:gd name="connsiteY64" fmla="*/ 1173717 h 3316502"/>
                <a:gd name="connsiteX65" fmla="*/ 289767 w 3745816"/>
                <a:gd name="connsiteY65" fmla="*/ 1006142 h 3316502"/>
                <a:gd name="connsiteX66" fmla="*/ 125994 w 3745816"/>
                <a:gd name="connsiteY66" fmla="*/ 921320 h 3316502"/>
                <a:gd name="connsiteX67" fmla="*/ 665081 w 3745816"/>
                <a:gd name="connsiteY67" fmla="*/ 96 h 3316502"/>
                <a:gd name="connsiteX0" fmla="*/ 2500704 w 3745816"/>
                <a:gd name="connsiteY0" fmla="*/ 2026790 h 3316502"/>
                <a:gd name="connsiteX1" fmla="*/ 2261868 w 3745816"/>
                <a:gd name="connsiteY1" fmla="*/ 2108676 h 3316502"/>
                <a:gd name="connsiteX2" fmla="*/ 2364227 w 3745816"/>
                <a:gd name="connsiteY2" fmla="*/ 2313393 h 3316502"/>
                <a:gd name="connsiteX3" fmla="*/ 2500704 w 3745816"/>
                <a:gd name="connsiteY3" fmla="*/ 2026790 h 3316502"/>
                <a:gd name="connsiteX4" fmla="*/ 1245112 w 3745816"/>
                <a:gd name="connsiteY4" fmla="*/ 2026790 h 3316502"/>
                <a:gd name="connsiteX5" fmla="*/ 1381589 w 3745816"/>
                <a:gd name="connsiteY5" fmla="*/ 2313393 h 3316502"/>
                <a:gd name="connsiteX6" fmla="*/ 1483948 w 3745816"/>
                <a:gd name="connsiteY6" fmla="*/ 2108676 h 3316502"/>
                <a:gd name="connsiteX7" fmla="*/ 1245112 w 3745816"/>
                <a:gd name="connsiteY7" fmla="*/ 2026790 h 3316502"/>
                <a:gd name="connsiteX8" fmla="*/ 3185000 w 3745816"/>
                <a:gd name="connsiteY8" fmla="*/ 1670667 h 3316502"/>
                <a:gd name="connsiteX9" fmla="*/ 3244509 w 3745816"/>
                <a:gd name="connsiteY9" fmla="*/ 1692418 h 3316502"/>
                <a:gd name="connsiteX10" fmla="*/ 3380986 w 3745816"/>
                <a:gd name="connsiteY10" fmla="*/ 1856191 h 3316502"/>
                <a:gd name="connsiteX11" fmla="*/ 3599350 w 3745816"/>
                <a:gd name="connsiteY11" fmla="*/ 1903959 h 3316502"/>
                <a:gd name="connsiteX12" fmla="*/ 3735827 w 3745816"/>
                <a:gd name="connsiteY12" fmla="*/ 2142795 h 3316502"/>
                <a:gd name="connsiteX13" fmla="*/ 3572054 w 3745816"/>
                <a:gd name="connsiteY13" fmla="*/ 2620466 h 3316502"/>
                <a:gd name="connsiteX14" fmla="*/ 3551583 w 3745816"/>
                <a:gd name="connsiteY14" fmla="*/ 3316502 h 3316502"/>
                <a:gd name="connsiteX15" fmla="*/ 3292276 w 3745816"/>
                <a:gd name="connsiteY15" fmla="*/ 3302855 h 3316502"/>
                <a:gd name="connsiteX16" fmla="*/ 3271804 w 3745816"/>
                <a:gd name="connsiteY16" fmla="*/ 2511284 h 3316502"/>
                <a:gd name="connsiteX17" fmla="*/ 3278628 w 3745816"/>
                <a:gd name="connsiteY17" fmla="*/ 2272449 h 3316502"/>
                <a:gd name="connsiteX18" fmla="*/ 3128502 w 3745816"/>
                <a:gd name="connsiteY18" fmla="*/ 2108675 h 3316502"/>
                <a:gd name="connsiteX19" fmla="*/ 2869195 w 3745816"/>
                <a:gd name="connsiteY19" fmla="*/ 2019965 h 3316502"/>
                <a:gd name="connsiteX20" fmla="*/ 3185000 w 3745816"/>
                <a:gd name="connsiteY20" fmla="*/ 1670667 h 3316502"/>
                <a:gd name="connsiteX21" fmla="*/ 560816 w 3745816"/>
                <a:gd name="connsiteY21" fmla="*/ 1670667 h 3316502"/>
                <a:gd name="connsiteX22" fmla="*/ 876621 w 3745816"/>
                <a:gd name="connsiteY22" fmla="*/ 2019965 h 3316502"/>
                <a:gd name="connsiteX23" fmla="*/ 617314 w 3745816"/>
                <a:gd name="connsiteY23" fmla="*/ 2108675 h 3316502"/>
                <a:gd name="connsiteX24" fmla="*/ 467188 w 3745816"/>
                <a:gd name="connsiteY24" fmla="*/ 2272449 h 3316502"/>
                <a:gd name="connsiteX25" fmla="*/ 474012 w 3745816"/>
                <a:gd name="connsiteY25" fmla="*/ 2511284 h 3316502"/>
                <a:gd name="connsiteX26" fmla="*/ 453540 w 3745816"/>
                <a:gd name="connsiteY26" fmla="*/ 3302855 h 3316502"/>
                <a:gd name="connsiteX27" fmla="*/ 194233 w 3745816"/>
                <a:gd name="connsiteY27" fmla="*/ 3316502 h 3316502"/>
                <a:gd name="connsiteX28" fmla="*/ 173762 w 3745816"/>
                <a:gd name="connsiteY28" fmla="*/ 2620466 h 3316502"/>
                <a:gd name="connsiteX29" fmla="*/ 9989 w 3745816"/>
                <a:gd name="connsiteY29" fmla="*/ 2142795 h 3316502"/>
                <a:gd name="connsiteX30" fmla="*/ 146466 w 3745816"/>
                <a:gd name="connsiteY30" fmla="*/ 1903959 h 3316502"/>
                <a:gd name="connsiteX31" fmla="*/ 364830 w 3745816"/>
                <a:gd name="connsiteY31" fmla="*/ 1856191 h 3316502"/>
                <a:gd name="connsiteX32" fmla="*/ 501307 w 3745816"/>
                <a:gd name="connsiteY32" fmla="*/ 1692418 h 3316502"/>
                <a:gd name="connsiteX33" fmla="*/ 560816 w 3745816"/>
                <a:gd name="connsiteY33" fmla="*/ 1670667 h 3316502"/>
                <a:gd name="connsiteX34" fmla="*/ 2609647 w 3745816"/>
                <a:gd name="connsiteY34" fmla="*/ 1003649 h 3316502"/>
                <a:gd name="connsiteX35" fmla="*/ 2234575 w 3745816"/>
                <a:gd name="connsiteY35" fmla="*/ 1385343 h 3316502"/>
                <a:gd name="connsiteX36" fmla="*/ 1968444 w 3745816"/>
                <a:gd name="connsiteY36" fmla="*/ 1951725 h 3316502"/>
                <a:gd name="connsiteX37" fmla="*/ 2248223 w 3745816"/>
                <a:gd name="connsiteY37" fmla="*/ 1897134 h 3316502"/>
                <a:gd name="connsiteX38" fmla="*/ 2644008 w 3745816"/>
                <a:gd name="connsiteY38" fmla="*/ 1010029 h 3316502"/>
                <a:gd name="connsiteX39" fmla="*/ 2609647 w 3745816"/>
                <a:gd name="connsiteY39" fmla="*/ 1003649 h 3316502"/>
                <a:gd name="connsiteX40" fmla="*/ 1136169 w 3745816"/>
                <a:gd name="connsiteY40" fmla="*/ 1003649 h 3316502"/>
                <a:gd name="connsiteX41" fmla="*/ 1101808 w 3745816"/>
                <a:gd name="connsiteY41" fmla="*/ 1010029 h 3316502"/>
                <a:gd name="connsiteX42" fmla="*/ 1497593 w 3745816"/>
                <a:gd name="connsiteY42" fmla="*/ 1897134 h 3316502"/>
                <a:gd name="connsiteX43" fmla="*/ 1777372 w 3745816"/>
                <a:gd name="connsiteY43" fmla="*/ 1951725 h 3316502"/>
                <a:gd name="connsiteX44" fmla="*/ 1511241 w 3745816"/>
                <a:gd name="connsiteY44" fmla="*/ 1385343 h 3316502"/>
                <a:gd name="connsiteX45" fmla="*/ 1136169 w 3745816"/>
                <a:gd name="connsiteY45" fmla="*/ 1003649 h 3316502"/>
                <a:gd name="connsiteX46" fmla="*/ 665081 w 3745816"/>
                <a:gd name="connsiteY46" fmla="*/ 96 h 3316502"/>
                <a:gd name="connsiteX47" fmla="*/ 1862679 w 3745816"/>
                <a:gd name="connsiteY47" fmla="*/ 634117 h 3316502"/>
                <a:gd name="connsiteX48" fmla="*/ 3080735 w 3745816"/>
                <a:gd name="connsiteY48" fmla="*/ 96 h 3316502"/>
                <a:gd name="connsiteX49" fmla="*/ 3619822 w 3745816"/>
                <a:gd name="connsiteY49" fmla="*/ 921320 h 3316502"/>
                <a:gd name="connsiteX50" fmla="*/ 3456049 w 3745816"/>
                <a:gd name="connsiteY50" fmla="*/ 955441 h 3316502"/>
                <a:gd name="connsiteX51" fmla="*/ 3370271 w 3745816"/>
                <a:gd name="connsiteY51" fmla="*/ 1159232 h 3316502"/>
                <a:gd name="connsiteX52" fmla="*/ 3189917 w 3745816"/>
                <a:gd name="connsiteY52" fmla="*/ 1317105 h 3316502"/>
                <a:gd name="connsiteX53" fmla="*/ 3155798 w 3745816"/>
                <a:gd name="connsiteY53" fmla="*/ 1596884 h 3316502"/>
                <a:gd name="connsiteX54" fmla="*/ 2848723 w 3745816"/>
                <a:gd name="connsiteY54" fmla="*/ 1842544 h 3316502"/>
                <a:gd name="connsiteX55" fmla="*/ 2650831 w 3745816"/>
                <a:gd name="connsiteY55" fmla="*/ 2518108 h 3316502"/>
                <a:gd name="connsiteX56" fmla="*/ 2193630 w 3745816"/>
                <a:gd name="connsiteY56" fmla="*/ 2531756 h 3316502"/>
                <a:gd name="connsiteX57" fmla="*/ 1941147 w 3745816"/>
                <a:gd name="connsiteY57" fmla="*/ 2211033 h 3316502"/>
                <a:gd name="connsiteX58" fmla="*/ 1872908 w 3745816"/>
                <a:gd name="connsiteY58" fmla="*/ 2313392 h 3316502"/>
                <a:gd name="connsiteX59" fmla="*/ 1804669 w 3745816"/>
                <a:gd name="connsiteY59" fmla="*/ 2211033 h 3316502"/>
                <a:gd name="connsiteX60" fmla="*/ 1552186 w 3745816"/>
                <a:gd name="connsiteY60" fmla="*/ 2531756 h 3316502"/>
                <a:gd name="connsiteX61" fmla="*/ 1094985 w 3745816"/>
                <a:gd name="connsiteY61" fmla="*/ 2518108 h 3316502"/>
                <a:gd name="connsiteX62" fmla="*/ 897093 w 3745816"/>
                <a:gd name="connsiteY62" fmla="*/ 1842544 h 3316502"/>
                <a:gd name="connsiteX63" fmla="*/ 590018 w 3745816"/>
                <a:gd name="connsiteY63" fmla="*/ 1596884 h 3316502"/>
                <a:gd name="connsiteX64" fmla="*/ 555899 w 3745816"/>
                <a:gd name="connsiteY64" fmla="*/ 1317105 h 3316502"/>
                <a:gd name="connsiteX65" fmla="*/ 380265 w 3745816"/>
                <a:gd name="connsiteY65" fmla="*/ 1173717 h 3316502"/>
                <a:gd name="connsiteX66" fmla="*/ 289767 w 3745816"/>
                <a:gd name="connsiteY66" fmla="*/ 1006142 h 3316502"/>
                <a:gd name="connsiteX67" fmla="*/ 125994 w 3745816"/>
                <a:gd name="connsiteY67" fmla="*/ 921320 h 3316502"/>
                <a:gd name="connsiteX68" fmla="*/ 665081 w 3745816"/>
                <a:gd name="connsiteY68" fmla="*/ 96 h 3316502"/>
                <a:gd name="connsiteX0" fmla="*/ 2500704 w 3745816"/>
                <a:gd name="connsiteY0" fmla="*/ 2026790 h 3316502"/>
                <a:gd name="connsiteX1" fmla="*/ 2261868 w 3745816"/>
                <a:gd name="connsiteY1" fmla="*/ 2108676 h 3316502"/>
                <a:gd name="connsiteX2" fmla="*/ 2364227 w 3745816"/>
                <a:gd name="connsiteY2" fmla="*/ 2313393 h 3316502"/>
                <a:gd name="connsiteX3" fmla="*/ 2500704 w 3745816"/>
                <a:gd name="connsiteY3" fmla="*/ 2026790 h 3316502"/>
                <a:gd name="connsiteX4" fmla="*/ 1245112 w 3745816"/>
                <a:gd name="connsiteY4" fmla="*/ 2026790 h 3316502"/>
                <a:gd name="connsiteX5" fmla="*/ 1381589 w 3745816"/>
                <a:gd name="connsiteY5" fmla="*/ 2313393 h 3316502"/>
                <a:gd name="connsiteX6" fmla="*/ 1483948 w 3745816"/>
                <a:gd name="connsiteY6" fmla="*/ 2108676 h 3316502"/>
                <a:gd name="connsiteX7" fmla="*/ 1245112 w 3745816"/>
                <a:gd name="connsiteY7" fmla="*/ 2026790 h 3316502"/>
                <a:gd name="connsiteX8" fmla="*/ 3185000 w 3745816"/>
                <a:gd name="connsiteY8" fmla="*/ 1670667 h 3316502"/>
                <a:gd name="connsiteX9" fmla="*/ 3244509 w 3745816"/>
                <a:gd name="connsiteY9" fmla="*/ 1692418 h 3316502"/>
                <a:gd name="connsiteX10" fmla="*/ 3380986 w 3745816"/>
                <a:gd name="connsiteY10" fmla="*/ 1856191 h 3316502"/>
                <a:gd name="connsiteX11" fmla="*/ 3599350 w 3745816"/>
                <a:gd name="connsiteY11" fmla="*/ 1903959 h 3316502"/>
                <a:gd name="connsiteX12" fmla="*/ 3735827 w 3745816"/>
                <a:gd name="connsiteY12" fmla="*/ 2142795 h 3316502"/>
                <a:gd name="connsiteX13" fmla="*/ 3572054 w 3745816"/>
                <a:gd name="connsiteY13" fmla="*/ 2620466 h 3316502"/>
                <a:gd name="connsiteX14" fmla="*/ 3551583 w 3745816"/>
                <a:gd name="connsiteY14" fmla="*/ 3316502 h 3316502"/>
                <a:gd name="connsiteX15" fmla="*/ 3292276 w 3745816"/>
                <a:gd name="connsiteY15" fmla="*/ 3302855 h 3316502"/>
                <a:gd name="connsiteX16" fmla="*/ 3271804 w 3745816"/>
                <a:gd name="connsiteY16" fmla="*/ 2511284 h 3316502"/>
                <a:gd name="connsiteX17" fmla="*/ 3278628 w 3745816"/>
                <a:gd name="connsiteY17" fmla="*/ 2272449 h 3316502"/>
                <a:gd name="connsiteX18" fmla="*/ 3128502 w 3745816"/>
                <a:gd name="connsiteY18" fmla="*/ 2108675 h 3316502"/>
                <a:gd name="connsiteX19" fmla="*/ 2869195 w 3745816"/>
                <a:gd name="connsiteY19" fmla="*/ 2019965 h 3316502"/>
                <a:gd name="connsiteX20" fmla="*/ 3185000 w 3745816"/>
                <a:gd name="connsiteY20" fmla="*/ 1670667 h 3316502"/>
                <a:gd name="connsiteX21" fmla="*/ 560816 w 3745816"/>
                <a:gd name="connsiteY21" fmla="*/ 1670667 h 3316502"/>
                <a:gd name="connsiteX22" fmla="*/ 876621 w 3745816"/>
                <a:gd name="connsiteY22" fmla="*/ 2019965 h 3316502"/>
                <a:gd name="connsiteX23" fmla="*/ 617314 w 3745816"/>
                <a:gd name="connsiteY23" fmla="*/ 2108675 h 3316502"/>
                <a:gd name="connsiteX24" fmla="*/ 467188 w 3745816"/>
                <a:gd name="connsiteY24" fmla="*/ 2272449 h 3316502"/>
                <a:gd name="connsiteX25" fmla="*/ 474012 w 3745816"/>
                <a:gd name="connsiteY25" fmla="*/ 2511284 h 3316502"/>
                <a:gd name="connsiteX26" fmla="*/ 453540 w 3745816"/>
                <a:gd name="connsiteY26" fmla="*/ 3302855 h 3316502"/>
                <a:gd name="connsiteX27" fmla="*/ 194233 w 3745816"/>
                <a:gd name="connsiteY27" fmla="*/ 3316502 h 3316502"/>
                <a:gd name="connsiteX28" fmla="*/ 173762 w 3745816"/>
                <a:gd name="connsiteY28" fmla="*/ 2620466 h 3316502"/>
                <a:gd name="connsiteX29" fmla="*/ 9989 w 3745816"/>
                <a:gd name="connsiteY29" fmla="*/ 2142795 h 3316502"/>
                <a:gd name="connsiteX30" fmla="*/ 146466 w 3745816"/>
                <a:gd name="connsiteY30" fmla="*/ 1903959 h 3316502"/>
                <a:gd name="connsiteX31" fmla="*/ 364830 w 3745816"/>
                <a:gd name="connsiteY31" fmla="*/ 1856191 h 3316502"/>
                <a:gd name="connsiteX32" fmla="*/ 501307 w 3745816"/>
                <a:gd name="connsiteY32" fmla="*/ 1692418 h 3316502"/>
                <a:gd name="connsiteX33" fmla="*/ 560816 w 3745816"/>
                <a:gd name="connsiteY33" fmla="*/ 1670667 h 3316502"/>
                <a:gd name="connsiteX34" fmla="*/ 2609647 w 3745816"/>
                <a:gd name="connsiteY34" fmla="*/ 1003649 h 3316502"/>
                <a:gd name="connsiteX35" fmla="*/ 2234575 w 3745816"/>
                <a:gd name="connsiteY35" fmla="*/ 1385343 h 3316502"/>
                <a:gd name="connsiteX36" fmla="*/ 1968444 w 3745816"/>
                <a:gd name="connsiteY36" fmla="*/ 1951725 h 3316502"/>
                <a:gd name="connsiteX37" fmla="*/ 2248223 w 3745816"/>
                <a:gd name="connsiteY37" fmla="*/ 1897134 h 3316502"/>
                <a:gd name="connsiteX38" fmla="*/ 2644008 w 3745816"/>
                <a:gd name="connsiteY38" fmla="*/ 1010029 h 3316502"/>
                <a:gd name="connsiteX39" fmla="*/ 2609647 w 3745816"/>
                <a:gd name="connsiteY39" fmla="*/ 1003649 h 3316502"/>
                <a:gd name="connsiteX40" fmla="*/ 1136169 w 3745816"/>
                <a:gd name="connsiteY40" fmla="*/ 1003649 h 3316502"/>
                <a:gd name="connsiteX41" fmla="*/ 1101808 w 3745816"/>
                <a:gd name="connsiteY41" fmla="*/ 1010029 h 3316502"/>
                <a:gd name="connsiteX42" fmla="*/ 1497593 w 3745816"/>
                <a:gd name="connsiteY42" fmla="*/ 1897134 h 3316502"/>
                <a:gd name="connsiteX43" fmla="*/ 1777372 w 3745816"/>
                <a:gd name="connsiteY43" fmla="*/ 1951725 h 3316502"/>
                <a:gd name="connsiteX44" fmla="*/ 1511241 w 3745816"/>
                <a:gd name="connsiteY44" fmla="*/ 1385343 h 3316502"/>
                <a:gd name="connsiteX45" fmla="*/ 1136169 w 3745816"/>
                <a:gd name="connsiteY45" fmla="*/ 1003649 h 3316502"/>
                <a:gd name="connsiteX46" fmla="*/ 665081 w 3745816"/>
                <a:gd name="connsiteY46" fmla="*/ 96 h 3316502"/>
                <a:gd name="connsiteX47" fmla="*/ 1862679 w 3745816"/>
                <a:gd name="connsiteY47" fmla="*/ 634117 h 3316502"/>
                <a:gd name="connsiteX48" fmla="*/ 3080735 w 3745816"/>
                <a:gd name="connsiteY48" fmla="*/ 96 h 3316502"/>
                <a:gd name="connsiteX49" fmla="*/ 3619822 w 3745816"/>
                <a:gd name="connsiteY49" fmla="*/ 921320 h 3316502"/>
                <a:gd name="connsiteX50" fmla="*/ 3456049 w 3745816"/>
                <a:gd name="connsiteY50" fmla="*/ 955441 h 3316502"/>
                <a:gd name="connsiteX51" fmla="*/ 3370271 w 3745816"/>
                <a:gd name="connsiteY51" fmla="*/ 1159232 h 3316502"/>
                <a:gd name="connsiteX52" fmla="*/ 3189917 w 3745816"/>
                <a:gd name="connsiteY52" fmla="*/ 1317105 h 3316502"/>
                <a:gd name="connsiteX53" fmla="*/ 3155798 w 3745816"/>
                <a:gd name="connsiteY53" fmla="*/ 1596884 h 3316502"/>
                <a:gd name="connsiteX54" fmla="*/ 2848723 w 3745816"/>
                <a:gd name="connsiteY54" fmla="*/ 1842544 h 3316502"/>
                <a:gd name="connsiteX55" fmla="*/ 2650831 w 3745816"/>
                <a:gd name="connsiteY55" fmla="*/ 2518108 h 3316502"/>
                <a:gd name="connsiteX56" fmla="*/ 2193630 w 3745816"/>
                <a:gd name="connsiteY56" fmla="*/ 2531756 h 3316502"/>
                <a:gd name="connsiteX57" fmla="*/ 1941147 w 3745816"/>
                <a:gd name="connsiteY57" fmla="*/ 2211033 h 3316502"/>
                <a:gd name="connsiteX58" fmla="*/ 1872908 w 3745816"/>
                <a:gd name="connsiteY58" fmla="*/ 2313392 h 3316502"/>
                <a:gd name="connsiteX59" fmla="*/ 1804669 w 3745816"/>
                <a:gd name="connsiteY59" fmla="*/ 2211033 h 3316502"/>
                <a:gd name="connsiteX60" fmla="*/ 1552186 w 3745816"/>
                <a:gd name="connsiteY60" fmla="*/ 2531756 h 3316502"/>
                <a:gd name="connsiteX61" fmla="*/ 1094985 w 3745816"/>
                <a:gd name="connsiteY61" fmla="*/ 2518108 h 3316502"/>
                <a:gd name="connsiteX62" fmla="*/ 897093 w 3745816"/>
                <a:gd name="connsiteY62" fmla="*/ 1842544 h 3316502"/>
                <a:gd name="connsiteX63" fmla="*/ 590018 w 3745816"/>
                <a:gd name="connsiteY63" fmla="*/ 1596884 h 3316502"/>
                <a:gd name="connsiteX64" fmla="*/ 555899 w 3745816"/>
                <a:gd name="connsiteY64" fmla="*/ 1317105 h 3316502"/>
                <a:gd name="connsiteX65" fmla="*/ 380265 w 3745816"/>
                <a:gd name="connsiteY65" fmla="*/ 1173717 h 3316502"/>
                <a:gd name="connsiteX66" fmla="*/ 289767 w 3745816"/>
                <a:gd name="connsiteY66" fmla="*/ 1006142 h 3316502"/>
                <a:gd name="connsiteX67" fmla="*/ 125994 w 3745816"/>
                <a:gd name="connsiteY67" fmla="*/ 921320 h 3316502"/>
                <a:gd name="connsiteX68" fmla="*/ 665081 w 3745816"/>
                <a:gd name="connsiteY68" fmla="*/ 96 h 3316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3745816" h="3316502">
                  <a:moveTo>
                    <a:pt x="2500704" y="2026790"/>
                  </a:moveTo>
                  <a:cubicBezTo>
                    <a:pt x="2380149" y="2047261"/>
                    <a:pt x="2334656" y="2081381"/>
                    <a:pt x="2261868" y="2108676"/>
                  </a:cubicBezTo>
                  <a:cubicBezTo>
                    <a:pt x="2220926" y="2245154"/>
                    <a:pt x="2248220" y="2327040"/>
                    <a:pt x="2364227" y="2313393"/>
                  </a:cubicBezTo>
                  <a:cubicBezTo>
                    <a:pt x="2491606" y="2272450"/>
                    <a:pt x="2502979" y="2190563"/>
                    <a:pt x="2500704" y="2026790"/>
                  </a:cubicBezTo>
                  <a:close/>
                  <a:moveTo>
                    <a:pt x="1245112" y="2026790"/>
                  </a:moveTo>
                  <a:cubicBezTo>
                    <a:pt x="1242837" y="2190563"/>
                    <a:pt x="1254210" y="2272450"/>
                    <a:pt x="1381589" y="2313393"/>
                  </a:cubicBezTo>
                  <a:cubicBezTo>
                    <a:pt x="1497596" y="2327040"/>
                    <a:pt x="1524890" y="2245154"/>
                    <a:pt x="1483948" y="2108676"/>
                  </a:cubicBezTo>
                  <a:cubicBezTo>
                    <a:pt x="1411160" y="2081381"/>
                    <a:pt x="1365667" y="2047261"/>
                    <a:pt x="1245112" y="2026790"/>
                  </a:cubicBezTo>
                  <a:close/>
                  <a:moveTo>
                    <a:pt x="3185000" y="1670667"/>
                  </a:moveTo>
                  <a:cubicBezTo>
                    <a:pt x="3206444" y="1672444"/>
                    <a:pt x="3226596" y="1679339"/>
                    <a:pt x="3244509" y="1692418"/>
                  </a:cubicBezTo>
                  <a:cubicBezTo>
                    <a:pt x="3340044" y="1731086"/>
                    <a:pt x="3210389" y="1885761"/>
                    <a:pt x="3380986" y="1856191"/>
                  </a:cubicBezTo>
                  <a:cubicBezTo>
                    <a:pt x="3424203" y="1826621"/>
                    <a:pt x="3528837" y="1837994"/>
                    <a:pt x="3599350" y="1903959"/>
                  </a:cubicBezTo>
                  <a:cubicBezTo>
                    <a:pt x="3647117" y="1983571"/>
                    <a:pt x="3783594" y="2056359"/>
                    <a:pt x="3735827" y="2142795"/>
                  </a:cubicBezTo>
                  <a:cubicBezTo>
                    <a:pt x="3653941" y="2374806"/>
                    <a:pt x="3606173" y="2422574"/>
                    <a:pt x="3572054" y="2620466"/>
                  </a:cubicBezTo>
                  <a:cubicBezTo>
                    <a:pt x="3574328" y="2882048"/>
                    <a:pt x="3542485" y="3061744"/>
                    <a:pt x="3551583" y="3316502"/>
                  </a:cubicBezTo>
                  <a:lnTo>
                    <a:pt x="3292276" y="3302855"/>
                  </a:lnTo>
                  <a:cubicBezTo>
                    <a:pt x="3310472" y="3025350"/>
                    <a:pt x="3315022" y="2788789"/>
                    <a:pt x="3271804" y="2511284"/>
                  </a:cubicBezTo>
                  <a:cubicBezTo>
                    <a:pt x="3217213" y="2465791"/>
                    <a:pt x="3189917" y="2399828"/>
                    <a:pt x="3278628" y="2272449"/>
                  </a:cubicBezTo>
                  <a:cubicBezTo>
                    <a:pt x="3244509" y="2190562"/>
                    <a:pt x="3271804" y="2142795"/>
                    <a:pt x="3128502" y="2108675"/>
                  </a:cubicBezTo>
                  <a:cubicBezTo>
                    <a:pt x="3042066" y="2051809"/>
                    <a:pt x="2921512" y="2165541"/>
                    <a:pt x="2869195" y="2019965"/>
                  </a:cubicBezTo>
                  <a:cubicBezTo>
                    <a:pt x="2821427" y="1896567"/>
                    <a:pt x="3034887" y="1658228"/>
                    <a:pt x="3185000" y="1670667"/>
                  </a:cubicBezTo>
                  <a:close/>
                  <a:moveTo>
                    <a:pt x="560816" y="1670667"/>
                  </a:moveTo>
                  <a:cubicBezTo>
                    <a:pt x="710929" y="1658228"/>
                    <a:pt x="924389" y="1896567"/>
                    <a:pt x="876621" y="2019965"/>
                  </a:cubicBezTo>
                  <a:cubicBezTo>
                    <a:pt x="824304" y="2165541"/>
                    <a:pt x="703750" y="2051809"/>
                    <a:pt x="617314" y="2108675"/>
                  </a:cubicBezTo>
                  <a:cubicBezTo>
                    <a:pt x="474012" y="2142795"/>
                    <a:pt x="501307" y="2190562"/>
                    <a:pt x="467188" y="2272449"/>
                  </a:cubicBezTo>
                  <a:cubicBezTo>
                    <a:pt x="555899" y="2399828"/>
                    <a:pt x="528603" y="2465791"/>
                    <a:pt x="474012" y="2511284"/>
                  </a:cubicBezTo>
                  <a:cubicBezTo>
                    <a:pt x="430794" y="2788789"/>
                    <a:pt x="435344" y="3025350"/>
                    <a:pt x="453540" y="3302855"/>
                  </a:cubicBezTo>
                  <a:lnTo>
                    <a:pt x="194233" y="3316502"/>
                  </a:lnTo>
                  <a:cubicBezTo>
                    <a:pt x="203331" y="3061744"/>
                    <a:pt x="171488" y="2882048"/>
                    <a:pt x="173762" y="2620466"/>
                  </a:cubicBezTo>
                  <a:cubicBezTo>
                    <a:pt x="139643" y="2422574"/>
                    <a:pt x="91875" y="2374806"/>
                    <a:pt x="9989" y="2142795"/>
                  </a:cubicBezTo>
                  <a:cubicBezTo>
                    <a:pt x="-37778" y="2056359"/>
                    <a:pt x="98699" y="1983571"/>
                    <a:pt x="146466" y="1903959"/>
                  </a:cubicBezTo>
                  <a:cubicBezTo>
                    <a:pt x="216979" y="1837994"/>
                    <a:pt x="321613" y="1826621"/>
                    <a:pt x="364830" y="1856191"/>
                  </a:cubicBezTo>
                  <a:cubicBezTo>
                    <a:pt x="535427" y="1885761"/>
                    <a:pt x="405772" y="1731086"/>
                    <a:pt x="501307" y="1692418"/>
                  </a:cubicBezTo>
                  <a:cubicBezTo>
                    <a:pt x="519220" y="1679339"/>
                    <a:pt x="539372" y="1672444"/>
                    <a:pt x="560816" y="1670667"/>
                  </a:cubicBezTo>
                  <a:close/>
                  <a:moveTo>
                    <a:pt x="2609647" y="1003649"/>
                  </a:moveTo>
                  <a:cubicBezTo>
                    <a:pt x="2444889" y="994437"/>
                    <a:pt x="2381715" y="1312839"/>
                    <a:pt x="2234575" y="1385343"/>
                  </a:cubicBezTo>
                  <a:cubicBezTo>
                    <a:pt x="2013936" y="1460406"/>
                    <a:pt x="1963895" y="1651474"/>
                    <a:pt x="1968444" y="1951725"/>
                  </a:cubicBezTo>
                  <a:cubicBezTo>
                    <a:pt x="1979817" y="2035887"/>
                    <a:pt x="2134492" y="1956274"/>
                    <a:pt x="2248223" y="1897134"/>
                  </a:cubicBezTo>
                  <a:cubicBezTo>
                    <a:pt x="2393799" y="1812972"/>
                    <a:pt x="2839626" y="1121486"/>
                    <a:pt x="2644008" y="1010029"/>
                  </a:cubicBezTo>
                  <a:cubicBezTo>
                    <a:pt x="2632066" y="1006333"/>
                    <a:pt x="2620631" y="1004263"/>
                    <a:pt x="2609647" y="1003649"/>
                  </a:cubicBezTo>
                  <a:close/>
                  <a:moveTo>
                    <a:pt x="1136169" y="1003649"/>
                  </a:moveTo>
                  <a:cubicBezTo>
                    <a:pt x="1125185" y="1004263"/>
                    <a:pt x="1113750" y="1006333"/>
                    <a:pt x="1101808" y="1010029"/>
                  </a:cubicBezTo>
                  <a:cubicBezTo>
                    <a:pt x="906190" y="1121486"/>
                    <a:pt x="1352017" y="1812972"/>
                    <a:pt x="1497593" y="1897134"/>
                  </a:cubicBezTo>
                  <a:cubicBezTo>
                    <a:pt x="1611324" y="1956274"/>
                    <a:pt x="1765999" y="2035887"/>
                    <a:pt x="1777372" y="1951725"/>
                  </a:cubicBezTo>
                  <a:cubicBezTo>
                    <a:pt x="1781921" y="1651474"/>
                    <a:pt x="1731880" y="1460406"/>
                    <a:pt x="1511241" y="1385343"/>
                  </a:cubicBezTo>
                  <a:cubicBezTo>
                    <a:pt x="1364101" y="1312839"/>
                    <a:pt x="1300927" y="994437"/>
                    <a:pt x="1136169" y="1003649"/>
                  </a:cubicBezTo>
                  <a:close/>
                  <a:moveTo>
                    <a:pt x="665081" y="96"/>
                  </a:moveTo>
                  <a:cubicBezTo>
                    <a:pt x="1486802" y="-2174"/>
                    <a:pt x="1309537" y="573200"/>
                    <a:pt x="1862679" y="634117"/>
                  </a:cubicBezTo>
                  <a:cubicBezTo>
                    <a:pt x="2415888" y="573192"/>
                    <a:pt x="2259021" y="-2174"/>
                    <a:pt x="3080735" y="96"/>
                  </a:cubicBezTo>
                  <a:cubicBezTo>
                    <a:pt x="3608448" y="-9003"/>
                    <a:pt x="3767673" y="636991"/>
                    <a:pt x="3619822" y="921320"/>
                  </a:cubicBezTo>
                  <a:cubicBezTo>
                    <a:pt x="3590251" y="1010030"/>
                    <a:pt x="3519739" y="941793"/>
                    <a:pt x="3456049" y="955441"/>
                  </a:cubicBezTo>
                  <a:cubicBezTo>
                    <a:pt x="3416937" y="1011300"/>
                    <a:pt x="3385716" y="1096130"/>
                    <a:pt x="3370271" y="1159232"/>
                  </a:cubicBezTo>
                  <a:lnTo>
                    <a:pt x="3189917" y="1317105"/>
                  </a:lnTo>
                  <a:cubicBezTo>
                    <a:pt x="3271804" y="1426286"/>
                    <a:pt x="3258156" y="1555942"/>
                    <a:pt x="3155798" y="1596884"/>
                  </a:cubicBezTo>
                  <a:cubicBezTo>
                    <a:pt x="2973828" y="1651475"/>
                    <a:pt x="2866920" y="1726538"/>
                    <a:pt x="2848723" y="1842544"/>
                  </a:cubicBezTo>
                  <a:cubicBezTo>
                    <a:pt x="2830525" y="2001768"/>
                    <a:pt x="2832803" y="2481714"/>
                    <a:pt x="2650831" y="2518108"/>
                  </a:cubicBezTo>
                  <a:cubicBezTo>
                    <a:pt x="2498431" y="2522657"/>
                    <a:pt x="2373325" y="2513559"/>
                    <a:pt x="2193630" y="2531756"/>
                  </a:cubicBezTo>
                  <a:cubicBezTo>
                    <a:pt x="2088997" y="2522657"/>
                    <a:pt x="1998012" y="2349785"/>
                    <a:pt x="1941147" y="2211033"/>
                  </a:cubicBezTo>
                  <a:lnTo>
                    <a:pt x="1872908" y="2313392"/>
                  </a:lnTo>
                  <a:lnTo>
                    <a:pt x="1804669" y="2211033"/>
                  </a:lnTo>
                  <a:cubicBezTo>
                    <a:pt x="1747804" y="2349785"/>
                    <a:pt x="1656819" y="2522657"/>
                    <a:pt x="1552186" y="2531756"/>
                  </a:cubicBezTo>
                  <a:cubicBezTo>
                    <a:pt x="1372491" y="2513559"/>
                    <a:pt x="1247385" y="2522657"/>
                    <a:pt x="1094985" y="2518108"/>
                  </a:cubicBezTo>
                  <a:cubicBezTo>
                    <a:pt x="913013" y="2481714"/>
                    <a:pt x="915291" y="2001768"/>
                    <a:pt x="897093" y="1842544"/>
                  </a:cubicBezTo>
                  <a:cubicBezTo>
                    <a:pt x="878896" y="1726538"/>
                    <a:pt x="771988" y="1651475"/>
                    <a:pt x="590018" y="1596884"/>
                  </a:cubicBezTo>
                  <a:cubicBezTo>
                    <a:pt x="487660" y="1555942"/>
                    <a:pt x="474012" y="1426286"/>
                    <a:pt x="555899" y="1317105"/>
                  </a:cubicBezTo>
                  <a:cubicBezTo>
                    <a:pt x="497354" y="1247580"/>
                    <a:pt x="494034" y="1228756"/>
                    <a:pt x="380265" y="1173717"/>
                  </a:cubicBezTo>
                  <a:cubicBezTo>
                    <a:pt x="350099" y="1122687"/>
                    <a:pt x="319933" y="1057172"/>
                    <a:pt x="289767" y="1006142"/>
                  </a:cubicBezTo>
                  <a:cubicBezTo>
                    <a:pt x="226077" y="992494"/>
                    <a:pt x="155565" y="1010030"/>
                    <a:pt x="125994" y="921320"/>
                  </a:cubicBezTo>
                  <a:cubicBezTo>
                    <a:pt x="-21857" y="636991"/>
                    <a:pt x="137368" y="-9003"/>
                    <a:pt x="665081" y="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2" name="Rounded Rectangle 31">
              <a:extLst>
                <a:ext uri="{FF2B5EF4-FFF2-40B4-BE49-F238E27FC236}">
                  <a16:creationId xmlns="" xmlns:a16="http://schemas.microsoft.com/office/drawing/2014/main" id="{B0CC22C9-410E-42F1-9D42-104EA4A926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60469" y="2821406"/>
              <a:ext cx="253200" cy="360000"/>
            </a:xfrm>
            <a:custGeom>
              <a:avLst/>
              <a:gdLst/>
              <a:ahLst/>
              <a:cxnLst/>
              <a:rect l="l" t="t" r="r" b="b"/>
              <a:pathLst>
                <a:path w="2273269" h="3232141">
                  <a:moveTo>
                    <a:pt x="1301358" y="1224998"/>
                  </a:moveTo>
                  <a:cubicBezTo>
                    <a:pt x="1288512" y="1224739"/>
                    <a:pt x="1275404" y="1226994"/>
                    <a:pt x="1262722" y="1232060"/>
                  </a:cubicBezTo>
                  <a:cubicBezTo>
                    <a:pt x="1224020" y="1247517"/>
                    <a:pt x="1200469" y="1284678"/>
                    <a:pt x="1200858" y="1323955"/>
                  </a:cubicBezTo>
                  <a:lnTo>
                    <a:pt x="1068969" y="1816173"/>
                  </a:lnTo>
                  <a:lnTo>
                    <a:pt x="975827" y="1468563"/>
                  </a:lnTo>
                  <a:cubicBezTo>
                    <a:pt x="965224" y="1428990"/>
                    <a:pt x="932065" y="1401484"/>
                    <a:pt x="893889" y="1396168"/>
                  </a:cubicBezTo>
                  <a:cubicBezTo>
                    <a:pt x="887581" y="1395290"/>
                    <a:pt x="881136" y="1395017"/>
                    <a:pt x="874749" y="1397368"/>
                  </a:cubicBezTo>
                  <a:lnTo>
                    <a:pt x="873048" y="1397069"/>
                  </a:lnTo>
                  <a:cubicBezTo>
                    <a:pt x="871822" y="1397102"/>
                    <a:pt x="870599" y="1397158"/>
                    <a:pt x="869409" y="1397702"/>
                  </a:cubicBezTo>
                  <a:lnTo>
                    <a:pt x="854690" y="1398625"/>
                  </a:lnTo>
                  <a:cubicBezTo>
                    <a:pt x="852870" y="1399112"/>
                    <a:pt x="851076" y="1399648"/>
                    <a:pt x="849610" y="1401148"/>
                  </a:cubicBezTo>
                  <a:cubicBezTo>
                    <a:pt x="820426" y="1408603"/>
                    <a:pt x="795399" y="1429720"/>
                    <a:pt x="783580" y="1459921"/>
                  </a:cubicBezTo>
                  <a:lnTo>
                    <a:pt x="576552" y="1988920"/>
                  </a:lnTo>
                  <a:lnTo>
                    <a:pt x="360960" y="1988920"/>
                  </a:lnTo>
                  <a:cubicBezTo>
                    <a:pt x="306335" y="1988920"/>
                    <a:pt x="262052" y="2033203"/>
                    <a:pt x="262052" y="2087828"/>
                  </a:cubicBezTo>
                  <a:cubicBezTo>
                    <a:pt x="262052" y="2142453"/>
                    <a:pt x="306335" y="2186736"/>
                    <a:pt x="360960" y="2186736"/>
                  </a:cubicBezTo>
                  <a:lnTo>
                    <a:pt x="624414" y="2186736"/>
                  </a:lnTo>
                  <a:cubicBezTo>
                    <a:pt x="655679" y="2194749"/>
                    <a:pt x="687884" y="2184847"/>
                    <a:pt x="710155" y="2162843"/>
                  </a:cubicBezTo>
                  <a:cubicBezTo>
                    <a:pt x="728043" y="2149675"/>
                    <a:pt x="740236" y="2129868"/>
                    <a:pt x="742804" y="2106901"/>
                  </a:cubicBezTo>
                  <a:lnTo>
                    <a:pt x="861090" y="1804659"/>
                  </a:lnTo>
                  <a:lnTo>
                    <a:pt x="967256" y="2200878"/>
                  </a:lnTo>
                  <a:cubicBezTo>
                    <a:pt x="956121" y="2251327"/>
                    <a:pt x="986997" y="2301788"/>
                    <a:pt x="1037612" y="2315350"/>
                  </a:cubicBezTo>
                  <a:cubicBezTo>
                    <a:pt x="1044252" y="2317129"/>
                    <a:pt x="1050915" y="2318189"/>
                    <a:pt x="1057633" y="2316605"/>
                  </a:cubicBezTo>
                  <a:cubicBezTo>
                    <a:pt x="1061264" y="2317900"/>
                    <a:pt x="1065062" y="2318350"/>
                    <a:pt x="1068971" y="2317315"/>
                  </a:cubicBezTo>
                  <a:cubicBezTo>
                    <a:pt x="1072878" y="2318349"/>
                    <a:pt x="1076674" y="2317900"/>
                    <a:pt x="1080303" y="2316605"/>
                  </a:cubicBezTo>
                  <a:lnTo>
                    <a:pt x="1100326" y="2315350"/>
                  </a:lnTo>
                  <a:cubicBezTo>
                    <a:pt x="1150941" y="2301788"/>
                    <a:pt x="1181817" y="2251327"/>
                    <a:pt x="1170682" y="2200878"/>
                  </a:cubicBezTo>
                  <a:lnTo>
                    <a:pt x="1320238" y="1642726"/>
                  </a:lnTo>
                  <a:lnTo>
                    <a:pt x="1513977" y="2127797"/>
                  </a:lnTo>
                  <a:cubicBezTo>
                    <a:pt x="1531567" y="2171838"/>
                    <a:pt x="1577262" y="2196260"/>
                    <a:pt x="1621871" y="2186737"/>
                  </a:cubicBezTo>
                  <a:lnTo>
                    <a:pt x="1878495" y="2186737"/>
                  </a:lnTo>
                  <a:cubicBezTo>
                    <a:pt x="1933120" y="2186737"/>
                    <a:pt x="1977403" y="2142454"/>
                    <a:pt x="1977403" y="2087829"/>
                  </a:cubicBezTo>
                  <a:cubicBezTo>
                    <a:pt x="1977403" y="2033204"/>
                    <a:pt x="1933120" y="1988921"/>
                    <a:pt x="1878495" y="1988921"/>
                  </a:cubicBezTo>
                  <a:lnTo>
                    <a:pt x="1671520" y="1988921"/>
                  </a:lnTo>
                  <a:lnTo>
                    <a:pt x="1391261" y="1287226"/>
                  </a:lnTo>
                  <a:cubicBezTo>
                    <a:pt x="1376065" y="1249180"/>
                    <a:pt x="1339894" y="1225775"/>
                    <a:pt x="1301358" y="1224998"/>
                  </a:cubicBezTo>
                  <a:close/>
                  <a:moveTo>
                    <a:pt x="335892" y="524745"/>
                  </a:moveTo>
                  <a:lnTo>
                    <a:pt x="1937377" y="524745"/>
                  </a:lnTo>
                  <a:cubicBezTo>
                    <a:pt x="1996486" y="524745"/>
                    <a:pt x="2044403" y="572662"/>
                    <a:pt x="2044403" y="631771"/>
                  </a:cubicBezTo>
                  <a:lnTo>
                    <a:pt x="2044403" y="2898384"/>
                  </a:lnTo>
                  <a:cubicBezTo>
                    <a:pt x="2044403" y="2957493"/>
                    <a:pt x="1996486" y="3005410"/>
                    <a:pt x="1937377" y="3005410"/>
                  </a:cubicBezTo>
                  <a:lnTo>
                    <a:pt x="335892" y="3005410"/>
                  </a:lnTo>
                  <a:cubicBezTo>
                    <a:pt x="276783" y="3005410"/>
                    <a:pt x="228866" y="2957493"/>
                    <a:pt x="228866" y="2898384"/>
                  </a:cubicBezTo>
                  <a:lnTo>
                    <a:pt x="228866" y="631771"/>
                  </a:lnTo>
                  <a:cubicBezTo>
                    <a:pt x="228866" y="572662"/>
                    <a:pt x="276783" y="524745"/>
                    <a:pt x="335892" y="524745"/>
                  </a:cubicBezTo>
                  <a:close/>
                  <a:moveTo>
                    <a:pt x="245659" y="437009"/>
                  </a:moveTo>
                  <a:cubicBezTo>
                    <a:pt x="179890" y="437009"/>
                    <a:pt x="126573" y="490326"/>
                    <a:pt x="126573" y="556095"/>
                  </a:cubicBezTo>
                  <a:lnTo>
                    <a:pt x="126573" y="2974061"/>
                  </a:lnTo>
                  <a:cubicBezTo>
                    <a:pt x="126573" y="3039830"/>
                    <a:pt x="179890" y="3093147"/>
                    <a:pt x="245659" y="3093147"/>
                  </a:cubicBezTo>
                  <a:lnTo>
                    <a:pt x="2027611" y="3093147"/>
                  </a:lnTo>
                  <a:cubicBezTo>
                    <a:pt x="2093380" y="3093147"/>
                    <a:pt x="2146697" y="3039830"/>
                    <a:pt x="2146697" y="2974061"/>
                  </a:cubicBezTo>
                  <a:lnTo>
                    <a:pt x="2146697" y="556095"/>
                  </a:lnTo>
                  <a:cubicBezTo>
                    <a:pt x="2146697" y="490326"/>
                    <a:pt x="2093380" y="437009"/>
                    <a:pt x="2027611" y="437009"/>
                  </a:cubicBezTo>
                  <a:close/>
                  <a:moveTo>
                    <a:pt x="974181" y="0"/>
                  </a:moveTo>
                  <a:lnTo>
                    <a:pt x="1299087" y="0"/>
                  </a:lnTo>
                  <a:cubicBezTo>
                    <a:pt x="1327680" y="0"/>
                    <a:pt x="1350860" y="23180"/>
                    <a:pt x="1350860" y="51773"/>
                  </a:cubicBezTo>
                  <a:lnTo>
                    <a:pt x="1350860" y="155306"/>
                  </a:lnTo>
                  <a:lnTo>
                    <a:pt x="1381614" y="155306"/>
                  </a:lnTo>
                  <a:cubicBezTo>
                    <a:pt x="1410207" y="155306"/>
                    <a:pt x="1433387" y="178486"/>
                    <a:pt x="1433387" y="207079"/>
                  </a:cubicBezTo>
                  <a:lnTo>
                    <a:pt x="1433387" y="298015"/>
                  </a:lnTo>
                  <a:lnTo>
                    <a:pt x="2081269" y="298015"/>
                  </a:lnTo>
                  <a:cubicBezTo>
                    <a:pt x="2187308" y="298015"/>
                    <a:pt x="2273269" y="383976"/>
                    <a:pt x="2273269" y="490015"/>
                  </a:cubicBezTo>
                  <a:lnTo>
                    <a:pt x="2273269" y="3040141"/>
                  </a:lnTo>
                  <a:cubicBezTo>
                    <a:pt x="2273269" y="3146180"/>
                    <a:pt x="2187308" y="3232141"/>
                    <a:pt x="2081269" y="3232141"/>
                  </a:cubicBezTo>
                  <a:lnTo>
                    <a:pt x="192000" y="3232141"/>
                  </a:lnTo>
                  <a:cubicBezTo>
                    <a:pt x="85961" y="3232141"/>
                    <a:pt x="0" y="3146180"/>
                    <a:pt x="0" y="3040141"/>
                  </a:cubicBezTo>
                  <a:lnTo>
                    <a:pt x="0" y="490015"/>
                  </a:lnTo>
                  <a:cubicBezTo>
                    <a:pt x="0" y="383976"/>
                    <a:pt x="85961" y="298015"/>
                    <a:pt x="192000" y="298015"/>
                  </a:cubicBezTo>
                  <a:lnTo>
                    <a:pt x="839881" y="298015"/>
                  </a:lnTo>
                  <a:lnTo>
                    <a:pt x="839881" y="207079"/>
                  </a:lnTo>
                  <a:cubicBezTo>
                    <a:pt x="839881" y="178486"/>
                    <a:pt x="863061" y="155306"/>
                    <a:pt x="891654" y="155306"/>
                  </a:cubicBezTo>
                  <a:lnTo>
                    <a:pt x="922408" y="155306"/>
                  </a:lnTo>
                  <a:lnTo>
                    <a:pt x="922408" y="51773"/>
                  </a:lnTo>
                  <a:cubicBezTo>
                    <a:pt x="922408" y="23180"/>
                    <a:pt x="945588" y="0"/>
                    <a:pt x="9741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3" name="Oval 47">
              <a:extLst>
                <a:ext uri="{FF2B5EF4-FFF2-40B4-BE49-F238E27FC236}">
                  <a16:creationId xmlns="" xmlns:a16="http://schemas.microsoft.com/office/drawing/2014/main" id="{DB9E4B99-4BEC-43A4-8E78-A2A18D4028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09997" y="2045497"/>
              <a:ext cx="360000" cy="360000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303187" y="480874"/>
                  </a:moveTo>
                  <a:lnTo>
                    <a:pt x="1303187" y="1303187"/>
                  </a:lnTo>
                  <a:lnTo>
                    <a:pt x="480874" y="1303187"/>
                  </a:lnTo>
                  <a:lnTo>
                    <a:pt x="480874" y="1936813"/>
                  </a:lnTo>
                  <a:lnTo>
                    <a:pt x="1303187" y="1936813"/>
                  </a:lnTo>
                  <a:lnTo>
                    <a:pt x="1303187" y="2759126"/>
                  </a:lnTo>
                  <a:lnTo>
                    <a:pt x="1936813" y="2759126"/>
                  </a:lnTo>
                  <a:lnTo>
                    <a:pt x="1936813" y="1936813"/>
                  </a:lnTo>
                  <a:lnTo>
                    <a:pt x="2759126" y="1936813"/>
                  </a:lnTo>
                  <a:lnTo>
                    <a:pt x="2759126" y="1303187"/>
                  </a:lnTo>
                  <a:lnTo>
                    <a:pt x="1936813" y="1303187"/>
                  </a:lnTo>
                  <a:lnTo>
                    <a:pt x="1936813" y="480874"/>
                  </a:ln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4" name="Oval 50">
              <a:extLst>
                <a:ext uri="{FF2B5EF4-FFF2-40B4-BE49-F238E27FC236}">
                  <a16:creationId xmlns="" xmlns:a16="http://schemas.microsoft.com/office/drawing/2014/main" id="{BF121E0F-47EA-479B-9898-803065EE95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03211" y="2821406"/>
              <a:ext cx="318743" cy="360000"/>
            </a:xfrm>
            <a:custGeom>
              <a:avLst/>
              <a:gdLst/>
              <a:ahLst/>
              <a:cxnLst/>
              <a:rect l="l" t="t" r="r" b="b"/>
              <a:pathLst>
                <a:path w="2868687" h="3240000">
                  <a:moveTo>
                    <a:pt x="1433799" y="2290728"/>
                  </a:moveTo>
                  <a:cubicBezTo>
                    <a:pt x="1317650" y="2346839"/>
                    <a:pt x="1203301" y="2394700"/>
                    <a:pt x="1093028" y="2434329"/>
                  </a:cubicBezTo>
                  <a:cubicBezTo>
                    <a:pt x="1167481" y="2812207"/>
                    <a:pt x="1292592" y="3060000"/>
                    <a:pt x="1434343" y="3060000"/>
                  </a:cubicBezTo>
                  <a:cubicBezTo>
                    <a:pt x="1576138" y="3060000"/>
                    <a:pt x="1701284" y="2812053"/>
                    <a:pt x="1774025" y="2433735"/>
                  </a:cubicBezTo>
                  <a:cubicBezTo>
                    <a:pt x="1663854" y="2394452"/>
                    <a:pt x="1549823" y="2346469"/>
                    <a:pt x="1433799" y="2290728"/>
                  </a:cubicBezTo>
                  <a:close/>
                  <a:moveTo>
                    <a:pt x="1824954" y="2078037"/>
                  </a:moveTo>
                  <a:cubicBezTo>
                    <a:pt x="1794480" y="2097450"/>
                    <a:pt x="1763147" y="2116057"/>
                    <a:pt x="1731343" y="2134419"/>
                  </a:cubicBezTo>
                  <a:lnTo>
                    <a:pt x="1635415" y="2187161"/>
                  </a:lnTo>
                  <a:cubicBezTo>
                    <a:pt x="1691788" y="2215044"/>
                    <a:pt x="1747931" y="2239109"/>
                    <a:pt x="1803378" y="2259350"/>
                  </a:cubicBezTo>
                  <a:cubicBezTo>
                    <a:pt x="1812120" y="2201101"/>
                    <a:pt x="1819148" y="2140526"/>
                    <a:pt x="1824954" y="2078037"/>
                  </a:cubicBezTo>
                  <a:close/>
                  <a:moveTo>
                    <a:pt x="1042306" y="2077178"/>
                  </a:moveTo>
                  <a:cubicBezTo>
                    <a:pt x="1047949" y="2140175"/>
                    <a:pt x="1055328" y="2201182"/>
                    <a:pt x="1063873" y="2259905"/>
                  </a:cubicBezTo>
                  <a:cubicBezTo>
                    <a:pt x="1119365" y="2238275"/>
                    <a:pt x="1176217" y="2214355"/>
                    <a:pt x="1233887" y="2187801"/>
                  </a:cubicBezTo>
                  <a:cubicBezTo>
                    <a:pt x="1201538" y="2170955"/>
                    <a:pt x="1169452" y="2152957"/>
                    <a:pt x="1137343" y="2134419"/>
                  </a:cubicBezTo>
                  <a:close/>
                  <a:moveTo>
                    <a:pt x="559768" y="1732679"/>
                  </a:moveTo>
                  <a:cubicBezTo>
                    <a:pt x="268524" y="1984850"/>
                    <a:pt x="116369" y="2217202"/>
                    <a:pt x="187266" y="2340000"/>
                  </a:cubicBezTo>
                  <a:cubicBezTo>
                    <a:pt x="258144" y="2462764"/>
                    <a:pt x="535307" y="2447213"/>
                    <a:pt x="899736" y="2322555"/>
                  </a:cubicBezTo>
                  <a:cubicBezTo>
                    <a:pt x="878937" y="2207297"/>
                    <a:pt x="863223" y="2084405"/>
                    <a:pt x="853746" y="1955834"/>
                  </a:cubicBezTo>
                  <a:cubicBezTo>
                    <a:pt x="747454" y="1883220"/>
                    <a:pt x="648878" y="1808453"/>
                    <a:pt x="559768" y="1732679"/>
                  </a:cubicBezTo>
                  <a:close/>
                  <a:moveTo>
                    <a:pt x="2309048" y="1730507"/>
                  </a:moveTo>
                  <a:cubicBezTo>
                    <a:pt x="2220666" y="1807660"/>
                    <a:pt x="2121792" y="1882664"/>
                    <a:pt x="2015235" y="1955625"/>
                  </a:cubicBezTo>
                  <a:cubicBezTo>
                    <a:pt x="2005364" y="2084180"/>
                    <a:pt x="1989894" y="2207119"/>
                    <a:pt x="1967330" y="2322070"/>
                  </a:cubicBezTo>
                  <a:lnTo>
                    <a:pt x="2081685" y="2358048"/>
                  </a:lnTo>
                  <a:cubicBezTo>
                    <a:pt x="2116015" y="2320492"/>
                    <a:pt x="2165526" y="2297468"/>
                    <a:pt x="2220415" y="2297468"/>
                  </a:cubicBezTo>
                  <a:cubicBezTo>
                    <a:pt x="2302230" y="2297468"/>
                    <a:pt x="2372097" y="2348622"/>
                    <a:pt x="2399287" y="2420880"/>
                  </a:cubicBezTo>
                  <a:cubicBezTo>
                    <a:pt x="2542053" y="2432945"/>
                    <a:pt x="2642630" y="2407186"/>
                    <a:pt x="2681420" y="2340000"/>
                  </a:cubicBezTo>
                  <a:cubicBezTo>
                    <a:pt x="2752393" y="2217071"/>
                    <a:pt x="2599836" y="1984353"/>
                    <a:pt x="2309048" y="1730507"/>
                  </a:cubicBezTo>
                  <a:close/>
                  <a:moveTo>
                    <a:pt x="2026056" y="1510554"/>
                  </a:moveTo>
                  <a:cubicBezTo>
                    <a:pt x="2027893" y="1546708"/>
                    <a:pt x="2028343" y="1583211"/>
                    <a:pt x="2028343" y="1620000"/>
                  </a:cubicBezTo>
                  <a:lnTo>
                    <a:pt x="2024251" y="1730716"/>
                  </a:lnTo>
                  <a:lnTo>
                    <a:pt x="2173722" y="1619092"/>
                  </a:lnTo>
                  <a:cubicBezTo>
                    <a:pt x="2127526" y="1582190"/>
                    <a:pt x="2078507" y="1545517"/>
                    <a:pt x="2026056" y="1510554"/>
                  </a:cubicBezTo>
                  <a:close/>
                  <a:moveTo>
                    <a:pt x="844436" y="1509285"/>
                  </a:moveTo>
                  <a:lnTo>
                    <a:pt x="694964" y="1620908"/>
                  </a:lnTo>
                  <a:cubicBezTo>
                    <a:pt x="741160" y="1657811"/>
                    <a:pt x="790179" y="1694484"/>
                    <a:pt x="842630" y="1729447"/>
                  </a:cubicBezTo>
                  <a:cubicBezTo>
                    <a:pt x="840793" y="1693293"/>
                    <a:pt x="840343" y="1656790"/>
                    <a:pt x="840343" y="1620000"/>
                  </a:cubicBezTo>
                  <a:close/>
                  <a:moveTo>
                    <a:pt x="1434343" y="1361184"/>
                  </a:moveTo>
                  <a:cubicBezTo>
                    <a:pt x="1573534" y="1361184"/>
                    <a:pt x="1686371" y="1474021"/>
                    <a:pt x="1686371" y="1613212"/>
                  </a:cubicBezTo>
                  <a:cubicBezTo>
                    <a:pt x="1686371" y="1752403"/>
                    <a:pt x="1573534" y="1865240"/>
                    <a:pt x="1434343" y="1865240"/>
                  </a:cubicBezTo>
                  <a:cubicBezTo>
                    <a:pt x="1295152" y="1865240"/>
                    <a:pt x="1182315" y="1752403"/>
                    <a:pt x="1182315" y="1613212"/>
                  </a:cubicBezTo>
                  <a:cubicBezTo>
                    <a:pt x="1182315" y="1474021"/>
                    <a:pt x="1295152" y="1361184"/>
                    <a:pt x="1434343" y="1361184"/>
                  </a:cubicBezTo>
                  <a:close/>
                  <a:moveTo>
                    <a:pt x="1433770" y="1149513"/>
                  </a:moveTo>
                  <a:cubicBezTo>
                    <a:pt x="1365445" y="1183896"/>
                    <a:pt x="1296585" y="1221489"/>
                    <a:pt x="1227343" y="1261466"/>
                  </a:cubicBezTo>
                  <a:lnTo>
                    <a:pt x="1027157" y="1384911"/>
                  </a:lnTo>
                  <a:cubicBezTo>
                    <a:pt x="1022222" y="1461370"/>
                    <a:pt x="1020343" y="1539922"/>
                    <a:pt x="1020343" y="1620000"/>
                  </a:cubicBezTo>
                  <a:lnTo>
                    <a:pt x="1028287" y="1855786"/>
                  </a:lnTo>
                  <a:cubicBezTo>
                    <a:pt x="1091680" y="1898065"/>
                    <a:pt x="1158394" y="1938727"/>
                    <a:pt x="1227343" y="1978535"/>
                  </a:cubicBezTo>
                  <a:lnTo>
                    <a:pt x="1434916" y="2090488"/>
                  </a:lnTo>
                  <a:cubicBezTo>
                    <a:pt x="1503241" y="2056105"/>
                    <a:pt x="1572101" y="2018511"/>
                    <a:pt x="1641343" y="1978535"/>
                  </a:cubicBezTo>
                  <a:lnTo>
                    <a:pt x="1841530" y="1855090"/>
                  </a:lnTo>
                  <a:cubicBezTo>
                    <a:pt x="1846464" y="1778631"/>
                    <a:pt x="1848343" y="1700079"/>
                    <a:pt x="1848343" y="1620000"/>
                  </a:cubicBezTo>
                  <a:lnTo>
                    <a:pt x="1840399" y="1384214"/>
                  </a:lnTo>
                  <a:cubicBezTo>
                    <a:pt x="1777006" y="1341936"/>
                    <a:pt x="1710293" y="1301274"/>
                    <a:pt x="1641343" y="1261466"/>
                  </a:cubicBezTo>
                  <a:close/>
                  <a:moveTo>
                    <a:pt x="1065308" y="980650"/>
                  </a:moveTo>
                  <a:cubicBezTo>
                    <a:pt x="1056566" y="1038899"/>
                    <a:pt x="1049538" y="1099475"/>
                    <a:pt x="1043732" y="1161964"/>
                  </a:cubicBezTo>
                  <a:cubicBezTo>
                    <a:pt x="1074206" y="1142551"/>
                    <a:pt x="1105539" y="1123943"/>
                    <a:pt x="1137343" y="1105581"/>
                  </a:cubicBezTo>
                  <a:lnTo>
                    <a:pt x="1233271" y="1052839"/>
                  </a:lnTo>
                  <a:cubicBezTo>
                    <a:pt x="1176898" y="1024957"/>
                    <a:pt x="1120756" y="1000892"/>
                    <a:pt x="1065308" y="980650"/>
                  </a:cubicBezTo>
                  <a:close/>
                  <a:moveTo>
                    <a:pt x="1804814" y="980095"/>
                  </a:moveTo>
                  <a:cubicBezTo>
                    <a:pt x="1749321" y="1001726"/>
                    <a:pt x="1692469" y="1025646"/>
                    <a:pt x="1634800" y="1052200"/>
                  </a:cubicBezTo>
                  <a:cubicBezTo>
                    <a:pt x="1667149" y="1069046"/>
                    <a:pt x="1699234" y="1087043"/>
                    <a:pt x="1731343" y="1105581"/>
                  </a:cubicBezTo>
                  <a:lnTo>
                    <a:pt x="1826380" y="1162822"/>
                  </a:lnTo>
                  <a:cubicBezTo>
                    <a:pt x="1820738" y="1099825"/>
                    <a:pt x="1813359" y="1038819"/>
                    <a:pt x="1804814" y="980095"/>
                  </a:cubicBezTo>
                  <a:close/>
                  <a:moveTo>
                    <a:pt x="2432236" y="816002"/>
                  </a:moveTo>
                  <a:cubicBezTo>
                    <a:pt x="2308930" y="820546"/>
                    <a:pt x="2149627" y="855445"/>
                    <a:pt x="1968950" y="917446"/>
                  </a:cubicBezTo>
                  <a:cubicBezTo>
                    <a:pt x="1989749" y="1032703"/>
                    <a:pt x="2005463" y="1155596"/>
                    <a:pt x="2014941" y="1284167"/>
                  </a:cubicBezTo>
                  <a:cubicBezTo>
                    <a:pt x="2121232" y="1356780"/>
                    <a:pt x="2219808" y="1431548"/>
                    <a:pt x="2308918" y="1507322"/>
                  </a:cubicBezTo>
                  <a:cubicBezTo>
                    <a:pt x="2600162" y="1255150"/>
                    <a:pt x="2752317" y="1022798"/>
                    <a:pt x="2681420" y="900000"/>
                  </a:cubicBezTo>
                  <a:cubicBezTo>
                    <a:pt x="2645694" y="838121"/>
                    <a:pt x="2557557" y="811383"/>
                    <a:pt x="2432236" y="816002"/>
                  </a:cubicBezTo>
                  <a:close/>
                  <a:moveTo>
                    <a:pt x="436450" y="816001"/>
                  </a:moveTo>
                  <a:cubicBezTo>
                    <a:pt x="311129" y="811383"/>
                    <a:pt x="222992" y="838121"/>
                    <a:pt x="187266" y="900000"/>
                  </a:cubicBezTo>
                  <a:cubicBezTo>
                    <a:pt x="158404" y="949991"/>
                    <a:pt x="166508" y="1018139"/>
                    <a:pt x="206887" y="1097970"/>
                  </a:cubicBezTo>
                  <a:cubicBezTo>
                    <a:pt x="213842" y="1096217"/>
                    <a:pt x="221021" y="1095812"/>
                    <a:pt x="228294" y="1095812"/>
                  </a:cubicBezTo>
                  <a:cubicBezTo>
                    <a:pt x="334372" y="1095812"/>
                    <a:pt x="420366" y="1181806"/>
                    <a:pt x="420366" y="1287884"/>
                  </a:cubicBezTo>
                  <a:cubicBezTo>
                    <a:pt x="420366" y="1314219"/>
                    <a:pt x="415066" y="1339317"/>
                    <a:pt x="405427" y="1362148"/>
                  </a:cubicBezTo>
                  <a:cubicBezTo>
                    <a:pt x="450585" y="1410442"/>
                    <a:pt x="502437" y="1459559"/>
                    <a:pt x="559639" y="1509493"/>
                  </a:cubicBezTo>
                  <a:cubicBezTo>
                    <a:pt x="648020" y="1432341"/>
                    <a:pt x="746894" y="1357336"/>
                    <a:pt x="853451" y="1284376"/>
                  </a:cubicBezTo>
                  <a:cubicBezTo>
                    <a:pt x="863322" y="1155820"/>
                    <a:pt x="878792" y="1032881"/>
                    <a:pt x="901357" y="917930"/>
                  </a:cubicBezTo>
                  <a:cubicBezTo>
                    <a:pt x="719999" y="855651"/>
                    <a:pt x="560119" y="820559"/>
                    <a:pt x="436450" y="816001"/>
                  </a:cubicBezTo>
                  <a:close/>
                  <a:moveTo>
                    <a:pt x="1434343" y="180000"/>
                  </a:moveTo>
                  <a:cubicBezTo>
                    <a:pt x="1292548" y="180000"/>
                    <a:pt x="1167402" y="427948"/>
                    <a:pt x="1094661" y="806265"/>
                  </a:cubicBezTo>
                  <a:cubicBezTo>
                    <a:pt x="1204832" y="845548"/>
                    <a:pt x="1318864" y="893532"/>
                    <a:pt x="1434887" y="949272"/>
                  </a:cubicBezTo>
                  <a:cubicBezTo>
                    <a:pt x="1551037" y="893162"/>
                    <a:pt x="1665385" y="845301"/>
                    <a:pt x="1775658" y="805671"/>
                  </a:cubicBezTo>
                  <a:cubicBezTo>
                    <a:pt x="1751860" y="684885"/>
                    <a:pt x="1722886" y="577390"/>
                    <a:pt x="1688823" y="487405"/>
                  </a:cubicBezTo>
                  <a:cubicBezTo>
                    <a:pt x="1688009" y="487647"/>
                    <a:pt x="1687191" y="487652"/>
                    <a:pt x="1686371" y="487652"/>
                  </a:cubicBezTo>
                  <a:cubicBezTo>
                    <a:pt x="1580293" y="487652"/>
                    <a:pt x="1494299" y="401658"/>
                    <a:pt x="1494299" y="295580"/>
                  </a:cubicBezTo>
                  <a:cubicBezTo>
                    <a:pt x="1494299" y="264819"/>
                    <a:pt x="1501530" y="235747"/>
                    <a:pt x="1516122" y="210837"/>
                  </a:cubicBezTo>
                  <a:cubicBezTo>
                    <a:pt x="1490583" y="189985"/>
                    <a:pt x="1462798" y="180000"/>
                    <a:pt x="1434343" y="180000"/>
                  </a:cubicBezTo>
                  <a:close/>
                  <a:moveTo>
                    <a:pt x="1434343" y="0"/>
                  </a:moveTo>
                  <a:cubicBezTo>
                    <a:pt x="1509303" y="0"/>
                    <a:pt x="1581019" y="37868"/>
                    <a:pt x="1646062" y="107907"/>
                  </a:cubicBezTo>
                  <a:cubicBezTo>
                    <a:pt x="1659037" y="104972"/>
                    <a:pt x="1672533" y="103508"/>
                    <a:pt x="1686371" y="103508"/>
                  </a:cubicBezTo>
                  <a:cubicBezTo>
                    <a:pt x="1792449" y="103508"/>
                    <a:pt x="1878443" y="189502"/>
                    <a:pt x="1878443" y="295580"/>
                  </a:cubicBezTo>
                  <a:cubicBezTo>
                    <a:pt x="1878443" y="342831"/>
                    <a:pt x="1861381" y="386097"/>
                    <a:pt x="1831228" y="417985"/>
                  </a:cubicBezTo>
                  <a:cubicBezTo>
                    <a:pt x="1871860" y="515668"/>
                    <a:pt x="1906636" y="628220"/>
                    <a:pt x="1935357" y="752219"/>
                  </a:cubicBezTo>
                  <a:cubicBezTo>
                    <a:pt x="2379384" y="616814"/>
                    <a:pt x="2731816" y="627289"/>
                    <a:pt x="2837304" y="810000"/>
                  </a:cubicBezTo>
                  <a:cubicBezTo>
                    <a:pt x="2942793" y="992711"/>
                    <a:pt x="2775650" y="1303161"/>
                    <a:pt x="2436521" y="1620139"/>
                  </a:cubicBezTo>
                  <a:cubicBezTo>
                    <a:pt x="2775698" y="1936928"/>
                    <a:pt x="2942777" y="2247316"/>
                    <a:pt x="2837304" y="2430000"/>
                  </a:cubicBezTo>
                  <a:cubicBezTo>
                    <a:pt x="2771439" y="2544083"/>
                    <a:pt x="2609300" y="2591017"/>
                    <a:pt x="2388706" y="2577188"/>
                  </a:cubicBezTo>
                  <a:cubicBezTo>
                    <a:pt x="2358753" y="2639691"/>
                    <a:pt x="2294480" y="2681612"/>
                    <a:pt x="2220415" y="2681612"/>
                  </a:cubicBezTo>
                  <a:cubicBezTo>
                    <a:pt x="2122541" y="2681612"/>
                    <a:pt x="2041764" y="2608405"/>
                    <a:pt x="2030773" y="2513644"/>
                  </a:cubicBezTo>
                  <a:cubicBezTo>
                    <a:pt x="1999304" y="2506661"/>
                    <a:pt x="1967635" y="2497623"/>
                    <a:pt x="1935485" y="2487821"/>
                  </a:cubicBezTo>
                  <a:cubicBezTo>
                    <a:pt x="1830610" y="2940018"/>
                    <a:pt x="1645322" y="3240000"/>
                    <a:pt x="1434343" y="3240000"/>
                  </a:cubicBezTo>
                  <a:cubicBezTo>
                    <a:pt x="1223366" y="3240000"/>
                    <a:pt x="1038079" y="2940023"/>
                    <a:pt x="933330" y="2487781"/>
                  </a:cubicBezTo>
                  <a:cubicBezTo>
                    <a:pt x="489302" y="2623186"/>
                    <a:pt x="136870" y="2612712"/>
                    <a:pt x="31382" y="2430000"/>
                  </a:cubicBezTo>
                  <a:cubicBezTo>
                    <a:pt x="-74106" y="2247290"/>
                    <a:pt x="93037" y="1936840"/>
                    <a:pt x="432165" y="1619862"/>
                  </a:cubicBezTo>
                  <a:cubicBezTo>
                    <a:pt x="378689" y="1569916"/>
                    <a:pt x="329491" y="1520128"/>
                    <a:pt x="285801" y="1470219"/>
                  </a:cubicBezTo>
                  <a:cubicBezTo>
                    <a:pt x="267844" y="1476857"/>
                    <a:pt x="248431" y="1479956"/>
                    <a:pt x="228294" y="1479956"/>
                  </a:cubicBezTo>
                  <a:cubicBezTo>
                    <a:pt x="122216" y="1479956"/>
                    <a:pt x="36222" y="1393962"/>
                    <a:pt x="36222" y="1287884"/>
                  </a:cubicBezTo>
                  <a:cubicBezTo>
                    <a:pt x="36222" y="1246866"/>
                    <a:pt x="49080" y="1208850"/>
                    <a:pt x="73868" y="1179672"/>
                  </a:cubicBezTo>
                  <a:cubicBezTo>
                    <a:pt x="-4733" y="1033688"/>
                    <a:pt x="-23287" y="904690"/>
                    <a:pt x="31382" y="810000"/>
                  </a:cubicBezTo>
                  <a:cubicBezTo>
                    <a:pt x="136860" y="627306"/>
                    <a:pt x="489234" y="616816"/>
                    <a:pt x="933201" y="752179"/>
                  </a:cubicBezTo>
                  <a:cubicBezTo>
                    <a:pt x="1038076" y="299982"/>
                    <a:pt x="1223365" y="0"/>
                    <a:pt x="14343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5" name="Heart 17">
              <a:extLst>
                <a:ext uri="{FF2B5EF4-FFF2-40B4-BE49-F238E27FC236}">
                  <a16:creationId xmlns="" xmlns:a16="http://schemas.microsoft.com/office/drawing/2014/main" id="{7EBFDAC3-D22A-45EE-84EC-0B2455E5718A}"/>
                </a:ext>
              </a:extLst>
            </p:cNvPr>
            <p:cNvSpPr/>
            <p:nvPr/>
          </p:nvSpPr>
          <p:spPr>
            <a:xfrm>
              <a:off x="6027872" y="2833290"/>
              <a:ext cx="340626" cy="333972"/>
            </a:xfrm>
            <a:custGeom>
              <a:avLst/>
              <a:gdLst/>
              <a:ahLst/>
              <a:cxnLst/>
              <a:rect l="l" t="t" r="r" b="b"/>
              <a:pathLst>
                <a:path w="3263621" h="3199863">
                  <a:moveTo>
                    <a:pt x="1896188" y="786599"/>
                  </a:moveTo>
                  <a:cubicBezTo>
                    <a:pt x="1878938" y="786251"/>
                    <a:pt x="1861335" y="789280"/>
                    <a:pt x="1844305" y="796082"/>
                  </a:cubicBezTo>
                  <a:cubicBezTo>
                    <a:pt x="1792333" y="816839"/>
                    <a:pt x="1760707" y="866742"/>
                    <a:pt x="1761231" y="919486"/>
                  </a:cubicBezTo>
                  <a:lnTo>
                    <a:pt x="1573886" y="1618665"/>
                  </a:lnTo>
                  <a:lnTo>
                    <a:pt x="1438574" y="1113672"/>
                  </a:lnTo>
                  <a:cubicBezTo>
                    <a:pt x="1424335" y="1060531"/>
                    <a:pt x="1379808" y="1023594"/>
                    <a:pt x="1328543" y="1016456"/>
                  </a:cubicBezTo>
                  <a:cubicBezTo>
                    <a:pt x="1320071" y="1015276"/>
                    <a:pt x="1311415" y="1014911"/>
                    <a:pt x="1302836" y="1018067"/>
                  </a:cubicBezTo>
                  <a:lnTo>
                    <a:pt x="1300556" y="1017667"/>
                  </a:lnTo>
                  <a:cubicBezTo>
                    <a:pt x="1298914" y="1017711"/>
                    <a:pt x="1297275" y="1017786"/>
                    <a:pt x="1295680" y="1018515"/>
                  </a:cubicBezTo>
                  <a:lnTo>
                    <a:pt x="1275904" y="1019755"/>
                  </a:lnTo>
                  <a:cubicBezTo>
                    <a:pt x="1273459" y="1020410"/>
                    <a:pt x="1271049" y="1021129"/>
                    <a:pt x="1269080" y="1023145"/>
                  </a:cubicBezTo>
                  <a:cubicBezTo>
                    <a:pt x="1229892" y="1033156"/>
                    <a:pt x="1196286" y="1061513"/>
                    <a:pt x="1180414" y="1102068"/>
                  </a:cubicBezTo>
                  <a:lnTo>
                    <a:pt x="902406" y="1812437"/>
                  </a:lnTo>
                  <a:lnTo>
                    <a:pt x="612897" y="1812437"/>
                  </a:lnTo>
                  <a:cubicBezTo>
                    <a:pt x="539543" y="1812437"/>
                    <a:pt x="480078" y="1871902"/>
                    <a:pt x="480078" y="1945256"/>
                  </a:cubicBezTo>
                  <a:cubicBezTo>
                    <a:pt x="480078" y="2018610"/>
                    <a:pt x="539543" y="2078075"/>
                    <a:pt x="612897" y="2078075"/>
                  </a:cubicBezTo>
                  <a:lnTo>
                    <a:pt x="966673" y="2078075"/>
                  </a:lnTo>
                  <a:cubicBezTo>
                    <a:pt x="1008666" y="2088839"/>
                    <a:pt x="1051924" y="2075535"/>
                    <a:pt x="1081835" y="2045978"/>
                  </a:cubicBezTo>
                  <a:cubicBezTo>
                    <a:pt x="1105846" y="2028294"/>
                    <a:pt x="1122213" y="2001701"/>
                    <a:pt x="1125659" y="1970866"/>
                  </a:cubicBezTo>
                  <a:lnTo>
                    <a:pt x="1284498" y="1565001"/>
                  </a:lnTo>
                  <a:lnTo>
                    <a:pt x="1443089" y="2156868"/>
                  </a:lnTo>
                  <a:cubicBezTo>
                    <a:pt x="1455914" y="2204733"/>
                    <a:pt x="1493311" y="2239452"/>
                    <a:pt x="1538593" y="2249086"/>
                  </a:cubicBezTo>
                  <a:lnTo>
                    <a:pt x="1542015" y="2250785"/>
                  </a:lnTo>
                  <a:cubicBezTo>
                    <a:pt x="1542604" y="2250943"/>
                    <a:pt x="1543193" y="2251097"/>
                    <a:pt x="1543870" y="2250902"/>
                  </a:cubicBezTo>
                  <a:cubicBezTo>
                    <a:pt x="1553422" y="2254514"/>
                    <a:pt x="1563610" y="2255524"/>
                    <a:pt x="1573886" y="2252783"/>
                  </a:cubicBezTo>
                  <a:cubicBezTo>
                    <a:pt x="1584162" y="2255524"/>
                    <a:pt x="1594351" y="2254515"/>
                    <a:pt x="1603903" y="2250901"/>
                  </a:cubicBezTo>
                  <a:lnTo>
                    <a:pt x="1605758" y="2250785"/>
                  </a:lnTo>
                  <a:cubicBezTo>
                    <a:pt x="1606974" y="2250459"/>
                    <a:pt x="1608181" y="2250118"/>
                    <a:pt x="1609178" y="2249086"/>
                  </a:cubicBezTo>
                  <a:cubicBezTo>
                    <a:pt x="1654461" y="2239453"/>
                    <a:pt x="1691859" y="2204734"/>
                    <a:pt x="1704684" y="2156868"/>
                  </a:cubicBezTo>
                  <a:lnTo>
                    <a:pt x="1921541" y="1347547"/>
                  </a:lnTo>
                  <a:lnTo>
                    <a:pt x="2181705" y="1998928"/>
                  </a:lnTo>
                  <a:cubicBezTo>
                    <a:pt x="2205326" y="2058070"/>
                    <a:pt x="2266689" y="2090865"/>
                    <a:pt x="2326593" y="2078075"/>
                  </a:cubicBezTo>
                  <a:lnTo>
                    <a:pt x="2671200" y="2078075"/>
                  </a:lnTo>
                  <a:cubicBezTo>
                    <a:pt x="2744554" y="2078075"/>
                    <a:pt x="2804019" y="2018610"/>
                    <a:pt x="2804019" y="1945256"/>
                  </a:cubicBezTo>
                  <a:cubicBezTo>
                    <a:pt x="2804019" y="1871902"/>
                    <a:pt x="2744554" y="1812437"/>
                    <a:pt x="2671200" y="1812437"/>
                  </a:cubicBezTo>
                  <a:lnTo>
                    <a:pt x="2393261" y="1812437"/>
                  </a:lnTo>
                  <a:lnTo>
                    <a:pt x="2016914" y="870162"/>
                  </a:lnTo>
                  <a:cubicBezTo>
                    <a:pt x="1996508" y="819071"/>
                    <a:pt x="1947937" y="787642"/>
                    <a:pt x="1896188" y="786599"/>
                  </a:cubicBezTo>
                  <a:close/>
                  <a:moveTo>
                    <a:pt x="773454" y="106"/>
                  </a:moveTo>
                  <a:cubicBezTo>
                    <a:pt x="1097282" y="5742"/>
                    <a:pt x="1441967" y="238301"/>
                    <a:pt x="1631811" y="769863"/>
                  </a:cubicBezTo>
                  <a:cubicBezTo>
                    <a:pt x="2306811" y="-1120137"/>
                    <a:pt x="4939311" y="769863"/>
                    <a:pt x="1631811" y="3199863"/>
                  </a:cubicBezTo>
                  <a:cubicBezTo>
                    <a:pt x="-745455" y="1453301"/>
                    <a:pt x="-54107" y="-14297"/>
                    <a:pt x="773454" y="1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6" name="Rounded Rectangle 25">
              <a:extLst>
                <a:ext uri="{FF2B5EF4-FFF2-40B4-BE49-F238E27FC236}">
                  <a16:creationId xmlns="" xmlns:a16="http://schemas.microsoft.com/office/drawing/2014/main" id="{FF960CCB-6BCC-4034-B038-FB2E3856B61E}"/>
                </a:ext>
              </a:extLst>
            </p:cNvPr>
            <p:cNvSpPr/>
            <p:nvPr/>
          </p:nvSpPr>
          <p:spPr>
            <a:xfrm>
              <a:off x="5440459" y="2858907"/>
              <a:ext cx="338160" cy="284999"/>
            </a:xfrm>
            <a:custGeom>
              <a:avLst/>
              <a:gdLst/>
              <a:ahLst/>
              <a:cxnLst/>
              <a:rect l="l" t="t" r="r" b="b"/>
              <a:pathLst>
                <a:path w="3240000" h="2730652">
                  <a:moveTo>
                    <a:pt x="1452811" y="1541940"/>
                  </a:moveTo>
                  <a:lnTo>
                    <a:pt x="1452811" y="1831951"/>
                  </a:lnTo>
                  <a:lnTo>
                    <a:pt x="1162800" y="1831951"/>
                  </a:lnTo>
                  <a:lnTo>
                    <a:pt x="1162800" y="2166329"/>
                  </a:lnTo>
                  <a:lnTo>
                    <a:pt x="1452811" y="2166329"/>
                  </a:lnTo>
                  <a:lnTo>
                    <a:pt x="1452811" y="2456340"/>
                  </a:lnTo>
                  <a:lnTo>
                    <a:pt x="1787189" y="2456340"/>
                  </a:lnTo>
                  <a:lnTo>
                    <a:pt x="1787189" y="2166329"/>
                  </a:lnTo>
                  <a:lnTo>
                    <a:pt x="2077200" y="2166329"/>
                  </a:lnTo>
                  <a:lnTo>
                    <a:pt x="2077200" y="1831951"/>
                  </a:lnTo>
                  <a:lnTo>
                    <a:pt x="1787189" y="1831951"/>
                  </a:lnTo>
                  <a:lnTo>
                    <a:pt x="1787189" y="1541940"/>
                  </a:lnTo>
                  <a:close/>
                  <a:moveTo>
                    <a:pt x="0" y="1278453"/>
                  </a:moveTo>
                  <a:lnTo>
                    <a:pt x="3240000" y="1278453"/>
                  </a:lnTo>
                  <a:lnTo>
                    <a:pt x="3240000" y="2376509"/>
                  </a:lnTo>
                  <a:cubicBezTo>
                    <a:pt x="3240000" y="2572097"/>
                    <a:pt x="3081445" y="2730652"/>
                    <a:pt x="2885857" y="2730652"/>
                  </a:cubicBezTo>
                  <a:lnTo>
                    <a:pt x="354143" y="2730652"/>
                  </a:lnTo>
                  <a:cubicBezTo>
                    <a:pt x="158555" y="2730652"/>
                    <a:pt x="0" y="2572097"/>
                    <a:pt x="0" y="2376509"/>
                  </a:cubicBezTo>
                  <a:close/>
                  <a:moveTo>
                    <a:pt x="1001150" y="200505"/>
                  </a:moveTo>
                  <a:cubicBezTo>
                    <a:pt x="933045" y="200505"/>
                    <a:pt x="877834" y="255715"/>
                    <a:pt x="877834" y="323821"/>
                  </a:cubicBezTo>
                  <a:lnTo>
                    <a:pt x="877834" y="605836"/>
                  </a:lnTo>
                  <a:lnTo>
                    <a:pt x="2362163" y="605836"/>
                  </a:lnTo>
                  <a:lnTo>
                    <a:pt x="2362163" y="323821"/>
                  </a:lnTo>
                  <a:cubicBezTo>
                    <a:pt x="2362163" y="255715"/>
                    <a:pt x="2306952" y="200505"/>
                    <a:pt x="2238846" y="200505"/>
                  </a:cubicBezTo>
                  <a:close/>
                  <a:moveTo>
                    <a:pt x="843301" y="0"/>
                  </a:moveTo>
                  <a:lnTo>
                    <a:pt x="2396696" y="0"/>
                  </a:lnTo>
                  <a:cubicBezTo>
                    <a:pt x="2488075" y="0"/>
                    <a:pt x="2562152" y="74077"/>
                    <a:pt x="2562152" y="165456"/>
                  </a:cubicBezTo>
                  <a:lnTo>
                    <a:pt x="2562152" y="605836"/>
                  </a:lnTo>
                  <a:lnTo>
                    <a:pt x="2885857" y="605836"/>
                  </a:lnTo>
                  <a:cubicBezTo>
                    <a:pt x="3081445" y="605836"/>
                    <a:pt x="3240000" y="764391"/>
                    <a:pt x="3240000" y="959979"/>
                  </a:cubicBezTo>
                  <a:lnTo>
                    <a:pt x="3240000" y="1134437"/>
                  </a:lnTo>
                  <a:lnTo>
                    <a:pt x="0" y="1134437"/>
                  </a:lnTo>
                  <a:lnTo>
                    <a:pt x="0" y="959979"/>
                  </a:lnTo>
                  <a:cubicBezTo>
                    <a:pt x="0" y="764391"/>
                    <a:pt x="158555" y="605836"/>
                    <a:pt x="354143" y="605836"/>
                  </a:cubicBezTo>
                  <a:lnTo>
                    <a:pt x="677845" y="605836"/>
                  </a:lnTo>
                  <a:lnTo>
                    <a:pt x="677845" y="165456"/>
                  </a:lnTo>
                  <a:cubicBezTo>
                    <a:pt x="677845" y="74077"/>
                    <a:pt x="751923" y="0"/>
                    <a:pt x="8433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7" name="Chord 32">
              <a:extLst>
                <a:ext uri="{FF2B5EF4-FFF2-40B4-BE49-F238E27FC236}">
                  <a16:creationId xmlns="" xmlns:a16="http://schemas.microsoft.com/office/drawing/2014/main" id="{A4ED526B-DCB5-4F94-82E7-1213146D262A}"/>
                </a:ext>
              </a:extLst>
            </p:cNvPr>
            <p:cNvSpPr/>
            <p:nvPr/>
          </p:nvSpPr>
          <p:spPr>
            <a:xfrm>
              <a:off x="4862902" y="2833809"/>
              <a:ext cx="338160" cy="335194"/>
            </a:xfrm>
            <a:custGeom>
              <a:avLst/>
              <a:gdLst/>
              <a:ahLst/>
              <a:cxnLst/>
              <a:rect l="l" t="t" r="r" b="b"/>
              <a:pathLst>
                <a:path w="3240000" h="3211580">
                  <a:moveTo>
                    <a:pt x="991906" y="2959580"/>
                  </a:moveTo>
                  <a:lnTo>
                    <a:pt x="2193254" y="2959580"/>
                  </a:lnTo>
                  <a:cubicBezTo>
                    <a:pt x="2215674" y="2959580"/>
                    <a:pt x="2233849" y="2977755"/>
                    <a:pt x="2233849" y="3000175"/>
                  </a:cubicBezTo>
                  <a:lnTo>
                    <a:pt x="2233849" y="3170985"/>
                  </a:lnTo>
                  <a:cubicBezTo>
                    <a:pt x="2233849" y="3193405"/>
                    <a:pt x="2215674" y="3211580"/>
                    <a:pt x="2193254" y="3211580"/>
                  </a:cubicBezTo>
                  <a:lnTo>
                    <a:pt x="991906" y="3211580"/>
                  </a:lnTo>
                  <a:cubicBezTo>
                    <a:pt x="969486" y="3211580"/>
                    <a:pt x="951311" y="3193405"/>
                    <a:pt x="951311" y="3170985"/>
                  </a:cubicBezTo>
                  <a:lnTo>
                    <a:pt x="951311" y="3000175"/>
                  </a:lnTo>
                  <a:cubicBezTo>
                    <a:pt x="951311" y="2977755"/>
                    <a:pt x="969486" y="2959580"/>
                    <a:pt x="991906" y="2959580"/>
                  </a:cubicBezTo>
                  <a:close/>
                  <a:moveTo>
                    <a:pt x="1439043" y="1763796"/>
                  </a:moveTo>
                  <a:lnTo>
                    <a:pt x="1439043" y="2067459"/>
                  </a:lnTo>
                  <a:lnTo>
                    <a:pt x="1135380" y="2067459"/>
                  </a:lnTo>
                  <a:lnTo>
                    <a:pt x="1135380" y="2374533"/>
                  </a:lnTo>
                  <a:lnTo>
                    <a:pt x="1439043" y="2374533"/>
                  </a:lnTo>
                  <a:lnTo>
                    <a:pt x="1439043" y="2678196"/>
                  </a:lnTo>
                  <a:lnTo>
                    <a:pt x="1746117" y="2678196"/>
                  </a:lnTo>
                  <a:lnTo>
                    <a:pt x="1746117" y="2374533"/>
                  </a:lnTo>
                  <a:lnTo>
                    <a:pt x="2049780" y="2374533"/>
                  </a:lnTo>
                  <a:lnTo>
                    <a:pt x="2049780" y="2067459"/>
                  </a:lnTo>
                  <a:lnTo>
                    <a:pt x="1746117" y="2067459"/>
                  </a:lnTo>
                  <a:lnTo>
                    <a:pt x="1746117" y="1763796"/>
                  </a:lnTo>
                  <a:close/>
                  <a:moveTo>
                    <a:pt x="128358" y="1541040"/>
                  </a:moveTo>
                  <a:lnTo>
                    <a:pt x="3056915" y="1550917"/>
                  </a:lnTo>
                  <a:cubicBezTo>
                    <a:pt x="3061111" y="2078028"/>
                    <a:pt x="2781683" y="2566719"/>
                    <a:pt x="2325284" y="2830467"/>
                  </a:cubicBezTo>
                  <a:lnTo>
                    <a:pt x="2182018" y="2900953"/>
                  </a:lnTo>
                  <a:lnTo>
                    <a:pt x="1002135" y="2900953"/>
                  </a:lnTo>
                  <a:cubicBezTo>
                    <a:pt x="950374" y="2879821"/>
                    <a:pt x="900231" y="2854191"/>
                    <a:pt x="851341" y="2825496"/>
                  </a:cubicBezTo>
                  <a:cubicBezTo>
                    <a:pt x="396732" y="2558675"/>
                    <a:pt x="120607" y="2068110"/>
                    <a:pt x="128358" y="1541040"/>
                  </a:cubicBezTo>
                  <a:close/>
                  <a:moveTo>
                    <a:pt x="61067" y="1230414"/>
                  </a:moveTo>
                  <a:lnTo>
                    <a:pt x="3178933" y="1230414"/>
                  </a:lnTo>
                  <a:cubicBezTo>
                    <a:pt x="3212659" y="1230414"/>
                    <a:pt x="3240000" y="1257755"/>
                    <a:pt x="3240000" y="1291481"/>
                  </a:cubicBezTo>
                  <a:lnTo>
                    <a:pt x="3240000" y="1421347"/>
                  </a:lnTo>
                  <a:cubicBezTo>
                    <a:pt x="3240000" y="1455073"/>
                    <a:pt x="3212659" y="1482414"/>
                    <a:pt x="3178933" y="1482414"/>
                  </a:cubicBezTo>
                  <a:lnTo>
                    <a:pt x="61067" y="1482414"/>
                  </a:lnTo>
                  <a:cubicBezTo>
                    <a:pt x="27341" y="1482414"/>
                    <a:pt x="0" y="1455073"/>
                    <a:pt x="0" y="1421347"/>
                  </a:cubicBezTo>
                  <a:lnTo>
                    <a:pt x="0" y="1291481"/>
                  </a:lnTo>
                  <a:cubicBezTo>
                    <a:pt x="0" y="1257755"/>
                    <a:pt x="27341" y="1230414"/>
                    <a:pt x="61067" y="1230414"/>
                  </a:cubicBezTo>
                  <a:close/>
                  <a:moveTo>
                    <a:pt x="2481726" y="315922"/>
                  </a:moveTo>
                  <a:lnTo>
                    <a:pt x="2862412" y="696608"/>
                  </a:lnTo>
                  <a:lnTo>
                    <a:pt x="2420437" y="1138584"/>
                  </a:lnTo>
                  <a:lnTo>
                    <a:pt x="1659064" y="1138584"/>
                  </a:lnTo>
                  <a:close/>
                  <a:moveTo>
                    <a:pt x="2730827" y="0"/>
                  </a:moveTo>
                  <a:cubicBezTo>
                    <a:pt x="2765703" y="0"/>
                    <a:pt x="2800581" y="13305"/>
                    <a:pt x="2827191" y="39915"/>
                  </a:cubicBezTo>
                  <a:lnTo>
                    <a:pt x="3143636" y="356360"/>
                  </a:lnTo>
                  <a:cubicBezTo>
                    <a:pt x="3196857" y="409581"/>
                    <a:pt x="3196857" y="495868"/>
                    <a:pt x="3143636" y="549088"/>
                  </a:cubicBezTo>
                  <a:lnTo>
                    <a:pt x="3082882" y="609843"/>
                  </a:lnTo>
                  <a:cubicBezTo>
                    <a:pt x="3029661" y="663063"/>
                    <a:pt x="2943375" y="663064"/>
                    <a:pt x="2890155" y="609843"/>
                  </a:cubicBezTo>
                  <a:lnTo>
                    <a:pt x="2573708" y="293397"/>
                  </a:lnTo>
                  <a:cubicBezTo>
                    <a:pt x="2520488" y="240176"/>
                    <a:pt x="2520488" y="153889"/>
                    <a:pt x="2573708" y="100669"/>
                  </a:cubicBezTo>
                  <a:lnTo>
                    <a:pt x="2634463" y="39914"/>
                  </a:lnTo>
                  <a:cubicBezTo>
                    <a:pt x="2661073" y="13305"/>
                    <a:pt x="2695950" y="0"/>
                    <a:pt x="27308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8" name="Rounded Rectangle 40">
              <a:extLst>
                <a:ext uri="{FF2B5EF4-FFF2-40B4-BE49-F238E27FC236}">
                  <a16:creationId xmlns="" xmlns:a16="http://schemas.microsoft.com/office/drawing/2014/main" id="{95771B9C-E8EF-4880-81F6-3629A88607EE}"/>
                </a:ext>
              </a:extLst>
            </p:cNvPr>
            <p:cNvSpPr/>
            <p:nvPr/>
          </p:nvSpPr>
          <p:spPr>
            <a:xfrm rot="2942052">
              <a:off x="6566376" y="2834205"/>
              <a:ext cx="314333" cy="334403"/>
            </a:xfrm>
            <a:custGeom>
              <a:avLst/>
              <a:gdLst/>
              <a:ahLst/>
              <a:cxnLst/>
              <a:rect l="l" t="t" r="r" b="b"/>
              <a:pathLst>
                <a:path w="3011706" h="3204001">
                  <a:moveTo>
                    <a:pt x="2432249" y="1011942"/>
                  </a:moveTo>
                  <a:cubicBezTo>
                    <a:pt x="2423608" y="1019482"/>
                    <a:pt x="2416303" y="1028841"/>
                    <a:pt x="2410966" y="1039800"/>
                  </a:cubicBezTo>
                  <a:lnTo>
                    <a:pt x="1969837" y="1945620"/>
                  </a:lnTo>
                  <a:cubicBezTo>
                    <a:pt x="1948488" y="1989457"/>
                    <a:pt x="1966719" y="2042300"/>
                    <a:pt x="2010556" y="2063648"/>
                  </a:cubicBezTo>
                  <a:cubicBezTo>
                    <a:pt x="2054392" y="2084996"/>
                    <a:pt x="2107235" y="2066766"/>
                    <a:pt x="2128583" y="2022929"/>
                  </a:cubicBezTo>
                  <a:lnTo>
                    <a:pt x="2569712" y="1117109"/>
                  </a:lnTo>
                  <a:cubicBezTo>
                    <a:pt x="2591061" y="1073271"/>
                    <a:pt x="2572830" y="1020430"/>
                    <a:pt x="2528993" y="999081"/>
                  </a:cubicBezTo>
                  <a:cubicBezTo>
                    <a:pt x="2496115" y="983070"/>
                    <a:pt x="2458172" y="989322"/>
                    <a:pt x="2432249" y="1011942"/>
                  </a:cubicBezTo>
                  <a:close/>
                  <a:moveTo>
                    <a:pt x="1709549" y="1044955"/>
                  </a:moveTo>
                  <a:cubicBezTo>
                    <a:pt x="1978186" y="735551"/>
                    <a:pt x="2446780" y="702502"/>
                    <a:pt x="2756184" y="971139"/>
                  </a:cubicBezTo>
                  <a:cubicBezTo>
                    <a:pt x="3065588" y="1239776"/>
                    <a:pt x="3098636" y="1708370"/>
                    <a:pt x="2830000" y="2017774"/>
                  </a:cubicBezTo>
                  <a:cubicBezTo>
                    <a:pt x="2561363" y="2327178"/>
                    <a:pt x="2092769" y="2360227"/>
                    <a:pt x="1783365" y="2091590"/>
                  </a:cubicBezTo>
                  <a:cubicBezTo>
                    <a:pt x="1473960" y="1822953"/>
                    <a:pt x="1440912" y="1354359"/>
                    <a:pt x="1709549" y="1044955"/>
                  </a:cubicBezTo>
                  <a:close/>
                  <a:moveTo>
                    <a:pt x="208197" y="1872243"/>
                  </a:moveTo>
                  <a:cubicBezTo>
                    <a:pt x="195168" y="1885273"/>
                    <a:pt x="187109" y="1903273"/>
                    <a:pt x="187109" y="1923155"/>
                  </a:cubicBezTo>
                  <a:lnTo>
                    <a:pt x="187109" y="2715155"/>
                  </a:lnTo>
                  <a:cubicBezTo>
                    <a:pt x="187109" y="2754920"/>
                    <a:pt x="219344" y="2787155"/>
                    <a:pt x="259109" y="2787155"/>
                  </a:cubicBezTo>
                  <a:cubicBezTo>
                    <a:pt x="298874" y="2787155"/>
                    <a:pt x="331109" y="2754920"/>
                    <a:pt x="331109" y="2715155"/>
                  </a:cubicBezTo>
                  <a:lnTo>
                    <a:pt x="331109" y="1923155"/>
                  </a:lnTo>
                  <a:cubicBezTo>
                    <a:pt x="331109" y="1883390"/>
                    <a:pt x="298874" y="1851155"/>
                    <a:pt x="259109" y="1851155"/>
                  </a:cubicBezTo>
                  <a:cubicBezTo>
                    <a:pt x="239226" y="1851156"/>
                    <a:pt x="221226" y="1859214"/>
                    <a:pt x="208197" y="1872243"/>
                  </a:cubicBezTo>
                  <a:close/>
                  <a:moveTo>
                    <a:pt x="0" y="1625202"/>
                  </a:moveTo>
                  <a:cubicBezTo>
                    <a:pt x="418057" y="1737228"/>
                    <a:pt x="858998" y="1737384"/>
                    <a:pt x="1277606" y="1625336"/>
                  </a:cubicBezTo>
                  <a:cubicBezTo>
                    <a:pt x="1277605" y="1938624"/>
                    <a:pt x="1277605" y="2251911"/>
                    <a:pt x="1277605" y="2565198"/>
                  </a:cubicBezTo>
                  <a:cubicBezTo>
                    <a:pt x="1277605" y="2917999"/>
                    <a:pt x="991603" y="3204001"/>
                    <a:pt x="638802" y="3204001"/>
                  </a:cubicBezTo>
                  <a:lnTo>
                    <a:pt x="638803" y="3204000"/>
                  </a:lnTo>
                  <a:cubicBezTo>
                    <a:pt x="286002" y="3204000"/>
                    <a:pt x="0" y="2917999"/>
                    <a:pt x="0" y="2565197"/>
                  </a:cubicBezTo>
                  <a:close/>
                  <a:moveTo>
                    <a:pt x="208197" y="459897"/>
                  </a:moveTo>
                  <a:cubicBezTo>
                    <a:pt x="195167" y="472926"/>
                    <a:pt x="187109" y="490926"/>
                    <a:pt x="187109" y="510808"/>
                  </a:cubicBezTo>
                  <a:lnTo>
                    <a:pt x="187109" y="1302808"/>
                  </a:lnTo>
                  <a:cubicBezTo>
                    <a:pt x="187109" y="1342573"/>
                    <a:pt x="219344" y="1374808"/>
                    <a:pt x="259109" y="1374808"/>
                  </a:cubicBezTo>
                  <a:cubicBezTo>
                    <a:pt x="298874" y="1374808"/>
                    <a:pt x="331109" y="1342573"/>
                    <a:pt x="331109" y="1302808"/>
                  </a:cubicBezTo>
                  <a:lnTo>
                    <a:pt x="331109" y="510808"/>
                  </a:lnTo>
                  <a:cubicBezTo>
                    <a:pt x="331109" y="471043"/>
                    <a:pt x="298874" y="438808"/>
                    <a:pt x="259109" y="438808"/>
                  </a:cubicBezTo>
                  <a:cubicBezTo>
                    <a:pt x="239226" y="438808"/>
                    <a:pt x="221226" y="446867"/>
                    <a:pt x="208197" y="459897"/>
                  </a:cubicBezTo>
                  <a:close/>
                  <a:moveTo>
                    <a:pt x="187101" y="187101"/>
                  </a:moveTo>
                  <a:cubicBezTo>
                    <a:pt x="302701" y="71501"/>
                    <a:pt x="462402" y="0"/>
                    <a:pt x="638803" y="0"/>
                  </a:cubicBezTo>
                  <a:cubicBezTo>
                    <a:pt x="991604" y="0"/>
                    <a:pt x="1277606" y="286002"/>
                    <a:pt x="1277606" y="638803"/>
                  </a:cubicBezTo>
                  <a:lnTo>
                    <a:pt x="1277606" y="1497764"/>
                  </a:lnTo>
                  <a:cubicBezTo>
                    <a:pt x="859958" y="1616355"/>
                    <a:pt x="417375" y="1616210"/>
                    <a:pt x="0" y="1498771"/>
                  </a:cubicBezTo>
                  <a:lnTo>
                    <a:pt x="0" y="638803"/>
                  </a:lnTo>
                  <a:cubicBezTo>
                    <a:pt x="0" y="462403"/>
                    <a:pt x="71500" y="302702"/>
                    <a:pt x="187101" y="1871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0" name="Rounded Rectangle 17">
              <a:extLst>
                <a:ext uri="{FF2B5EF4-FFF2-40B4-BE49-F238E27FC236}">
                  <a16:creationId xmlns="" xmlns:a16="http://schemas.microsoft.com/office/drawing/2014/main" id="{EB380847-BE9C-4222-A9AD-B02E844EDC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76866" y="2821406"/>
              <a:ext cx="226262" cy="360000"/>
            </a:xfrm>
            <a:custGeom>
              <a:avLst/>
              <a:gdLst/>
              <a:ahLst/>
              <a:cxnLst/>
              <a:rect l="l" t="t" r="r" b="b"/>
              <a:pathLst>
                <a:path w="2016224" h="3207971">
                  <a:moveTo>
                    <a:pt x="854575" y="1382799"/>
                  </a:moveTo>
                  <a:lnTo>
                    <a:pt x="854575" y="1686462"/>
                  </a:lnTo>
                  <a:lnTo>
                    <a:pt x="550912" y="1686462"/>
                  </a:lnTo>
                  <a:lnTo>
                    <a:pt x="550912" y="1993536"/>
                  </a:lnTo>
                  <a:lnTo>
                    <a:pt x="854575" y="1993536"/>
                  </a:lnTo>
                  <a:lnTo>
                    <a:pt x="854575" y="2297199"/>
                  </a:lnTo>
                  <a:lnTo>
                    <a:pt x="1161649" y="2297199"/>
                  </a:lnTo>
                  <a:lnTo>
                    <a:pt x="1161649" y="1993536"/>
                  </a:lnTo>
                  <a:lnTo>
                    <a:pt x="1465312" y="1993536"/>
                  </a:lnTo>
                  <a:lnTo>
                    <a:pt x="1465312" y="1686462"/>
                  </a:lnTo>
                  <a:lnTo>
                    <a:pt x="1161649" y="1686462"/>
                  </a:lnTo>
                  <a:lnTo>
                    <a:pt x="1161649" y="1382799"/>
                  </a:lnTo>
                  <a:close/>
                  <a:moveTo>
                    <a:pt x="397285" y="941591"/>
                  </a:moveTo>
                  <a:lnTo>
                    <a:pt x="1618940" y="941591"/>
                  </a:lnTo>
                  <a:lnTo>
                    <a:pt x="1618940" y="2738407"/>
                  </a:lnTo>
                  <a:lnTo>
                    <a:pt x="397285" y="2738407"/>
                  </a:lnTo>
                  <a:close/>
                  <a:moveTo>
                    <a:pt x="305673" y="849979"/>
                  </a:moveTo>
                  <a:lnTo>
                    <a:pt x="305673" y="2830019"/>
                  </a:lnTo>
                  <a:lnTo>
                    <a:pt x="1710552" y="2830019"/>
                  </a:lnTo>
                  <a:lnTo>
                    <a:pt x="1710552" y="849979"/>
                  </a:lnTo>
                  <a:close/>
                  <a:moveTo>
                    <a:pt x="240515" y="472027"/>
                  </a:moveTo>
                  <a:lnTo>
                    <a:pt x="1775709" y="472027"/>
                  </a:lnTo>
                  <a:cubicBezTo>
                    <a:pt x="1908542" y="472027"/>
                    <a:pt x="2016224" y="579709"/>
                    <a:pt x="2016224" y="712542"/>
                  </a:cubicBezTo>
                  <a:lnTo>
                    <a:pt x="2016224" y="2967456"/>
                  </a:lnTo>
                  <a:cubicBezTo>
                    <a:pt x="2016224" y="3100289"/>
                    <a:pt x="1908542" y="3207971"/>
                    <a:pt x="1775709" y="3207971"/>
                  </a:cubicBezTo>
                  <a:lnTo>
                    <a:pt x="240515" y="3207971"/>
                  </a:lnTo>
                  <a:cubicBezTo>
                    <a:pt x="107682" y="3207971"/>
                    <a:pt x="0" y="3100289"/>
                    <a:pt x="0" y="2967456"/>
                  </a:cubicBezTo>
                  <a:lnTo>
                    <a:pt x="0" y="712542"/>
                  </a:lnTo>
                  <a:cubicBezTo>
                    <a:pt x="0" y="579709"/>
                    <a:pt x="107682" y="472027"/>
                    <a:pt x="240515" y="472027"/>
                  </a:cubicBezTo>
                  <a:close/>
                  <a:moveTo>
                    <a:pt x="515787" y="0"/>
                  </a:moveTo>
                  <a:lnTo>
                    <a:pt x="1500437" y="0"/>
                  </a:lnTo>
                  <a:cubicBezTo>
                    <a:pt x="1541893" y="0"/>
                    <a:pt x="1575500" y="33607"/>
                    <a:pt x="1575500" y="75063"/>
                  </a:cubicBezTo>
                  <a:lnTo>
                    <a:pt x="1575500" y="367990"/>
                  </a:lnTo>
                  <a:lnTo>
                    <a:pt x="440724" y="367990"/>
                  </a:lnTo>
                  <a:lnTo>
                    <a:pt x="440724" y="75063"/>
                  </a:lnTo>
                  <a:cubicBezTo>
                    <a:pt x="440724" y="33607"/>
                    <a:pt x="474331" y="0"/>
                    <a:pt x="5157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1" name="Oval 21">
              <a:extLst>
                <a:ext uri="{FF2B5EF4-FFF2-40B4-BE49-F238E27FC236}">
                  <a16:creationId xmlns="" xmlns:a16="http://schemas.microsoft.com/office/drawing/2014/main" id="{0961D5CF-CC93-4FB4-8071-DDEEC9F3D4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09736" y="2821406"/>
              <a:ext cx="360000" cy="360000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799999" y="306000"/>
                  </a:moveTo>
                  <a:lnTo>
                    <a:pt x="1440000" y="306000"/>
                  </a:lnTo>
                  <a:lnTo>
                    <a:pt x="1440000" y="1308231"/>
                  </a:lnTo>
                  <a:lnTo>
                    <a:pt x="572043" y="807116"/>
                  </a:lnTo>
                  <a:lnTo>
                    <a:pt x="392043" y="1118885"/>
                  </a:lnTo>
                  <a:lnTo>
                    <a:pt x="1260000" y="1620000"/>
                  </a:lnTo>
                  <a:lnTo>
                    <a:pt x="392043" y="2121116"/>
                  </a:lnTo>
                  <a:lnTo>
                    <a:pt x="572043" y="2432885"/>
                  </a:lnTo>
                  <a:lnTo>
                    <a:pt x="1440000" y="1931769"/>
                  </a:lnTo>
                  <a:lnTo>
                    <a:pt x="1440000" y="2934000"/>
                  </a:lnTo>
                  <a:lnTo>
                    <a:pt x="1800000" y="2934000"/>
                  </a:lnTo>
                  <a:lnTo>
                    <a:pt x="1800000" y="1931769"/>
                  </a:lnTo>
                  <a:lnTo>
                    <a:pt x="2667957" y="2432884"/>
                  </a:lnTo>
                  <a:lnTo>
                    <a:pt x="2847957" y="2121116"/>
                  </a:lnTo>
                  <a:lnTo>
                    <a:pt x="1980000" y="1620000"/>
                  </a:lnTo>
                  <a:lnTo>
                    <a:pt x="2847958" y="1118885"/>
                  </a:lnTo>
                  <a:lnTo>
                    <a:pt x="2667957" y="807116"/>
                  </a:lnTo>
                  <a:lnTo>
                    <a:pt x="1800000" y="1308231"/>
                  </a:ln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2" name="Oval 25">
              <a:extLst>
                <a:ext uri="{FF2B5EF4-FFF2-40B4-BE49-F238E27FC236}">
                  <a16:creationId xmlns="" xmlns:a16="http://schemas.microsoft.com/office/drawing/2014/main" id="{ABACEBDD-E8EC-4675-ABD1-C07284EDFE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79872" y="2821406"/>
              <a:ext cx="359510" cy="360000"/>
            </a:xfrm>
            <a:custGeom>
              <a:avLst/>
              <a:gdLst/>
              <a:ahLst/>
              <a:cxnLst/>
              <a:rect l="l" t="t" r="r" b="b"/>
              <a:pathLst>
                <a:path w="3225370" h="3229762">
                  <a:moveTo>
                    <a:pt x="1355872" y="0"/>
                  </a:moveTo>
                  <a:cubicBezTo>
                    <a:pt x="1564636" y="0"/>
                    <a:pt x="1733872" y="169236"/>
                    <a:pt x="1733872" y="378000"/>
                  </a:cubicBezTo>
                  <a:cubicBezTo>
                    <a:pt x="1733872" y="530834"/>
                    <a:pt x="1643169" y="662483"/>
                    <a:pt x="1512292" y="721255"/>
                  </a:cubicBezTo>
                  <a:lnTo>
                    <a:pt x="1607042" y="1169019"/>
                  </a:lnTo>
                  <a:cubicBezTo>
                    <a:pt x="1611319" y="1167786"/>
                    <a:pt x="1615651" y="1167712"/>
                    <a:pt x="1620000" y="1167712"/>
                  </a:cubicBezTo>
                  <a:cubicBezTo>
                    <a:pt x="1828764" y="1167712"/>
                    <a:pt x="1998000" y="1336948"/>
                    <a:pt x="1998000" y="1545712"/>
                  </a:cubicBezTo>
                  <a:lnTo>
                    <a:pt x="1996362" y="1567711"/>
                  </a:lnTo>
                  <a:lnTo>
                    <a:pt x="2525816" y="1711728"/>
                  </a:lnTo>
                  <a:cubicBezTo>
                    <a:pt x="2591164" y="1602543"/>
                    <a:pt x="2710810" y="1530128"/>
                    <a:pt x="2847370" y="1530128"/>
                  </a:cubicBezTo>
                  <a:cubicBezTo>
                    <a:pt x="3056134" y="1530128"/>
                    <a:pt x="3225370" y="1699364"/>
                    <a:pt x="3225370" y="1908128"/>
                  </a:cubicBezTo>
                  <a:cubicBezTo>
                    <a:pt x="3225370" y="2116892"/>
                    <a:pt x="3056134" y="2286128"/>
                    <a:pt x="2847370" y="2286128"/>
                  </a:cubicBezTo>
                  <a:cubicBezTo>
                    <a:pt x="2638606" y="2286128"/>
                    <a:pt x="2469370" y="2116892"/>
                    <a:pt x="2469370" y="1908128"/>
                  </a:cubicBezTo>
                  <a:lnTo>
                    <a:pt x="2475505" y="1847275"/>
                  </a:lnTo>
                  <a:lnTo>
                    <a:pt x="1957861" y="1706471"/>
                  </a:lnTo>
                  <a:cubicBezTo>
                    <a:pt x="1922674" y="1789256"/>
                    <a:pt x="1855841" y="1854310"/>
                    <a:pt x="1773397" y="1890608"/>
                  </a:cubicBezTo>
                  <a:lnTo>
                    <a:pt x="1908290" y="2478637"/>
                  </a:lnTo>
                  <a:cubicBezTo>
                    <a:pt x="2094333" y="2500701"/>
                    <a:pt x="2237929" y="2659462"/>
                    <a:pt x="2237929" y="2851762"/>
                  </a:cubicBezTo>
                  <a:cubicBezTo>
                    <a:pt x="2237929" y="3060526"/>
                    <a:pt x="2068693" y="3229762"/>
                    <a:pt x="1859929" y="3229762"/>
                  </a:cubicBezTo>
                  <a:cubicBezTo>
                    <a:pt x="1651165" y="3229762"/>
                    <a:pt x="1481929" y="3060526"/>
                    <a:pt x="1481929" y="2851762"/>
                  </a:cubicBezTo>
                  <a:cubicBezTo>
                    <a:pt x="1481929" y="2676759"/>
                    <a:pt x="1600854" y="2529533"/>
                    <a:pt x="1762693" y="2487978"/>
                  </a:cubicBezTo>
                  <a:lnTo>
                    <a:pt x="1632951" y="1922407"/>
                  </a:lnTo>
                  <a:cubicBezTo>
                    <a:pt x="1628677" y="1923639"/>
                    <a:pt x="1624347" y="1923712"/>
                    <a:pt x="1620000" y="1923712"/>
                  </a:cubicBezTo>
                  <a:cubicBezTo>
                    <a:pt x="1474614" y="1923712"/>
                    <a:pt x="1348399" y="1841634"/>
                    <a:pt x="1286703" y="1720478"/>
                  </a:cubicBezTo>
                  <a:lnTo>
                    <a:pt x="726463" y="1950491"/>
                  </a:lnTo>
                  <a:cubicBezTo>
                    <a:pt x="745503" y="1995553"/>
                    <a:pt x="756000" y="2045092"/>
                    <a:pt x="756000" y="2097083"/>
                  </a:cubicBezTo>
                  <a:cubicBezTo>
                    <a:pt x="756000" y="2305847"/>
                    <a:pt x="586764" y="2475083"/>
                    <a:pt x="378000" y="2475083"/>
                  </a:cubicBezTo>
                  <a:cubicBezTo>
                    <a:pt x="169236" y="2475083"/>
                    <a:pt x="0" y="2305847"/>
                    <a:pt x="0" y="2097083"/>
                  </a:cubicBezTo>
                  <a:cubicBezTo>
                    <a:pt x="0" y="1888319"/>
                    <a:pt x="169236" y="1719083"/>
                    <a:pt x="378000" y="1719083"/>
                  </a:cubicBezTo>
                  <a:cubicBezTo>
                    <a:pt x="481765" y="1719083"/>
                    <a:pt x="575764" y="1760894"/>
                    <a:pt x="643957" y="1828700"/>
                  </a:cubicBezTo>
                  <a:lnTo>
                    <a:pt x="1245626" y="1581679"/>
                  </a:lnTo>
                  <a:cubicBezTo>
                    <a:pt x="1242578" y="1569964"/>
                    <a:pt x="1242000" y="1557905"/>
                    <a:pt x="1242000" y="1545712"/>
                  </a:cubicBezTo>
                  <a:cubicBezTo>
                    <a:pt x="1242000" y="1391666"/>
                    <a:pt x="1334148" y="1259142"/>
                    <a:pt x="1466584" y="1200827"/>
                  </a:cubicBezTo>
                  <a:lnTo>
                    <a:pt x="1372109" y="754363"/>
                  </a:lnTo>
                  <a:cubicBezTo>
                    <a:pt x="1366762" y="755885"/>
                    <a:pt x="1361331" y="756000"/>
                    <a:pt x="1355872" y="756000"/>
                  </a:cubicBezTo>
                  <a:cubicBezTo>
                    <a:pt x="1147108" y="756000"/>
                    <a:pt x="977872" y="586764"/>
                    <a:pt x="977872" y="378000"/>
                  </a:cubicBezTo>
                  <a:cubicBezTo>
                    <a:pt x="977872" y="169236"/>
                    <a:pt x="1147108" y="0"/>
                    <a:pt x="13558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3566352" y="1223792"/>
            <a:ext cx="4890304" cy="1046877"/>
            <a:chOff x="3710633" y="3535534"/>
            <a:chExt cx="4890304" cy="1046877"/>
          </a:xfrm>
          <a:solidFill>
            <a:srgbClr val="07A398"/>
          </a:solidFill>
        </p:grpSpPr>
        <p:sp>
          <p:nvSpPr>
            <p:cNvPr id="109" name="Rounded Rectangle 7">
              <a:extLst>
                <a:ext uri="{FF2B5EF4-FFF2-40B4-BE49-F238E27FC236}">
                  <a16:creationId xmlns="" xmlns:a16="http://schemas.microsoft.com/office/drawing/2014/main" id="{5121F64D-E594-49FA-8B00-67DCE2C160E3}"/>
                </a:ext>
              </a:extLst>
            </p:cNvPr>
            <p:cNvSpPr>
              <a:spLocks noChangeAspect="1"/>
            </p:cNvSpPr>
            <p:nvPr/>
          </p:nvSpPr>
          <p:spPr>
            <a:xfrm rot="18924894" flipH="1">
              <a:off x="4976755" y="3535534"/>
              <a:ext cx="110455" cy="432000"/>
            </a:xfrm>
            <a:custGeom>
              <a:avLst/>
              <a:gdLst/>
              <a:ahLst/>
              <a:cxnLst/>
              <a:rect l="l" t="t" r="r" b="b"/>
              <a:pathLst>
                <a:path w="1081111" h="4228323">
                  <a:moveTo>
                    <a:pt x="335224" y="1867922"/>
                  </a:moveTo>
                  <a:cubicBezTo>
                    <a:pt x="355105" y="1839562"/>
                    <a:pt x="441066" y="1818228"/>
                    <a:pt x="544096" y="1818228"/>
                  </a:cubicBezTo>
                  <a:cubicBezTo>
                    <a:pt x="661845" y="1818228"/>
                    <a:pt x="757300" y="1846093"/>
                    <a:pt x="757300" y="1880465"/>
                  </a:cubicBezTo>
                  <a:lnTo>
                    <a:pt x="754850" y="1887560"/>
                  </a:lnTo>
                  <a:lnTo>
                    <a:pt x="757869" y="1887560"/>
                  </a:lnTo>
                  <a:lnTo>
                    <a:pt x="757869" y="2839818"/>
                  </a:lnTo>
                  <a:cubicBezTo>
                    <a:pt x="757869" y="2972331"/>
                    <a:pt x="662287" y="3079754"/>
                    <a:pt x="544381" y="3079754"/>
                  </a:cubicBezTo>
                  <a:cubicBezTo>
                    <a:pt x="426475" y="3079754"/>
                    <a:pt x="330892" y="2972330"/>
                    <a:pt x="330892" y="2839818"/>
                  </a:cubicBezTo>
                  <a:cubicBezTo>
                    <a:pt x="330892" y="2522399"/>
                    <a:pt x="330893" y="2204979"/>
                    <a:pt x="330893" y="1887560"/>
                  </a:cubicBezTo>
                  <a:lnTo>
                    <a:pt x="333343" y="1887560"/>
                  </a:lnTo>
                  <a:cubicBezTo>
                    <a:pt x="331423" y="1885549"/>
                    <a:pt x="330893" y="1883025"/>
                    <a:pt x="330893" y="1880465"/>
                  </a:cubicBezTo>
                  <a:cubicBezTo>
                    <a:pt x="330893" y="1876168"/>
                    <a:pt x="332384" y="1871973"/>
                    <a:pt x="335224" y="1867922"/>
                  </a:cubicBezTo>
                  <a:close/>
                  <a:moveTo>
                    <a:pt x="40017" y="122059"/>
                  </a:moveTo>
                  <a:cubicBezTo>
                    <a:pt x="33211" y="132011"/>
                    <a:pt x="29637" y="142314"/>
                    <a:pt x="29637" y="152868"/>
                  </a:cubicBezTo>
                  <a:cubicBezTo>
                    <a:pt x="29637" y="201406"/>
                    <a:pt x="105246" y="244661"/>
                    <a:pt x="223474" y="271871"/>
                  </a:cubicBezTo>
                  <a:lnTo>
                    <a:pt x="259635" y="468058"/>
                  </a:lnTo>
                  <a:cubicBezTo>
                    <a:pt x="103865" y="495856"/>
                    <a:pt x="0" y="547115"/>
                    <a:pt x="0" y="605632"/>
                  </a:cubicBezTo>
                  <a:cubicBezTo>
                    <a:pt x="0" y="658669"/>
                    <a:pt x="85325" y="705745"/>
                    <a:pt x="217400" y="734580"/>
                  </a:cubicBezTo>
                  <a:lnTo>
                    <a:pt x="217063" y="737117"/>
                  </a:lnTo>
                  <a:lnTo>
                    <a:pt x="217063" y="2943282"/>
                  </a:lnTo>
                  <a:cubicBezTo>
                    <a:pt x="217063" y="3039089"/>
                    <a:pt x="294931" y="3121078"/>
                    <a:pt x="405721" y="3153265"/>
                  </a:cubicBezTo>
                  <a:cubicBezTo>
                    <a:pt x="400324" y="3160310"/>
                    <a:pt x="397646" y="3168520"/>
                    <a:pt x="397646" y="3177204"/>
                  </a:cubicBezTo>
                  <a:lnTo>
                    <a:pt x="397646" y="3194256"/>
                  </a:lnTo>
                  <a:cubicBezTo>
                    <a:pt x="397646" y="3224314"/>
                    <a:pt x="429716" y="3248680"/>
                    <a:pt x="469276" y="3248680"/>
                  </a:cubicBezTo>
                  <a:lnTo>
                    <a:pt x="496274" y="3248680"/>
                  </a:lnTo>
                  <a:cubicBezTo>
                    <a:pt x="503831" y="3569617"/>
                    <a:pt x="518631" y="3867052"/>
                    <a:pt x="514761" y="4228323"/>
                  </a:cubicBezTo>
                  <a:lnTo>
                    <a:pt x="577573" y="4091802"/>
                  </a:lnTo>
                  <a:cubicBezTo>
                    <a:pt x="580481" y="3794896"/>
                    <a:pt x="583388" y="3537508"/>
                    <a:pt x="586278" y="3248680"/>
                  </a:cubicBezTo>
                  <a:lnTo>
                    <a:pt x="611834" y="3248680"/>
                  </a:lnTo>
                  <a:cubicBezTo>
                    <a:pt x="651395" y="3248680"/>
                    <a:pt x="683465" y="3224314"/>
                    <a:pt x="683465" y="3194256"/>
                  </a:cubicBezTo>
                  <a:lnTo>
                    <a:pt x="683465" y="3177205"/>
                  </a:lnTo>
                  <a:cubicBezTo>
                    <a:pt x="683465" y="3168518"/>
                    <a:pt x="680787" y="3160307"/>
                    <a:pt x="675388" y="3153262"/>
                  </a:cubicBezTo>
                  <a:cubicBezTo>
                    <a:pt x="786180" y="3121079"/>
                    <a:pt x="864048" y="3039089"/>
                    <a:pt x="864048" y="2943282"/>
                  </a:cubicBezTo>
                  <a:lnTo>
                    <a:pt x="864048" y="737117"/>
                  </a:lnTo>
                  <a:cubicBezTo>
                    <a:pt x="864048" y="736269"/>
                    <a:pt x="864042" y="735422"/>
                    <a:pt x="863712" y="734579"/>
                  </a:cubicBezTo>
                  <a:cubicBezTo>
                    <a:pt x="995786" y="705744"/>
                    <a:pt x="1081111" y="658669"/>
                    <a:pt x="1081111" y="605632"/>
                  </a:cubicBezTo>
                  <a:cubicBezTo>
                    <a:pt x="1081111" y="547115"/>
                    <a:pt x="977246" y="495856"/>
                    <a:pt x="821477" y="468058"/>
                  </a:cubicBezTo>
                  <a:lnTo>
                    <a:pt x="857637" y="271871"/>
                  </a:lnTo>
                  <a:cubicBezTo>
                    <a:pt x="975865" y="244661"/>
                    <a:pt x="1051474" y="201406"/>
                    <a:pt x="1051474" y="152868"/>
                  </a:cubicBezTo>
                  <a:cubicBezTo>
                    <a:pt x="1051474" y="68441"/>
                    <a:pt x="822728" y="0"/>
                    <a:pt x="540555" y="0"/>
                  </a:cubicBezTo>
                  <a:cubicBezTo>
                    <a:pt x="293654" y="0"/>
                    <a:pt x="87658" y="52400"/>
                    <a:pt x="40017" y="12205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3" name="Block Arc 20">
              <a:extLst>
                <a:ext uri="{FF2B5EF4-FFF2-40B4-BE49-F238E27FC236}">
                  <a16:creationId xmlns="" xmlns:a16="http://schemas.microsoft.com/office/drawing/2014/main" id="{15DBE0E6-F0BD-4C8C-9A49-B10BFE73C59E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96578" y="3571534"/>
              <a:ext cx="332010" cy="360000"/>
            </a:xfrm>
            <a:custGeom>
              <a:avLst/>
              <a:gdLst/>
              <a:ahLst/>
              <a:cxnLst/>
              <a:rect l="l" t="t" r="r" b="b"/>
              <a:pathLst>
                <a:path w="2958558" h="3207983">
                  <a:moveTo>
                    <a:pt x="376920" y="2960896"/>
                  </a:moveTo>
                  <a:cubicBezTo>
                    <a:pt x="266613" y="2960896"/>
                    <a:pt x="177192" y="2871475"/>
                    <a:pt x="177192" y="2761168"/>
                  </a:cubicBezTo>
                  <a:cubicBezTo>
                    <a:pt x="177192" y="2650861"/>
                    <a:pt x="266613" y="2561440"/>
                    <a:pt x="376920" y="2561440"/>
                  </a:cubicBezTo>
                  <a:cubicBezTo>
                    <a:pt x="487227" y="2561440"/>
                    <a:pt x="576648" y="2650861"/>
                    <a:pt x="576648" y="2761168"/>
                  </a:cubicBezTo>
                  <a:cubicBezTo>
                    <a:pt x="576648" y="2871475"/>
                    <a:pt x="487227" y="2960896"/>
                    <a:pt x="376920" y="2960896"/>
                  </a:cubicBezTo>
                  <a:close/>
                  <a:moveTo>
                    <a:pt x="376921" y="3072323"/>
                  </a:moveTo>
                  <a:cubicBezTo>
                    <a:pt x="539434" y="3072323"/>
                    <a:pt x="671176" y="2940581"/>
                    <a:pt x="671176" y="2778068"/>
                  </a:cubicBezTo>
                  <a:cubicBezTo>
                    <a:pt x="671176" y="2615555"/>
                    <a:pt x="539434" y="2483813"/>
                    <a:pt x="376921" y="2483813"/>
                  </a:cubicBezTo>
                  <a:cubicBezTo>
                    <a:pt x="214408" y="2483813"/>
                    <a:pt x="82666" y="2615555"/>
                    <a:pt x="82666" y="2778068"/>
                  </a:cubicBezTo>
                  <a:cubicBezTo>
                    <a:pt x="82666" y="2940581"/>
                    <a:pt x="214408" y="3072323"/>
                    <a:pt x="376921" y="3072323"/>
                  </a:cubicBezTo>
                  <a:close/>
                  <a:moveTo>
                    <a:pt x="2379939" y="3207575"/>
                  </a:moveTo>
                  <a:cubicBezTo>
                    <a:pt x="2342159" y="3210380"/>
                    <a:pt x="2303308" y="3198772"/>
                    <a:pt x="2272342" y="3172087"/>
                  </a:cubicBezTo>
                  <a:cubicBezTo>
                    <a:pt x="2210411" y="3118717"/>
                    <a:pt x="2203469" y="3025247"/>
                    <a:pt x="2256839" y="2963315"/>
                  </a:cubicBezTo>
                  <a:cubicBezTo>
                    <a:pt x="2292137" y="2922355"/>
                    <a:pt x="2344975" y="2905450"/>
                    <a:pt x="2394194" y="2916618"/>
                  </a:cubicBezTo>
                  <a:lnTo>
                    <a:pt x="2482323" y="2842744"/>
                  </a:lnTo>
                  <a:lnTo>
                    <a:pt x="2486558" y="2847797"/>
                  </a:lnTo>
                  <a:cubicBezTo>
                    <a:pt x="2638916" y="2767056"/>
                    <a:pt x="2628462" y="2744879"/>
                    <a:pt x="2689889" y="2690172"/>
                  </a:cubicBezTo>
                  <a:cubicBezTo>
                    <a:pt x="2722819" y="2655246"/>
                    <a:pt x="2732363" y="2657367"/>
                    <a:pt x="2726376" y="2568558"/>
                  </a:cubicBezTo>
                  <a:lnTo>
                    <a:pt x="2730335" y="2568172"/>
                  </a:lnTo>
                  <a:lnTo>
                    <a:pt x="2726098" y="2568172"/>
                  </a:lnTo>
                  <a:lnTo>
                    <a:pt x="2726098" y="2140027"/>
                  </a:lnTo>
                  <a:lnTo>
                    <a:pt x="2686068" y="2140105"/>
                  </a:lnTo>
                  <a:cubicBezTo>
                    <a:pt x="2685662" y="1932305"/>
                    <a:pt x="2574529" y="1740506"/>
                    <a:pt x="2394530" y="1636956"/>
                  </a:cubicBezTo>
                  <a:cubicBezTo>
                    <a:pt x="2214320" y="1533284"/>
                    <a:pt x="1992511" y="1533845"/>
                    <a:pt x="1812826" y="1638426"/>
                  </a:cubicBezTo>
                  <a:cubicBezTo>
                    <a:pt x="1633353" y="1742884"/>
                    <a:pt x="1523189" y="1935240"/>
                    <a:pt x="1523830" y="2143038"/>
                  </a:cubicBezTo>
                  <a:lnTo>
                    <a:pt x="1483625" y="2143162"/>
                  </a:lnTo>
                  <a:lnTo>
                    <a:pt x="1483625" y="2568172"/>
                  </a:lnTo>
                  <a:lnTo>
                    <a:pt x="1479388" y="2568172"/>
                  </a:lnTo>
                  <a:lnTo>
                    <a:pt x="1483347" y="2568558"/>
                  </a:lnTo>
                  <a:cubicBezTo>
                    <a:pt x="1477359" y="2657367"/>
                    <a:pt x="1486903" y="2655246"/>
                    <a:pt x="1519833" y="2690172"/>
                  </a:cubicBezTo>
                  <a:cubicBezTo>
                    <a:pt x="1581261" y="2744879"/>
                    <a:pt x="1570806" y="2767057"/>
                    <a:pt x="1723166" y="2847797"/>
                  </a:cubicBezTo>
                  <a:lnTo>
                    <a:pt x="1727402" y="2842744"/>
                  </a:lnTo>
                  <a:lnTo>
                    <a:pt x="1815530" y="2916618"/>
                  </a:lnTo>
                  <a:cubicBezTo>
                    <a:pt x="1864749" y="2905450"/>
                    <a:pt x="1917587" y="2922356"/>
                    <a:pt x="1952884" y="2963315"/>
                  </a:cubicBezTo>
                  <a:cubicBezTo>
                    <a:pt x="2006254" y="3025247"/>
                    <a:pt x="1999313" y="3118717"/>
                    <a:pt x="1937381" y="3172087"/>
                  </a:cubicBezTo>
                  <a:cubicBezTo>
                    <a:pt x="1906416" y="3198772"/>
                    <a:pt x="1867565" y="3210380"/>
                    <a:pt x="1829785" y="3207575"/>
                  </a:cubicBezTo>
                  <a:cubicBezTo>
                    <a:pt x="1792004" y="3204769"/>
                    <a:pt x="1755294" y="3187551"/>
                    <a:pt x="1728609" y="3156586"/>
                  </a:cubicBezTo>
                  <a:cubicBezTo>
                    <a:pt x="1704170" y="3128225"/>
                    <a:pt x="1692377" y="3093251"/>
                    <a:pt x="1694258" y="3058558"/>
                  </a:cubicBezTo>
                  <a:lnTo>
                    <a:pt x="1607474" y="2985811"/>
                  </a:lnTo>
                  <a:lnTo>
                    <a:pt x="1609754" y="2983092"/>
                  </a:lnTo>
                  <a:cubicBezTo>
                    <a:pt x="1505378" y="2914609"/>
                    <a:pt x="1454899" y="2874388"/>
                    <a:pt x="1372959" y="2808609"/>
                  </a:cubicBezTo>
                  <a:cubicBezTo>
                    <a:pt x="1301402" y="2768123"/>
                    <a:pt x="1295976" y="2652344"/>
                    <a:pt x="1300245" y="2568172"/>
                  </a:cubicBezTo>
                  <a:lnTo>
                    <a:pt x="1296941" y="2568172"/>
                  </a:lnTo>
                  <a:lnTo>
                    <a:pt x="1296941" y="2143739"/>
                  </a:lnTo>
                  <a:lnTo>
                    <a:pt x="1251342" y="2143880"/>
                  </a:lnTo>
                  <a:cubicBezTo>
                    <a:pt x="1250400" y="1838694"/>
                    <a:pt x="1412261" y="1556194"/>
                    <a:pt x="1675942" y="1402813"/>
                  </a:cubicBezTo>
                  <a:cubicBezTo>
                    <a:pt x="1778114" y="1343381"/>
                    <a:pt x="1889554" y="1306836"/>
                    <a:pt x="2003205" y="1293823"/>
                  </a:cubicBezTo>
                  <a:lnTo>
                    <a:pt x="2003205" y="878785"/>
                  </a:lnTo>
                  <a:lnTo>
                    <a:pt x="1998176" y="878621"/>
                  </a:lnTo>
                  <a:cubicBezTo>
                    <a:pt x="2009560" y="630102"/>
                    <a:pt x="1847671" y="398939"/>
                    <a:pt x="1584243" y="287563"/>
                  </a:cubicBezTo>
                  <a:cubicBezTo>
                    <a:pt x="1373323" y="198386"/>
                    <a:pt x="1125012" y="198092"/>
                    <a:pt x="913796" y="286769"/>
                  </a:cubicBezTo>
                  <a:cubicBezTo>
                    <a:pt x="650203" y="397436"/>
                    <a:pt x="487575" y="627955"/>
                    <a:pt x="497878" y="876315"/>
                  </a:cubicBezTo>
                  <a:lnTo>
                    <a:pt x="492947" y="876461"/>
                  </a:lnTo>
                  <a:lnTo>
                    <a:pt x="492947" y="2424958"/>
                  </a:lnTo>
                  <a:cubicBezTo>
                    <a:pt x="646520" y="2471832"/>
                    <a:pt x="757382" y="2615059"/>
                    <a:pt x="757382" y="2784179"/>
                  </a:cubicBezTo>
                  <a:cubicBezTo>
                    <a:pt x="757382" y="2993324"/>
                    <a:pt x="587836" y="3162870"/>
                    <a:pt x="378691" y="3162870"/>
                  </a:cubicBezTo>
                  <a:cubicBezTo>
                    <a:pt x="169546" y="3162870"/>
                    <a:pt x="0" y="2993324"/>
                    <a:pt x="0" y="2784179"/>
                  </a:cubicBezTo>
                  <a:cubicBezTo>
                    <a:pt x="0" y="2610447"/>
                    <a:pt x="116991" y="2464039"/>
                    <a:pt x="276947" y="2421074"/>
                  </a:cubicBezTo>
                  <a:lnTo>
                    <a:pt x="276947" y="783746"/>
                  </a:lnTo>
                  <a:lnTo>
                    <a:pt x="281758" y="783746"/>
                  </a:lnTo>
                  <a:cubicBezTo>
                    <a:pt x="307533" y="493124"/>
                    <a:pt x="502412" y="231983"/>
                    <a:pt x="801266" y="95774"/>
                  </a:cubicBezTo>
                  <a:cubicBezTo>
                    <a:pt x="1082323" y="-32324"/>
                    <a:pt x="1416727" y="-31901"/>
                    <a:pt x="1697364" y="96907"/>
                  </a:cubicBezTo>
                  <a:cubicBezTo>
                    <a:pt x="1994951" y="233494"/>
                    <a:pt x="2188714" y="494056"/>
                    <a:pt x="2214549" y="783746"/>
                  </a:cubicBezTo>
                  <a:lnTo>
                    <a:pt x="2219205" y="783746"/>
                  </a:lnTo>
                  <a:lnTo>
                    <a:pt x="2219205" y="1295162"/>
                  </a:lnTo>
                  <a:cubicBezTo>
                    <a:pt x="2327099" y="1309357"/>
                    <a:pt x="2432799" y="1344641"/>
                    <a:pt x="2530224" y="1400656"/>
                  </a:cubicBezTo>
                  <a:cubicBezTo>
                    <a:pt x="2794677" y="1552703"/>
                    <a:pt x="2957961" y="1834385"/>
                    <a:pt x="2958558" y="2139573"/>
                  </a:cubicBezTo>
                  <a:lnTo>
                    <a:pt x="2912782" y="2139663"/>
                  </a:lnTo>
                  <a:lnTo>
                    <a:pt x="2912782" y="2568172"/>
                  </a:lnTo>
                  <a:lnTo>
                    <a:pt x="2909478" y="2568172"/>
                  </a:lnTo>
                  <a:cubicBezTo>
                    <a:pt x="2913747" y="2652344"/>
                    <a:pt x="2908320" y="2768123"/>
                    <a:pt x="2836763" y="2808609"/>
                  </a:cubicBezTo>
                  <a:cubicBezTo>
                    <a:pt x="2754824" y="2874388"/>
                    <a:pt x="2704345" y="2914609"/>
                    <a:pt x="2599970" y="2983091"/>
                  </a:cubicBezTo>
                  <a:lnTo>
                    <a:pt x="2602250" y="2985811"/>
                  </a:lnTo>
                  <a:lnTo>
                    <a:pt x="2515466" y="3058559"/>
                  </a:lnTo>
                  <a:cubicBezTo>
                    <a:pt x="2517346" y="3093252"/>
                    <a:pt x="2505554" y="3128225"/>
                    <a:pt x="2481114" y="3156586"/>
                  </a:cubicBezTo>
                  <a:cubicBezTo>
                    <a:pt x="2454429" y="3187551"/>
                    <a:pt x="2417719" y="3204769"/>
                    <a:pt x="2379939" y="32075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4" name="Block Arc 11">
              <a:extLst>
                <a:ext uri="{FF2B5EF4-FFF2-40B4-BE49-F238E27FC236}">
                  <a16:creationId xmlns="" xmlns:a16="http://schemas.microsoft.com/office/drawing/2014/main" id="{8BC552B0-0289-4513-A483-D0B15EB28756}"/>
                </a:ext>
              </a:extLst>
            </p:cNvPr>
            <p:cNvSpPr/>
            <p:nvPr/>
          </p:nvSpPr>
          <p:spPr>
            <a:xfrm rot="10800000">
              <a:off x="6614789" y="3560896"/>
              <a:ext cx="217507" cy="353911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5" name="Rectangle 21">
              <a:extLst>
                <a:ext uri="{FF2B5EF4-FFF2-40B4-BE49-F238E27FC236}">
                  <a16:creationId xmlns="" xmlns:a16="http://schemas.microsoft.com/office/drawing/2014/main" id="{8931B221-D6B2-434A-AFC6-72A59389B0B6}"/>
                </a:ext>
              </a:extLst>
            </p:cNvPr>
            <p:cNvSpPr/>
            <p:nvPr/>
          </p:nvSpPr>
          <p:spPr>
            <a:xfrm>
              <a:off x="5437664" y="3655251"/>
              <a:ext cx="343751" cy="192566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6" name="Round Same Side Corner Rectangle 8">
              <a:extLst>
                <a:ext uri="{FF2B5EF4-FFF2-40B4-BE49-F238E27FC236}">
                  <a16:creationId xmlns="" xmlns:a16="http://schemas.microsoft.com/office/drawing/2014/main" id="{BDF08C37-C130-449E-8DD1-0F44EF43B989}"/>
                </a:ext>
              </a:extLst>
            </p:cNvPr>
            <p:cNvSpPr/>
            <p:nvPr/>
          </p:nvSpPr>
          <p:spPr>
            <a:xfrm>
              <a:off x="8212501" y="3588603"/>
              <a:ext cx="354992" cy="355536"/>
            </a:xfrm>
            <a:custGeom>
              <a:avLst/>
              <a:gdLst/>
              <a:ahLst/>
              <a:cxnLst/>
              <a:rect l="l" t="t" r="r" b="b"/>
              <a:pathLst>
                <a:path w="3197597" h="3202496">
                  <a:moveTo>
                    <a:pt x="601421" y="1611393"/>
                  </a:moveTo>
                  <a:lnTo>
                    <a:pt x="2596176" y="1611393"/>
                  </a:lnTo>
                  <a:cubicBezTo>
                    <a:pt x="2928331" y="1611393"/>
                    <a:pt x="3197594" y="1880656"/>
                    <a:pt x="3197594" y="2212811"/>
                  </a:cubicBezTo>
                  <a:lnTo>
                    <a:pt x="3197594" y="2776360"/>
                  </a:lnTo>
                  <a:lnTo>
                    <a:pt x="3197597" y="2776360"/>
                  </a:lnTo>
                  <a:lnTo>
                    <a:pt x="3197597" y="2914824"/>
                  </a:lnTo>
                  <a:lnTo>
                    <a:pt x="3197198" y="2914824"/>
                  </a:lnTo>
                  <a:lnTo>
                    <a:pt x="3197198" y="3202496"/>
                  </a:lnTo>
                  <a:lnTo>
                    <a:pt x="398" y="3202496"/>
                  </a:lnTo>
                  <a:lnTo>
                    <a:pt x="398" y="2914824"/>
                  </a:lnTo>
                  <a:lnTo>
                    <a:pt x="0" y="2914824"/>
                  </a:lnTo>
                  <a:lnTo>
                    <a:pt x="0" y="2212811"/>
                  </a:lnTo>
                  <a:cubicBezTo>
                    <a:pt x="0" y="1880656"/>
                    <a:pt x="269266" y="1611393"/>
                    <a:pt x="601421" y="1611393"/>
                  </a:cubicBezTo>
                  <a:close/>
                  <a:moveTo>
                    <a:pt x="1598801" y="0"/>
                  </a:moveTo>
                  <a:cubicBezTo>
                    <a:pt x="1998649" y="0"/>
                    <a:pt x="2322791" y="324142"/>
                    <a:pt x="2322791" y="723993"/>
                  </a:cubicBezTo>
                  <a:cubicBezTo>
                    <a:pt x="2322791" y="1123843"/>
                    <a:pt x="1998649" y="1447985"/>
                    <a:pt x="1598801" y="1447985"/>
                  </a:cubicBezTo>
                  <a:cubicBezTo>
                    <a:pt x="1198951" y="1447985"/>
                    <a:pt x="874809" y="1123843"/>
                    <a:pt x="874809" y="723993"/>
                  </a:cubicBezTo>
                  <a:cubicBezTo>
                    <a:pt x="874809" y="324142"/>
                    <a:pt x="1198951" y="0"/>
                    <a:pt x="159880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7" name="Rounded Rectangle 51">
              <a:extLst>
                <a:ext uri="{FF2B5EF4-FFF2-40B4-BE49-F238E27FC236}">
                  <a16:creationId xmlns="" xmlns:a16="http://schemas.microsoft.com/office/drawing/2014/main" id="{19E497EB-4989-4A20-A58D-BC22DC6253F8}"/>
                </a:ext>
              </a:extLst>
            </p:cNvPr>
            <p:cNvSpPr/>
            <p:nvPr/>
          </p:nvSpPr>
          <p:spPr>
            <a:xfrm rot="16200000" flipH="1">
              <a:off x="7112464" y="4219259"/>
              <a:ext cx="367987" cy="346556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8" name="Isosceles Triangle 5">
              <a:extLst>
                <a:ext uri="{FF2B5EF4-FFF2-40B4-BE49-F238E27FC236}">
                  <a16:creationId xmlns="" xmlns:a16="http://schemas.microsoft.com/office/drawing/2014/main" id="{8264B8A9-75FA-48AB-BAF9-CAF9C248B0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60854" y="3614352"/>
              <a:ext cx="274662" cy="274365"/>
            </a:xfrm>
            <a:custGeom>
              <a:avLst/>
              <a:gdLst/>
              <a:ahLst/>
              <a:cxnLst/>
              <a:rect l="l" t="t" r="r" b="b"/>
              <a:pathLst>
                <a:path w="3229104" h="3225610">
                  <a:moveTo>
                    <a:pt x="2311104" y="907633"/>
                  </a:moveTo>
                  <a:lnTo>
                    <a:pt x="3229104" y="907633"/>
                  </a:lnTo>
                  <a:lnTo>
                    <a:pt x="1769979" y="3097491"/>
                  </a:lnTo>
                  <a:close/>
                  <a:moveTo>
                    <a:pt x="823" y="907633"/>
                  </a:moveTo>
                  <a:lnTo>
                    <a:pt x="918823" y="907633"/>
                  </a:lnTo>
                  <a:lnTo>
                    <a:pt x="1498048" y="3135591"/>
                  </a:lnTo>
                  <a:close/>
                  <a:moveTo>
                    <a:pt x="1036980" y="907632"/>
                  </a:moveTo>
                  <a:lnTo>
                    <a:pt x="2192122" y="907632"/>
                  </a:lnTo>
                  <a:lnTo>
                    <a:pt x="1614551" y="3225610"/>
                  </a:lnTo>
                  <a:close/>
                  <a:moveTo>
                    <a:pt x="2769693" y="0"/>
                  </a:moveTo>
                  <a:lnTo>
                    <a:pt x="3229104" y="792088"/>
                  </a:lnTo>
                  <a:lnTo>
                    <a:pt x="2310282" y="792088"/>
                  </a:lnTo>
                  <a:close/>
                  <a:moveTo>
                    <a:pt x="1732713" y="0"/>
                  </a:moveTo>
                  <a:lnTo>
                    <a:pt x="2651535" y="0"/>
                  </a:lnTo>
                  <a:lnTo>
                    <a:pt x="2192124" y="792088"/>
                  </a:lnTo>
                  <a:close/>
                  <a:moveTo>
                    <a:pt x="1614553" y="0"/>
                  </a:moveTo>
                  <a:lnTo>
                    <a:pt x="2073964" y="792088"/>
                  </a:lnTo>
                  <a:lnTo>
                    <a:pt x="1155142" y="792088"/>
                  </a:lnTo>
                  <a:close/>
                  <a:moveTo>
                    <a:pt x="577571" y="0"/>
                  </a:moveTo>
                  <a:lnTo>
                    <a:pt x="1496393" y="0"/>
                  </a:lnTo>
                  <a:lnTo>
                    <a:pt x="1036982" y="792088"/>
                  </a:lnTo>
                  <a:close/>
                  <a:moveTo>
                    <a:pt x="459411" y="0"/>
                  </a:moveTo>
                  <a:lnTo>
                    <a:pt x="918822" y="792088"/>
                  </a:lnTo>
                  <a:lnTo>
                    <a:pt x="0" y="79208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9" name="Trapezoid 22">
              <a:extLst>
                <a:ext uri="{FF2B5EF4-FFF2-40B4-BE49-F238E27FC236}">
                  <a16:creationId xmlns="" xmlns:a16="http://schemas.microsoft.com/office/drawing/2014/main" id="{149DA9E9-1A98-41EC-A921-26DD9A3EDC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09736" y="3659965"/>
              <a:ext cx="360000" cy="183139"/>
            </a:xfrm>
            <a:custGeom>
              <a:avLst/>
              <a:gdLst/>
              <a:ahLst/>
              <a:cxnLst/>
              <a:rect l="l" t="t" r="r" b="b"/>
              <a:pathLst>
                <a:path w="3261500" h="1659188">
                  <a:moveTo>
                    <a:pt x="121102" y="1436888"/>
                  </a:moveTo>
                  <a:lnTo>
                    <a:pt x="3045452" y="1436888"/>
                  </a:lnTo>
                  <a:cubicBezTo>
                    <a:pt x="3001437" y="1508238"/>
                    <a:pt x="2956882" y="1580993"/>
                    <a:pt x="2918729" y="1659188"/>
                  </a:cubicBezTo>
                  <a:lnTo>
                    <a:pt x="202648" y="1659188"/>
                  </a:lnTo>
                  <a:cubicBezTo>
                    <a:pt x="188127" y="1585004"/>
                    <a:pt x="156049" y="1510828"/>
                    <a:pt x="121102" y="1436888"/>
                  </a:cubicBezTo>
                  <a:close/>
                  <a:moveTo>
                    <a:pt x="2814967" y="1119413"/>
                  </a:moveTo>
                  <a:lnTo>
                    <a:pt x="2814967" y="1227413"/>
                  </a:lnTo>
                  <a:lnTo>
                    <a:pt x="2922967" y="1227413"/>
                  </a:lnTo>
                  <a:lnTo>
                    <a:pt x="2922967" y="1119413"/>
                  </a:lnTo>
                  <a:close/>
                  <a:moveTo>
                    <a:pt x="2600074" y="1119413"/>
                  </a:moveTo>
                  <a:lnTo>
                    <a:pt x="2600074" y="1227413"/>
                  </a:lnTo>
                  <a:lnTo>
                    <a:pt x="2708074" y="1227413"/>
                  </a:lnTo>
                  <a:lnTo>
                    <a:pt x="2708074" y="1119413"/>
                  </a:lnTo>
                  <a:close/>
                  <a:moveTo>
                    <a:pt x="2385182" y="1119413"/>
                  </a:moveTo>
                  <a:lnTo>
                    <a:pt x="2385182" y="1227413"/>
                  </a:lnTo>
                  <a:lnTo>
                    <a:pt x="2493182" y="1227413"/>
                  </a:lnTo>
                  <a:lnTo>
                    <a:pt x="2493182" y="1119413"/>
                  </a:lnTo>
                  <a:close/>
                  <a:moveTo>
                    <a:pt x="1716569" y="1119413"/>
                  </a:moveTo>
                  <a:lnTo>
                    <a:pt x="1716569" y="1227413"/>
                  </a:lnTo>
                  <a:lnTo>
                    <a:pt x="1824569" y="1227413"/>
                  </a:lnTo>
                  <a:lnTo>
                    <a:pt x="1824569" y="1119413"/>
                  </a:lnTo>
                  <a:close/>
                  <a:moveTo>
                    <a:pt x="1501676" y="1119413"/>
                  </a:moveTo>
                  <a:lnTo>
                    <a:pt x="1501676" y="1227413"/>
                  </a:lnTo>
                  <a:lnTo>
                    <a:pt x="1609676" y="1227413"/>
                  </a:lnTo>
                  <a:lnTo>
                    <a:pt x="1609676" y="1119413"/>
                  </a:lnTo>
                  <a:close/>
                  <a:moveTo>
                    <a:pt x="1286784" y="1119413"/>
                  </a:moveTo>
                  <a:lnTo>
                    <a:pt x="1286784" y="1227413"/>
                  </a:lnTo>
                  <a:lnTo>
                    <a:pt x="1394784" y="1227413"/>
                  </a:lnTo>
                  <a:lnTo>
                    <a:pt x="1394784" y="1119413"/>
                  </a:lnTo>
                  <a:close/>
                  <a:moveTo>
                    <a:pt x="1071892" y="1119413"/>
                  </a:moveTo>
                  <a:lnTo>
                    <a:pt x="1071892" y="1227413"/>
                  </a:lnTo>
                  <a:lnTo>
                    <a:pt x="1179892" y="1227413"/>
                  </a:lnTo>
                  <a:lnTo>
                    <a:pt x="1179892" y="1119413"/>
                  </a:lnTo>
                  <a:close/>
                  <a:moveTo>
                    <a:pt x="857000" y="1119413"/>
                  </a:moveTo>
                  <a:lnTo>
                    <a:pt x="857000" y="1227413"/>
                  </a:lnTo>
                  <a:lnTo>
                    <a:pt x="965000" y="1227413"/>
                  </a:lnTo>
                  <a:lnTo>
                    <a:pt x="965000" y="1119413"/>
                  </a:lnTo>
                  <a:close/>
                  <a:moveTo>
                    <a:pt x="642108" y="1119413"/>
                  </a:moveTo>
                  <a:lnTo>
                    <a:pt x="642108" y="1227413"/>
                  </a:lnTo>
                  <a:lnTo>
                    <a:pt x="750108" y="1227413"/>
                  </a:lnTo>
                  <a:lnTo>
                    <a:pt x="750108" y="1119413"/>
                  </a:lnTo>
                  <a:close/>
                  <a:moveTo>
                    <a:pt x="427216" y="1119413"/>
                  </a:moveTo>
                  <a:lnTo>
                    <a:pt x="427216" y="1227413"/>
                  </a:lnTo>
                  <a:lnTo>
                    <a:pt x="535216" y="1227413"/>
                  </a:lnTo>
                  <a:lnTo>
                    <a:pt x="535216" y="1119413"/>
                  </a:lnTo>
                  <a:close/>
                  <a:moveTo>
                    <a:pt x="356387" y="794045"/>
                  </a:moveTo>
                  <a:lnTo>
                    <a:pt x="310667" y="896924"/>
                  </a:lnTo>
                  <a:lnTo>
                    <a:pt x="2620886" y="908354"/>
                  </a:lnTo>
                  <a:lnTo>
                    <a:pt x="2540130" y="801665"/>
                  </a:lnTo>
                  <a:close/>
                  <a:moveTo>
                    <a:pt x="382676" y="631248"/>
                  </a:moveTo>
                  <a:lnTo>
                    <a:pt x="363625" y="730317"/>
                  </a:lnTo>
                  <a:lnTo>
                    <a:pt x="2492522" y="737937"/>
                  </a:lnTo>
                  <a:lnTo>
                    <a:pt x="2418771" y="631248"/>
                  </a:lnTo>
                  <a:close/>
                  <a:moveTo>
                    <a:pt x="1756650" y="318899"/>
                  </a:moveTo>
                  <a:lnTo>
                    <a:pt x="1756650" y="477608"/>
                  </a:lnTo>
                  <a:lnTo>
                    <a:pt x="1900650" y="477608"/>
                  </a:lnTo>
                  <a:lnTo>
                    <a:pt x="1900650" y="318899"/>
                  </a:lnTo>
                  <a:close/>
                  <a:moveTo>
                    <a:pt x="1470038" y="318899"/>
                  </a:moveTo>
                  <a:lnTo>
                    <a:pt x="1470038" y="477608"/>
                  </a:lnTo>
                  <a:lnTo>
                    <a:pt x="1614038" y="477608"/>
                  </a:lnTo>
                  <a:lnTo>
                    <a:pt x="1614038" y="318899"/>
                  </a:lnTo>
                  <a:close/>
                  <a:moveTo>
                    <a:pt x="1183427" y="318899"/>
                  </a:moveTo>
                  <a:lnTo>
                    <a:pt x="1183427" y="477608"/>
                  </a:lnTo>
                  <a:lnTo>
                    <a:pt x="1327427" y="477608"/>
                  </a:lnTo>
                  <a:lnTo>
                    <a:pt x="1327427" y="318899"/>
                  </a:lnTo>
                  <a:close/>
                  <a:moveTo>
                    <a:pt x="896816" y="318899"/>
                  </a:moveTo>
                  <a:lnTo>
                    <a:pt x="896816" y="477608"/>
                  </a:lnTo>
                  <a:lnTo>
                    <a:pt x="1040816" y="477608"/>
                  </a:lnTo>
                  <a:lnTo>
                    <a:pt x="1040816" y="318899"/>
                  </a:lnTo>
                  <a:close/>
                  <a:moveTo>
                    <a:pt x="1190618" y="0"/>
                  </a:moveTo>
                  <a:lnTo>
                    <a:pt x="1271830" y="0"/>
                  </a:lnTo>
                  <a:lnTo>
                    <a:pt x="1308266" y="193836"/>
                  </a:lnTo>
                  <a:lnTo>
                    <a:pt x="1977660" y="193836"/>
                  </a:lnTo>
                  <a:lnTo>
                    <a:pt x="2138144" y="525639"/>
                  </a:lnTo>
                  <a:lnTo>
                    <a:pt x="2421400" y="525639"/>
                  </a:lnTo>
                  <a:lnTo>
                    <a:pt x="2750195" y="950920"/>
                  </a:lnTo>
                  <a:lnTo>
                    <a:pt x="3261500" y="937238"/>
                  </a:lnTo>
                  <a:cubicBezTo>
                    <a:pt x="3244841" y="1097170"/>
                    <a:pt x="3172191" y="1230845"/>
                    <a:pt x="3089450" y="1364888"/>
                  </a:cubicBezTo>
                  <a:lnTo>
                    <a:pt x="88044" y="1364888"/>
                  </a:lnTo>
                  <a:cubicBezTo>
                    <a:pt x="35437" y="1251413"/>
                    <a:pt x="-11245" y="1137942"/>
                    <a:pt x="2399" y="1024450"/>
                  </a:cubicBezTo>
                  <a:lnTo>
                    <a:pt x="197767" y="1019222"/>
                  </a:lnTo>
                  <a:lnTo>
                    <a:pt x="321162" y="525639"/>
                  </a:lnTo>
                  <a:lnTo>
                    <a:pt x="681951" y="525639"/>
                  </a:lnTo>
                  <a:lnTo>
                    <a:pt x="764901" y="193836"/>
                  </a:lnTo>
                  <a:lnTo>
                    <a:pt x="930048" y="193836"/>
                  </a:lnTo>
                  <a:lnTo>
                    <a:pt x="966373" y="588"/>
                  </a:lnTo>
                  <a:lnTo>
                    <a:pt x="1047585" y="588"/>
                  </a:lnTo>
                  <a:lnTo>
                    <a:pt x="1083910" y="193836"/>
                  </a:lnTo>
                  <a:lnTo>
                    <a:pt x="1154183" y="19383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0" name="Rounded Rectangle 20">
              <a:extLst>
                <a:ext uri="{FF2B5EF4-FFF2-40B4-BE49-F238E27FC236}">
                  <a16:creationId xmlns="" xmlns:a16="http://schemas.microsoft.com/office/drawing/2014/main" id="{169C9C80-FFF3-47BC-916C-6AB2A6168740}"/>
                </a:ext>
              </a:extLst>
            </p:cNvPr>
            <p:cNvSpPr>
              <a:spLocks noChangeAspect="1"/>
            </p:cNvSpPr>
            <p:nvPr/>
          </p:nvSpPr>
          <p:spPr>
            <a:xfrm rot="2160000">
              <a:off x="7692804" y="3571534"/>
              <a:ext cx="333647" cy="360000"/>
            </a:xfrm>
            <a:custGeom>
              <a:avLst/>
              <a:gdLst/>
              <a:ahLst/>
              <a:cxnLst/>
              <a:rect l="l" t="t" r="r" b="b"/>
              <a:pathLst>
                <a:path w="2735240" h="2951283">
                  <a:moveTo>
                    <a:pt x="945240" y="943134"/>
                  </a:moveTo>
                  <a:cubicBezTo>
                    <a:pt x="504657" y="1263236"/>
                    <a:pt x="406988" y="1879894"/>
                    <a:pt x="727090" y="2320477"/>
                  </a:cubicBezTo>
                  <a:cubicBezTo>
                    <a:pt x="1047193" y="2761060"/>
                    <a:pt x="1663850" y="2858729"/>
                    <a:pt x="2104434" y="2538627"/>
                  </a:cubicBezTo>
                  <a:cubicBezTo>
                    <a:pt x="2545017" y="2218524"/>
                    <a:pt x="2642686" y="1601867"/>
                    <a:pt x="2322584" y="1161283"/>
                  </a:cubicBezTo>
                  <a:cubicBezTo>
                    <a:pt x="2003839" y="722570"/>
                    <a:pt x="1391052" y="623866"/>
                    <a:pt x="951049" y="939346"/>
                  </a:cubicBezTo>
                  <a:lnTo>
                    <a:pt x="1557721" y="1618250"/>
                  </a:lnTo>
                  <a:cubicBezTo>
                    <a:pt x="1596798" y="1621348"/>
                    <a:pt x="1633874" y="1641400"/>
                    <a:pt x="1658719" y="1675596"/>
                  </a:cubicBezTo>
                  <a:cubicBezTo>
                    <a:pt x="1705470" y="1739944"/>
                    <a:pt x="1691206" y="1830007"/>
                    <a:pt x="1626858" y="1876758"/>
                  </a:cubicBezTo>
                  <a:cubicBezTo>
                    <a:pt x="1562511" y="1923509"/>
                    <a:pt x="1472448" y="1909245"/>
                    <a:pt x="1425696" y="1844897"/>
                  </a:cubicBezTo>
                  <a:cubicBezTo>
                    <a:pt x="1398776" y="1807844"/>
                    <a:pt x="1392087" y="1762265"/>
                    <a:pt x="1405709" y="1721944"/>
                  </a:cubicBezTo>
                  <a:lnTo>
                    <a:pt x="950242" y="939871"/>
                  </a:lnTo>
                  <a:cubicBezTo>
                    <a:pt x="948462" y="940800"/>
                    <a:pt x="946850" y="941964"/>
                    <a:pt x="945240" y="943134"/>
                  </a:cubicBezTo>
                  <a:close/>
                  <a:moveTo>
                    <a:pt x="390013" y="178929"/>
                  </a:moveTo>
                  <a:cubicBezTo>
                    <a:pt x="223423" y="299964"/>
                    <a:pt x="186493" y="533130"/>
                    <a:pt x="307528" y="699721"/>
                  </a:cubicBezTo>
                  <a:cubicBezTo>
                    <a:pt x="392822" y="817118"/>
                    <a:pt x="533802" y="870124"/>
                    <a:pt x="667672" y="847235"/>
                  </a:cubicBezTo>
                  <a:lnTo>
                    <a:pt x="556452" y="694153"/>
                  </a:lnTo>
                  <a:lnTo>
                    <a:pt x="528500" y="714461"/>
                  </a:lnTo>
                  <a:cubicBezTo>
                    <a:pt x="498835" y="736014"/>
                    <a:pt x="457314" y="729437"/>
                    <a:pt x="435761" y="699772"/>
                  </a:cubicBezTo>
                  <a:lnTo>
                    <a:pt x="341779" y="570418"/>
                  </a:lnTo>
                  <a:cubicBezTo>
                    <a:pt x="320226" y="540753"/>
                    <a:pt x="326803" y="499231"/>
                    <a:pt x="356468" y="477679"/>
                  </a:cubicBezTo>
                  <a:lnTo>
                    <a:pt x="684509" y="239343"/>
                  </a:lnTo>
                  <a:cubicBezTo>
                    <a:pt x="714174" y="217790"/>
                    <a:pt x="755695" y="224366"/>
                    <a:pt x="777248" y="254031"/>
                  </a:cubicBezTo>
                  <a:lnTo>
                    <a:pt x="871230" y="383386"/>
                  </a:lnTo>
                  <a:cubicBezTo>
                    <a:pt x="892782" y="413051"/>
                    <a:pt x="886206" y="454572"/>
                    <a:pt x="856541" y="476125"/>
                  </a:cubicBezTo>
                  <a:lnTo>
                    <a:pt x="828590" y="496433"/>
                  </a:lnTo>
                  <a:lnTo>
                    <a:pt x="939810" y="649514"/>
                  </a:lnTo>
                  <a:cubicBezTo>
                    <a:pt x="1002947" y="529270"/>
                    <a:pt x="996100" y="378811"/>
                    <a:pt x="910806" y="261414"/>
                  </a:cubicBezTo>
                  <a:cubicBezTo>
                    <a:pt x="789771" y="94824"/>
                    <a:pt x="556604" y="57894"/>
                    <a:pt x="390013" y="178929"/>
                  </a:cubicBezTo>
                  <a:close/>
                  <a:moveTo>
                    <a:pt x="326716" y="91807"/>
                  </a:moveTo>
                  <a:cubicBezTo>
                    <a:pt x="541423" y="-64186"/>
                    <a:pt x="841934" y="-16590"/>
                    <a:pt x="997927" y="198117"/>
                  </a:cubicBezTo>
                  <a:cubicBezTo>
                    <a:pt x="1090326" y="325293"/>
                    <a:pt x="1111296" y="482575"/>
                    <a:pt x="1067359" y="621566"/>
                  </a:cubicBezTo>
                  <a:cubicBezTo>
                    <a:pt x="1125087" y="596400"/>
                    <a:pt x="1184605" y="577365"/>
                    <a:pt x="1244892" y="563339"/>
                  </a:cubicBezTo>
                  <a:lnTo>
                    <a:pt x="1244892" y="425809"/>
                  </a:lnTo>
                  <a:lnTo>
                    <a:pt x="1238396" y="425809"/>
                  </a:lnTo>
                  <a:cubicBezTo>
                    <a:pt x="1203300" y="425809"/>
                    <a:pt x="1174849" y="397358"/>
                    <a:pt x="1174849" y="362262"/>
                  </a:cubicBezTo>
                  <a:lnTo>
                    <a:pt x="1174849" y="209229"/>
                  </a:lnTo>
                  <a:cubicBezTo>
                    <a:pt x="1174849" y="191681"/>
                    <a:pt x="1181962" y="175794"/>
                    <a:pt x="1193462" y="164294"/>
                  </a:cubicBezTo>
                  <a:cubicBezTo>
                    <a:pt x="1204961" y="152795"/>
                    <a:pt x="1220848" y="145682"/>
                    <a:pt x="1238396" y="145682"/>
                  </a:cubicBezTo>
                  <a:lnTo>
                    <a:pt x="1484804" y="145682"/>
                  </a:lnTo>
                  <a:cubicBezTo>
                    <a:pt x="1519900" y="145682"/>
                    <a:pt x="1548351" y="174133"/>
                    <a:pt x="1548351" y="209229"/>
                  </a:cubicBezTo>
                  <a:lnTo>
                    <a:pt x="1548351" y="362262"/>
                  </a:lnTo>
                  <a:cubicBezTo>
                    <a:pt x="1548351" y="397358"/>
                    <a:pt x="1519900" y="425809"/>
                    <a:pt x="1484804" y="425809"/>
                  </a:cubicBezTo>
                  <a:lnTo>
                    <a:pt x="1478305" y="425809"/>
                  </a:lnTo>
                  <a:lnTo>
                    <a:pt x="1478305" y="531522"/>
                  </a:lnTo>
                  <a:cubicBezTo>
                    <a:pt x="1867969" y="516696"/>
                    <a:pt x="2257580" y="690299"/>
                    <a:pt x="2504004" y="1029474"/>
                  </a:cubicBezTo>
                  <a:cubicBezTo>
                    <a:pt x="2896903" y="1570253"/>
                    <a:pt x="2777023" y="2327148"/>
                    <a:pt x="2236244" y="2720047"/>
                  </a:cubicBezTo>
                  <a:cubicBezTo>
                    <a:pt x="1695464" y="3112946"/>
                    <a:pt x="938569" y="2993066"/>
                    <a:pt x="545670" y="2452287"/>
                  </a:cubicBezTo>
                  <a:cubicBezTo>
                    <a:pt x="302842" y="2118063"/>
                    <a:pt x="255883" y="1701289"/>
                    <a:pt x="383624" y="1339097"/>
                  </a:cubicBezTo>
                  <a:lnTo>
                    <a:pt x="271337" y="1301981"/>
                  </a:lnTo>
                  <a:lnTo>
                    <a:pt x="269200" y="1308446"/>
                  </a:lnTo>
                  <a:cubicBezTo>
                    <a:pt x="258184" y="1341768"/>
                    <a:pt x="222242" y="1359852"/>
                    <a:pt x="188919" y="1348836"/>
                  </a:cubicBezTo>
                  <a:lnTo>
                    <a:pt x="43619" y="1300805"/>
                  </a:lnTo>
                  <a:cubicBezTo>
                    <a:pt x="10297" y="1289790"/>
                    <a:pt x="-7787" y="1253847"/>
                    <a:pt x="3228" y="1220525"/>
                  </a:cubicBezTo>
                  <a:lnTo>
                    <a:pt x="80565" y="986568"/>
                  </a:lnTo>
                  <a:cubicBezTo>
                    <a:pt x="86073" y="969906"/>
                    <a:pt x="97812" y="957056"/>
                    <a:pt x="112340" y="949746"/>
                  </a:cubicBezTo>
                  <a:cubicBezTo>
                    <a:pt x="126869" y="942436"/>
                    <a:pt x="144185" y="940669"/>
                    <a:pt x="160847" y="946177"/>
                  </a:cubicBezTo>
                  <a:lnTo>
                    <a:pt x="306147" y="994208"/>
                  </a:lnTo>
                  <a:cubicBezTo>
                    <a:pt x="339468" y="1005223"/>
                    <a:pt x="357552" y="1041166"/>
                    <a:pt x="346537" y="1074488"/>
                  </a:cubicBezTo>
                  <a:lnTo>
                    <a:pt x="344596" y="1080361"/>
                  </a:lnTo>
                  <a:lnTo>
                    <a:pt x="482601" y="1125980"/>
                  </a:lnTo>
                  <a:cubicBezTo>
                    <a:pt x="516519" y="1067404"/>
                    <a:pt x="556040" y="1011588"/>
                    <a:pt x="601675" y="959905"/>
                  </a:cubicBezTo>
                  <a:cubicBezTo>
                    <a:pt x="455910" y="958740"/>
                    <a:pt x="312806" y="890195"/>
                    <a:pt x="220407" y="763018"/>
                  </a:cubicBezTo>
                  <a:cubicBezTo>
                    <a:pt x="64413" y="548311"/>
                    <a:pt x="112009" y="247801"/>
                    <a:pt x="326716" y="9180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1" name="Trapezoid 28">
              <a:extLst>
                <a:ext uri="{FF2B5EF4-FFF2-40B4-BE49-F238E27FC236}">
                  <a16:creationId xmlns="" xmlns:a16="http://schemas.microsoft.com/office/drawing/2014/main" id="{C5E76FF3-C75C-41C5-BD4A-02BF6B81A0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38542" y="3571534"/>
              <a:ext cx="297055" cy="360000"/>
            </a:xfrm>
            <a:custGeom>
              <a:avLst/>
              <a:gdLst/>
              <a:ahLst/>
              <a:cxnLst/>
              <a:rect l="l" t="t" r="r" b="b"/>
              <a:pathLst>
                <a:path w="2664297" h="3228846">
                  <a:moveTo>
                    <a:pt x="2006233" y="1910002"/>
                  </a:moveTo>
                  <a:cubicBezTo>
                    <a:pt x="2195393" y="2270441"/>
                    <a:pt x="2396463" y="2592453"/>
                    <a:pt x="2218318" y="2693318"/>
                  </a:cubicBezTo>
                  <a:cubicBezTo>
                    <a:pt x="1760490" y="2959655"/>
                    <a:pt x="875097" y="3011972"/>
                    <a:pt x="413381" y="2693318"/>
                  </a:cubicBezTo>
                  <a:cubicBezTo>
                    <a:pt x="278026" y="2578660"/>
                    <a:pt x="448417" y="2270210"/>
                    <a:pt x="622358" y="1918652"/>
                  </a:cubicBezTo>
                  <a:close/>
                  <a:moveTo>
                    <a:pt x="998355" y="318176"/>
                  </a:moveTo>
                  <a:lnTo>
                    <a:pt x="1054483" y="938365"/>
                  </a:lnTo>
                  <a:cubicBezTo>
                    <a:pt x="1073419" y="1202005"/>
                    <a:pt x="-94533" y="2544942"/>
                    <a:pt x="263185" y="2803859"/>
                  </a:cubicBezTo>
                  <a:cubicBezTo>
                    <a:pt x="799752" y="3120272"/>
                    <a:pt x="1828684" y="3068324"/>
                    <a:pt x="2360732" y="2803859"/>
                  </a:cubicBezTo>
                  <a:cubicBezTo>
                    <a:pt x="2817826" y="2582721"/>
                    <a:pt x="1567592" y="1249230"/>
                    <a:pt x="1559424" y="938364"/>
                  </a:cubicBezTo>
                  <a:lnTo>
                    <a:pt x="1635785" y="320808"/>
                  </a:lnTo>
                  <a:lnTo>
                    <a:pt x="1616510" y="323841"/>
                  </a:lnTo>
                  <a:cubicBezTo>
                    <a:pt x="1541035" y="362546"/>
                    <a:pt x="1432716" y="386340"/>
                    <a:pt x="1312455" y="386340"/>
                  </a:cubicBezTo>
                  <a:cubicBezTo>
                    <a:pt x="1186664" y="386340"/>
                    <a:pt x="1073940" y="360308"/>
                    <a:pt x="998355" y="318176"/>
                  </a:cubicBezTo>
                  <a:close/>
                  <a:moveTo>
                    <a:pt x="1312455" y="60748"/>
                  </a:moveTo>
                  <a:cubicBezTo>
                    <a:pt x="1155275" y="60748"/>
                    <a:pt x="1027857" y="120035"/>
                    <a:pt x="1027857" y="193171"/>
                  </a:cubicBezTo>
                  <a:cubicBezTo>
                    <a:pt x="1027857" y="266307"/>
                    <a:pt x="1155275" y="325594"/>
                    <a:pt x="1312455" y="325594"/>
                  </a:cubicBezTo>
                  <a:cubicBezTo>
                    <a:pt x="1469634" y="325594"/>
                    <a:pt x="1597052" y="266307"/>
                    <a:pt x="1597052" y="193171"/>
                  </a:cubicBezTo>
                  <a:cubicBezTo>
                    <a:pt x="1597052" y="120035"/>
                    <a:pt x="1469634" y="60748"/>
                    <a:pt x="1312455" y="60748"/>
                  </a:cubicBezTo>
                  <a:close/>
                  <a:moveTo>
                    <a:pt x="1312455" y="0"/>
                  </a:moveTo>
                  <a:cubicBezTo>
                    <a:pt x="1537130" y="0"/>
                    <a:pt x="1720121" y="83046"/>
                    <a:pt x="1726235" y="186847"/>
                  </a:cubicBezTo>
                  <a:cubicBezTo>
                    <a:pt x="1726742" y="186524"/>
                    <a:pt x="1727174" y="186120"/>
                    <a:pt x="1727606" y="185717"/>
                  </a:cubicBezTo>
                  <a:lnTo>
                    <a:pt x="1727102" y="190850"/>
                  </a:lnTo>
                  <a:cubicBezTo>
                    <a:pt x="1727595" y="191614"/>
                    <a:pt x="1727605" y="192391"/>
                    <a:pt x="1727605" y="193170"/>
                  </a:cubicBezTo>
                  <a:lnTo>
                    <a:pt x="1726271" y="199326"/>
                  </a:lnTo>
                  <a:lnTo>
                    <a:pt x="1655630" y="919826"/>
                  </a:lnTo>
                  <a:cubicBezTo>
                    <a:pt x="1665213" y="1268678"/>
                    <a:pt x="3079202" y="2735754"/>
                    <a:pt x="2542920" y="2983914"/>
                  </a:cubicBezTo>
                  <a:cubicBezTo>
                    <a:pt x="1918698" y="3280693"/>
                    <a:pt x="711513" y="3338989"/>
                    <a:pt x="81991" y="2983914"/>
                  </a:cubicBezTo>
                  <a:cubicBezTo>
                    <a:pt x="-337699" y="2693358"/>
                    <a:pt x="991496" y="1215684"/>
                    <a:pt x="969280" y="919828"/>
                  </a:cubicBezTo>
                  <a:lnTo>
                    <a:pt x="898640" y="199335"/>
                  </a:lnTo>
                  <a:cubicBezTo>
                    <a:pt x="897375" y="197339"/>
                    <a:pt x="897304" y="195258"/>
                    <a:pt x="897304" y="193170"/>
                  </a:cubicBezTo>
                  <a:lnTo>
                    <a:pt x="897808" y="190847"/>
                  </a:lnTo>
                  <a:lnTo>
                    <a:pt x="897305" y="185717"/>
                  </a:lnTo>
                  <a:lnTo>
                    <a:pt x="898687" y="186789"/>
                  </a:lnTo>
                  <a:cubicBezTo>
                    <a:pt x="904857" y="83015"/>
                    <a:pt x="1087821" y="0"/>
                    <a:pt x="1312455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2" name="Rounded Rectangle 2">
              <a:extLst>
                <a:ext uri="{FF2B5EF4-FFF2-40B4-BE49-F238E27FC236}">
                  <a16:creationId xmlns="" xmlns:a16="http://schemas.microsoft.com/office/drawing/2014/main" id="{8F3F1A28-75DB-4C55-8363-A99A9C01E0CC}"/>
                </a:ext>
              </a:extLst>
            </p:cNvPr>
            <p:cNvSpPr/>
            <p:nvPr/>
          </p:nvSpPr>
          <p:spPr>
            <a:xfrm>
              <a:off x="4286165" y="4223696"/>
              <a:ext cx="352834" cy="352834"/>
            </a:xfrm>
            <a:custGeom>
              <a:avLst/>
              <a:gdLst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71732 w 3960440"/>
                <a:gd name="connsiteY2" fmla="*/ 2285845 h 3960000"/>
                <a:gd name="connsiteX3" fmla="*/ 1338560 w 3960440"/>
                <a:gd name="connsiteY3" fmla="*/ 1981614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71732 w 3960440"/>
                <a:gd name="connsiteY2" fmla="*/ 2285845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95341 w 3960440"/>
                <a:gd name="connsiteY8" fmla="*/ 2082197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95341 w 3960440"/>
                <a:gd name="connsiteY8" fmla="*/ 2082197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95341 w 3960440"/>
                <a:gd name="connsiteY8" fmla="*/ 2082197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24394 w 3960440"/>
                <a:gd name="connsiteY7" fmla="*/ 2278672 h 3960000"/>
                <a:gd name="connsiteX8" fmla="*/ 1995341 w 3960440"/>
                <a:gd name="connsiteY8" fmla="*/ 2082197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1995341 w 3960440"/>
                <a:gd name="connsiteY8" fmla="*/ 2082197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328015 w 3960440"/>
                <a:gd name="connsiteY3" fmla="*/ 1812920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328015 w 3960440"/>
                <a:gd name="connsiteY3" fmla="*/ 1812920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60440" h="3960000">
                  <a:moveTo>
                    <a:pt x="1979373" y="472350"/>
                  </a:moveTo>
                  <a:cubicBezTo>
                    <a:pt x="1228307" y="485871"/>
                    <a:pt x="850011" y="1078219"/>
                    <a:pt x="813783" y="1434034"/>
                  </a:cubicBezTo>
                  <a:cubicBezTo>
                    <a:pt x="787561" y="1781828"/>
                    <a:pt x="889690" y="2005359"/>
                    <a:pt x="1119009" y="2222584"/>
                  </a:cubicBezTo>
                  <a:cubicBezTo>
                    <a:pt x="1178964" y="2123026"/>
                    <a:pt x="1260199" y="1908547"/>
                    <a:pt x="1328015" y="1812920"/>
                  </a:cubicBezTo>
                  <a:cubicBezTo>
                    <a:pt x="1222115" y="1647651"/>
                    <a:pt x="1255483" y="1756375"/>
                    <a:pt x="1234998" y="1431771"/>
                  </a:cubicBezTo>
                  <a:cubicBezTo>
                    <a:pt x="1331609" y="922504"/>
                    <a:pt x="1719145" y="812633"/>
                    <a:pt x="2217373" y="891303"/>
                  </a:cubicBezTo>
                  <a:cubicBezTo>
                    <a:pt x="2693518" y="1016895"/>
                    <a:pt x="2787642" y="1344599"/>
                    <a:pt x="2783502" y="1606823"/>
                  </a:cubicBezTo>
                  <a:cubicBezTo>
                    <a:pt x="2771081" y="1743454"/>
                    <a:pt x="2679609" y="2064482"/>
                    <a:pt x="2456028" y="2225955"/>
                  </a:cubicBezTo>
                  <a:cubicBezTo>
                    <a:pt x="2192422" y="2399851"/>
                    <a:pt x="2004893" y="2209395"/>
                    <a:pt x="2026974" y="2018938"/>
                  </a:cubicBezTo>
                  <a:cubicBezTo>
                    <a:pt x="2072519" y="1810540"/>
                    <a:pt x="2086043" y="1754994"/>
                    <a:pt x="2135727" y="1554876"/>
                  </a:cubicBezTo>
                  <a:cubicBezTo>
                    <a:pt x="2195073" y="1382360"/>
                    <a:pt x="2084273" y="1259912"/>
                    <a:pt x="1915898" y="1219889"/>
                  </a:cubicBezTo>
                  <a:cubicBezTo>
                    <a:pt x="1750283" y="1186766"/>
                    <a:pt x="1626460" y="1331294"/>
                    <a:pt x="1589196" y="1434803"/>
                  </a:cubicBezTo>
                  <a:cubicBezTo>
                    <a:pt x="1499489" y="1732912"/>
                    <a:pt x="1614533" y="1824000"/>
                    <a:pt x="1574511" y="1939931"/>
                  </a:cubicBezTo>
                  <a:cubicBezTo>
                    <a:pt x="1332991" y="2671400"/>
                    <a:pt x="1220920" y="3468343"/>
                    <a:pt x="1339611" y="3487664"/>
                  </a:cubicBezTo>
                  <a:cubicBezTo>
                    <a:pt x="1434840" y="3497327"/>
                    <a:pt x="1730357" y="3129057"/>
                    <a:pt x="1887692" y="2422431"/>
                  </a:cubicBezTo>
                  <a:cubicBezTo>
                    <a:pt x="1985681" y="2531460"/>
                    <a:pt x="2093439" y="2747804"/>
                    <a:pt x="2336342" y="2720202"/>
                  </a:cubicBezTo>
                  <a:cubicBezTo>
                    <a:pt x="2693796" y="2666377"/>
                    <a:pt x="3092265" y="2401394"/>
                    <a:pt x="3176454" y="1627140"/>
                  </a:cubicBezTo>
                  <a:cubicBezTo>
                    <a:pt x="3254038" y="999456"/>
                    <a:pt x="2816023" y="430731"/>
                    <a:pt x="1979373" y="472350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3" name="Rounded Rectangle 8">
              <a:extLst>
                <a:ext uri="{FF2B5EF4-FFF2-40B4-BE49-F238E27FC236}">
                  <a16:creationId xmlns="" xmlns:a16="http://schemas.microsoft.com/office/drawing/2014/main" id="{6E6FD3DE-7693-45E2-B370-2E828C0F8389}"/>
                </a:ext>
              </a:extLst>
            </p:cNvPr>
            <p:cNvSpPr/>
            <p:nvPr/>
          </p:nvSpPr>
          <p:spPr>
            <a:xfrm>
              <a:off x="3710633" y="4223696"/>
              <a:ext cx="352873" cy="352834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688485 w 3888432"/>
                <a:gd name="connsiteY5" fmla="*/ 147563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2688485 w 3888432"/>
                <a:gd name="connsiteY17" fmla="*/ 1475633 h 3960440"/>
                <a:gd name="connsiteX18" fmla="*/ 878058 w 3888432"/>
                <a:gd name="connsiteY18" fmla="*/ 648072 h 3960440"/>
                <a:gd name="connsiteX19" fmla="*/ 554477 w 3888432"/>
                <a:gd name="connsiteY19" fmla="*/ 971653 h 3960440"/>
                <a:gd name="connsiteX20" fmla="*/ 878058 w 3888432"/>
                <a:gd name="connsiteY20" fmla="*/ 1295234 h 3960440"/>
                <a:gd name="connsiteX21" fmla="*/ 1201639 w 3888432"/>
                <a:gd name="connsiteY21" fmla="*/ 971653 h 3960440"/>
                <a:gd name="connsiteX22" fmla="*/ 878058 w 3888432"/>
                <a:gd name="connsiteY22" fmla="*/ 648072 h 3960440"/>
                <a:gd name="connsiteX23" fmla="*/ 333511 w 3888432"/>
                <a:gd name="connsiteY23" fmla="*/ 0 h 3960440"/>
                <a:gd name="connsiteX24" fmla="*/ 3554921 w 3888432"/>
                <a:gd name="connsiteY24" fmla="*/ 0 h 3960440"/>
                <a:gd name="connsiteX25" fmla="*/ 3888432 w 3888432"/>
                <a:gd name="connsiteY25" fmla="*/ 333511 h 3960440"/>
                <a:gd name="connsiteX26" fmla="*/ 3888432 w 3888432"/>
                <a:gd name="connsiteY26" fmla="*/ 3626929 h 3960440"/>
                <a:gd name="connsiteX27" fmla="*/ 3554921 w 3888432"/>
                <a:gd name="connsiteY27" fmla="*/ 3960440 h 3960440"/>
                <a:gd name="connsiteX28" fmla="*/ 333511 w 3888432"/>
                <a:gd name="connsiteY28" fmla="*/ 3960440 h 3960440"/>
                <a:gd name="connsiteX29" fmla="*/ 0 w 3888432"/>
                <a:gd name="connsiteY29" fmla="*/ 3626929 h 3960440"/>
                <a:gd name="connsiteX30" fmla="*/ 0 w 3888432"/>
                <a:gd name="connsiteY30" fmla="*/ 333511 h 3960440"/>
                <a:gd name="connsiteX31" fmla="*/ 333511 w 3888432"/>
                <a:gd name="connsiteY31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4" name="Rounded Rectangle 2">
              <a:extLst>
                <a:ext uri="{FF2B5EF4-FFF2-40B4-BE49-F238E27FC236}">
                  <a16:creationId xmlns="" xmlns:a16="http://schemas.microsoft.com/office/drawing/2014/main" id="{3E4BAF43-3022-4DBF-A8FC-12F141971F9C}"/>
                </a:ext>
              </a:extLst>
            </p:cNvPr>
            <p:cNvSpPr/>
            <p:nvPr/>
          </p:nvSpPr>
          <p:spPr>
            <a:xfrm>
              <a:off x="5433122" y="4223696"/>
              <a:ext cx="352834" cy="352834"/>
            </a:xfrm>
            <a:custGeom>
              <a:avLst/>
              <a:gdLst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55131 w 3960000"/>
                <a:gd name="connsiteY2" fmla="*/ 1419362 h 3960000"/>
                <a:gd name="connsiteX3" fmla="*/ 3160999 w 3960000"/>
                <a:gd name="connsiteY3" fmla="*/ 1374274 h 3960000"/>
                <a:gd name="connsiteX4" fmla="*/ 2538382 w 3960000"/>
                <a:gd name="connsiteY4" fmla="*/ 802616 h 3960000"/>
                <a:gd name="connsiteX5" fmla="*/ 1921633 w 3960000"/>
                <a:gd name="connsiteY5" fmla="*/ 1419365 h 3960000"/>
                <a:gd name="connsiteX6" fmla="*/ 1942445 w 3960000"/>
                <a:gd name="connsiteY6" fmla="*/ 1570340 h 3960000"/>
                <a:gd name="connsiteX7" fmla="*/ 752016 w 3960000"/>
                <a:gd name="connsiteY7" fmla="*/ 931012 h 3960000"/>
                <a:gd name="connsiteX8" fmla="*/ 934030 w 3960000"/>
                <a:gd name="connsiteY8" fmla="*/ 1745738 h 3960000"/>
                <a:gd name="connsiteX9" fmla="*/ 665343 w 3960000"/>
                <a:gd name="connsiteY9" fmla="*/ 1650397 h 3960000"/>
                <a:gd name="connsiteX10" fmla="*/ 1111709 w 3960000"/>
                <a:gd name="connsiteY10" fmla="*/ 2257108 h 3960000"/>
                <a:gd name="connsiteX11" fmla="*/ 856023 w 3960000"/>
                <a:gd name="connsiteY11" fmla="*/ 2244108 h 3960000"/>
                <a:gd name="connsiteX12" fmla="*/ 1402064 w 3960000"/>
                <a:gd name="connsiteY12" fmla="*/ 2660137 h 3960000"/>
                <a:gd name="connsiteX13" fmla="*/ 552668 w 3960000"/>
                <a:gd name="connsiteY13" fmla="*/ 2902822 h 3960000"/>
                <a:gd name="connsiteX14" fmla="*/ 1978439 w 3960000"/>
                <a:gd name="connsiteY14" fmla="*/ 3093502 h 3960000"/>
                <a:gd name="connsiteX15" fmla="*/ 3053184 w 3960000"/>
                <a:gd name="connsiteY15" fmla="*/ 2031759 h 3960000"/>
                <a:gd name="connsiteX16" fmla="*/ 3155131 w 3960000"/>
                <a:gd name="connsiteY16" fmla="*/ 1419365 h 3960000"/>
                <a:gd name="connsiteX17" fmla="*/ 3207849 w 3960000"/>
                <a:gd name="connsiteY17" fmla="*/ 1493166 h 3960000"/>
                <a:gd name="connsiteX18" fmla="*/ 3407333 w 3960000"/>
                <a:gd name="connsiteY18" fmla="*/ 1117847 h 3960000"/>
                <a:gd name="connsiteX19" fmla="*/ 3108461 w 3960000"/>
                <a:gd name="connsiteY19" fmla="*/ 1185086 h 3960000"/>
                <a:gd name="connsiteX20" fmla="*/ 3334650 w 3960000"/>
                <a:gd name="connsiteY20" fmla="*/ 883134 h 3960000"/>
                <a:gd name="connsiteX21" fmla="*/ 2995677 w 3960000"/>
                <a:gd name="connsiteY21" fmla="*/ 1008938 h 3960000"/>
                <a:gd name="connsiteX22" fmla="*/ 2538382 w 3960000"/>
                <a:gd name="connsiteY22" fmla="*/ 802616 h 3960000"/>
                <a:gd name="connsiteX23" fmla="*/ 308009 w 3960000"/>
                <a:gd name="connsiteY23" fmla="*/ 0 h 3960000"/>
                <a:gd name="connsiteX24" fmla="*/ 3651991 w 3960000"/>
                <a:gd name="connsiteY24" fmla="*/ 0 h 3960000"/>
                <a:gd name="connsiteX25" fmla="*/ 3960000 w 3960000"/>
                <a:gd name="connsiteY25" fmla="*/ 308009 h 3960000"/>
                <a:gd name="connsiteX26" fmla="*/ 3960000 w 3960000"/>
                <a:gd name="connsiteY26" fmla="*/ 3651991 h 3960000"/>
                <a:gd name="connsiteX27" fmla="*/ 3651991 w 3960000"/>
                <a:gd name="connsiteY27" fmla="*/ 3960000 h 3960000"/>
                <a:gd name="connsiteX28" fmla="*/ 308009 w 3960000"/>
                <a:gd name="connsiteY28" fmla="*/ 3960000 h 3960000"/>
                <a:gd name="connsiteX29" fmla="*/ 0 w 3960000"/>
                <a:gd name="connsiteY29" fmla="*/ 3651991 h 3960000"/>
                <a:gd name="connsiteX30" fmla="*/ 0 w 3960000"/>
                <a:gd name="connsiteY30" fmla="*/ 308009 h 3960000"/>
                <a:gd name="connsiteX31" fmla="*/ 308009 w 3960000"/>
                <a:gd name="connsiteY31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55131 w 3960000"/>
                <a:gd name="connsiteY2" fmla="*/ 1419362 h 3960000"/>
                <a:gd name="connsiteX3" fmla="*/ 3160999 w 3960000"/>
                <a:gd name="connsiteY3" fmla="*/ 1374274 h 3960000"/>
                <a:gd name="connsiteX4" fmla="*/ 2538382 w 3960000"/>
                <a:gd name="connsiteY4" fmla="*/ 802616 h 3960000"/>
                <a:gd name="connsiteX5" fmla="*/ 1921633 w 3960000"/>
                <a:gd name="connsiteY5" fmla="*/ 1419365 h 3960000"/>
                <a:gd name="connsiteX6" fmla="*/ 1942445 w 3960000"/>
                <a:gd name="connsiteY6" fmla="*/ 1570340 h 3960000"/>
                <a:gd name="connsiteX7" fmla="*/ 752016 w 3960000"/>
                <a:gd name="connsiteY7" fmla="*/ 931012 h 3960000"/>
                <a:gd name="connsiteX8" fmla="*/ 934030 w 3960000"/>
                <a:gd name="connsiteY8" fmla="*/ 1745738 h 3960000"/>
                <a:gd name="connsiteX9" fmla="*/ 665343 w 3960000"/>
                <a:gd name="connsiteY9" fmla="*/ 1650397 h 3960000"/>
                <a:gd name="connsiteX10" fmla="*/ 1111709 w 3960000"/>
                <a:gd name="connsiteY10" fmla="*/ 2257108 h 3960000"/>
                <a:gd name="connsiteX11" fmla="*/ 856023 w 3960000"/>
                <a:gd name="connsiteY11" fmla="*/ 2244108 h 3960000"/>
                <a:gd name="connsiteX12" fmla="*/ 1402064 w 3960000"/>
                <a:gd name="connsiteY12" fmla="*/ 2660137 h 3960000"/>
                <a:gd name="connsiteX13" fmla="*/ 552668 w 3960000"/>
                <a:gd name="connsiteY13" fmla="*/ 2902822 h 3960000"/>
                <a:gd name="connsiteX14" fmla="*/ 1978439 w 3960000"/>
                <a:gd name="connsiteY14" fmla="*/ 3093502 h 3960000"/>
                <a:gd name="connsiteX15" fmla="*/ 3053184 w 3960000"/>
                <a:gd name="connsiteY15" fmla="*/ 2031759 h 3960000"/>
                <a:gd name="connsiteX16" fmla="*/ 3207849 w 3960000"/>
                <a:gd name="connsiteY16" fmla="*/ 1493166 h 3960000"/>
                <a:gd name="connsiteX17" fmla="*/ 3407333 w 3960000"/>
                <a:gd name="connsiteY17" fmla="*/ 1117847 h 3960000"/>
                <a:gd name="connsiteX18" fmla="*/ 3108461 w 3960000"/>
                <a:gd name="connsiteY18" fmla="*/ 1185086 h 3960000"/>
                <a:gd name="connsiteX19" fmla="*/ 3334650 w 3960000"/>
                <a:gd name="connsiteY19" fmla="*/ 883134 h 3960000"/>
                <a:gd name="connsiteX20" fmla="*/ 2995677 w 3960000"/>
                <a:gd name="connsiteY20" fmla="*/ 1008938 h 3960000"/>
                <a:gd name="connsiteX21" fmla="*/ 2538382 w 3960000"/>
                <a:gd name="connsiteY21" fmla="*/ 802616 h 3960000"/>
                <a:gd name="connsiteX22" fmla="*/ 308009 w 3960000"/>
                <a:gd name="connsiteY22" fmla="*/ 0 h 3960000"/>
                <a:gd name="connsiteX23" fmla="*/ 3651991 w 3960000"/>
                <a:gd name="connsiteY23" fmla="*/ 0 h 3960000"/>
                <a:gd name="connsiteX24" fmla="*/ 3960000 w 3960000"/>
                <a:gd name="connsiteY24" fmla="*/ 308009 h 3960000"/>
                <a:gd name="connsiteX25" fmla="*/ 3960000 w 3960000"/>
                <a:gd name="connsiteY25" fmla="*/ 3651991 h 3960000"/>
                <a:gd name="connsiteX26" fmla="*/ 3651991 w 3960000"/>
                <a:gd name="connsiteY26" fmla="*/ 3960000 h 3960000"/>
                <a:gd name="connsiteX27" fmla="*/ 308009 w 3960000"/>
                <a:gd name="connsiteY27" fmla="*/ 3960000 h 3960000"/>
                <a:gd name="connsiteX28" fmla="*/ 0 w 3960000"/>
                <a:gd name="connsiteY28" fmla="*/ 3651991 h 3960000"/>
                <a:gd name="connsiteX29" fmla="*/ 0 w 3960000"/>
                <a:gd name="connsiteY29" fmla="*/ 308009 h 3960000"/>
                <a:gd name="connsiteX30" fmla="*/ 308009 w 3960000"/>
                <a:gd name="connsiteY30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07333 w 3960000"/>
                <a:gd name="connsiteY16" fmla="*/ 1117847 h 3960000"/>
                <a:gd name="connsiteX17" fmla="*/ 3108461 w 3960000"/>
                <a:gd name="connsiteY17" fmla="*/ 1185086 h 3960000"/>
                <a:gd name="connsiteX18" fmla="*/ 3334650 w 3960000"/>
                <a:gd name="connsiteY18" fmla="*/ 88313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07333 w 3960000"/>
                <a:gd name="connsiteY16" fmla="*/ 1117847 h 3960000"/>
                <a:gd name="connsiteX17" fmla="*/ 3140091 w 3960000"/>
                <a:gd name="connsiteY17" fmla="*/ 1227260 h 3960000"/>
                <a:gd name="connsiteX18" fmla="*/ 3334650 w 3960000"/>
                <a:gd name="connsiteY18" fmla="*/ 88313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34650 w 3960000"/>
                <a:gd name="connsiteY18" fmla="*/ 88313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34030 w 3960000"/>
                <a:gd name="connsiteY7" fmla="*/ 1745738 h 3960000"/>
                <a:gd name="connsiteX8" fmla="*/ 644257 w 3960000"/>
                <a:gd name="connsiteY8" fmla="*/ 1555506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96057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96057 w 3960000"/>
                <a:gd name="connsiteY9" fmla="*/ 2257108 h 3960000"/>
                <a:gd name="connsiteX10" fmla="*/ 856023 w 3960000"/>
                <a:gd name="connsiteY10" fmla="*/ 2244108 h 3960000"/>
                <a:gd name="connsiteX11" fmla="*/ 1486410 w 3960000"/>
                <a:gd name="connsiteY11" fmla="*/ 2607420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60000" h="3960000">
                  <a:moveTo>
                    <a:pt x="3160999" y="1374274"/>
                  </a:moveTo>
                  <a:lnTo>
                    <a:pt x="3155132" y="1419362"/>
                  </a:lnTo>
                  <a:lnTo>
                    <a:pt x="3160999" y="1374274"/>
                  </a:lnTo>
                  <a:close/>
                  <a:moveTo>
                    <a:pt x="2496208" y="770986"/>
                  </a:moveTo>
                  <a:cubicBezTo>
                    <a:pt x="2113414" y="770986"/>
                    <a:pt x="1929581" y="1106902"/>
                    <a:pt x="1921633" y="1292845"/>
                  </a:cubicBezTo>
                  <a:cubicBezTo>
                    <a:pt x="1914712" y="1454769"/>
                    <a:pt x="1928136" y="1522392"/>
                    <a:pt x="1942445" y="1570340"/>
                  </a:cubicBezTo>
                  <a:cubicBezTo>
                    <a:pt x="1547199" y="1510736"/>
                    <a:pt x="1237189" y="1330681"/>
                    <a:pt x="815277" y="836121"/>
                  </a:cubicBezTo>
                  <a:cubicBezTo>
                    <a:pt x="618819" y="1229038"/>
                    <a:pt x="733086" y="1558961"/>
                    <a:pt x="965659" y="1735195"/>
                  </a:cubicBezTo>
                  <a:cubicBezTo>
                    <a:pt x="864541" y="1716416"/>
                    <a:pt x="662904" y="1695759"/>
                    <a:pt x="570453" y="1629310"/>
                  </a:cubicBezTo>
                  <a:cubicBezTo>
                    <a:pt x="597898" y="2016450"/>
                    <a:pt x="990931" y="2177657"/>
                    <a:pt x="1196057" y="2257108"/>
                  </a:cubicBezTo>
                  <a:cubicBezTo>
                    <a:pt x="1113718" y="2275887"/>
                    <a:pt x="943857" y="2321380"/>
                    <a:pt x="813848" y="2296824"/>
                  </a:cubicBezTo>
                  <a:cubicBezTo>
                    <a:pt x="926523" y="2634848"/>
                    <a:pt x="1326064" y="2611755"/>
                    <a:pt x="1486410" y="2607420"/>
                  </a:cubicBezTo>
                  <a:cubicBezTo>
                    <a:pt x="1297174" y="2749708"/>
                    <a:pt x="1000058" y="2795794"/>
                    <a:pt x="489408" y="2829018"/>
                  </a:cubicBezTo>
                  <a:cubicBezTo>
                    <a:pt x="914827" y="3139596"/>
                    <a:pt x="1734874" y="3242281"/>
                    <a:pt x="2062787" y="3146219"/>
                  </a:cubicBezTo>
                  <a:cubicBezTo>
                    <a:pt x="2763394" y="2903535"/>
                    <a:pt x="2915370" y="2621267"/>
                    <a:pt x="3074271" y="2105563"/>
                  </a:cubicBezTo>
                  <a:cubicBezTo>
                    <a:pt x="3173740" y="1733406"/>
                    <a:pt x="3145310" y="1648999"/>
                    <a:pt x="3207849" y="1493166"/>
                  </a:cubicBezTo>
                  <a:cubicBezTo>
                    <a:pt x="3270388" y="1337333"/>
                    <a:pt x="3414210" y="1276468"/>
                    <a:pt x="3449507" y="1170564"/>
                  </a:cubicBezTo>
                  <a:cubicBezTo>
                    <a:pt x="3349883" y="1192977"/>
                    <a:pt x="3252716" y="1239516"/>
                    <a:pt x="3140091" y="1227260"/>
                  </a:cubicBezTo>
                  <a:cubicBezTo>
                    <a:pt x="3219995" y="1183499"/>
                    <a:pt x="3274317" y="996523"/>
                    <a:pt x="3324107" y="851504"/>
                  </a:cubicBezTo>
                  <a:cubicBezTo>
                    <a:pt x="3215037" y="921165"/>
                    <a:pt x="3152155" y="998691"/>
                    <a:pt x="2995677" y="1008938"/>
                  </a:cubicBezTo>
                  <a:cubicBezTo>
                    <a:pt x="2884471" y="881691"/>
                    <a:pt x="2678487" y="770986"/>
                    <a:pt x="2496208" y="77098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4" name="Rounded Rectangle 3">
              <a:extLst>
                <a:ext uri="{FF2B5EF4-FFF2-40B4-BE49-F238E27FC236}">
                  <a16:creationId xmlns="" xmlns:a16="http://schemas.microsoft.com/office/drawing/2014/main" id="{58F3A91F-EB89-4623-B28A-163C73DF1F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55565" y="4223696"/>
              <a:ext cx="352834" cy="352834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59137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5" name="Rounded Rectangle 10">
              <a:extLst>
                <a:ext uri="{FF2B5EF4-FFF2-40B4-BE49-F238E27FC236}">
                  <a16:creationId xmlns="" xmlns:a16="http://schemas.microsoft.com/office/drawing/2014/main" id="{BDC85348-E9D8-4747-9E3D-CE74661DED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21140" y="4216530"/>
              <a:ext cx="354091" cy="360000"/>
            </a:xfrm>
            <a:custGeom>
              <a:avLst/>
              <a:gdLst/>
              <a:ahLst/>
              <a:cxnLst/>
              <a:rect l="l" t="t" r="r" b="b"/>
              <a:pathLst>
                <a:path w="3186824" h="3240000">
                  <a:moveTo>
                    <a:pt x="2141174" y="1384899"/>
                  </a:moveTo>
                  <a:lnTo>
                    <a:pt x="2141174" y="1528887"/>
                  </a:lnTo>
                  <a:lnTo>
                    <a:pt x="1997174" y="1528887"/>
                  </a:lnTo>
                  <a:lnTo>
                    <a:pt x="1997174" y="1744911"/>
                  </a:lnTo>
                  <a:lnTo>
                    <a:pt x="2141174" y="1744911"/>
                  </a:lnTo>
                  <a:lnTo>
                    <a:pt x="2141174" y="1888899"/>
                  </a:lnTo>
                  <a:lnTo>
                    <a:pt x="2357174" y="1888899"/>
                  </a:lnTo>
                  <a:lnTo>
                    <a:pt x="2357174" y="1744911"/>
                  </a:lnTo>
                  <a:lnTo>
                    <a:pt x="2501174" y="1744911"/>
                  </a:lnTo>
                  <a:lnTo>
                    <a:pt x="2501174" y="1528887"/>
                  </a:lnTo>
                  <a:lnTo>
                    <a:pt x="2357174" y="1528887"/>
                  </a:lnTo>
                  <a:lnTo>
                    <a:pt x="2357174" y="1384899"/>
                  </a:lnTo>
                  <a:close/>
                  <a:moveTo>
                    <a:pt x="1286582" y="1008157"/>
                  </a:moveTo>
                  <a:cubicBezTo>
                    <a:pt x="1148208" y="1006486"/>
                    <a:pt x="1009270" y="1051569"/>
                    <a:pt x="894997" y="1143711"/>
                  </a:cubicBezTo>
                  <a:cubicBezTo>
                    <a:pt x="666451" y="1327995"/>
                    <a:pt x="600947" y="1648602"/>
                    <a:pt x="738892" y="1907765"/>
                  </a:cubicBezTo>
                  <a:cubicBezTo>
                    <a:pt x="876837" y="2166928"/>
                    <a:pt x="1179371" y="2291639"/>
                    <a:pt x="1459875" y="2204971"/>
                  </a:cubicBezTo>
                  <a:cubicBezTo>
                    <a:pt x="1676459" y="2138053"/>
                    <a:pt x="1832801" y="1959669"/>
                    <a:pt x="1876637" y="1747242"/>
                  </a:cubicBezTo>
                  <a:lnTo>
                    <a:pt x="1879565" y="1747242"/>
                  </a:lnTo>
                  <a:lnTo>
                    <a:pt x="1879565" y="1728291"/>
                  </a:lnTo>
                  <a:cubicBezTo>
                    <a:pt x="1891883" y="1671800"/>
                    <a:pt x="1894168" y="1612713"/>
                    <a:pt x="1887545" y="1552862"/>
                  </a:cubicBezTo>
                  <a:lnTo>
                    <a:pt x="1879565" y="1553745"/>
                  </a:lnTo>
                  <a:lnTo>
                    <a:pt x="1879565" y="1531218"/>
                  </a:lnTo>
                  <a:lnTo>
                    <a:pt x="1231565" y="1531218"/>
                  </a:lnTo>
                  <a:lnTo>
                    <a:pt x="1231565" y="1747242"/>
                  </a:lnTo>
                  <a:lnTo>
                    <a:pt x="1565835" y="1747242"/>
                  </a:lnTo>
                  <a:cubicBezTo>
                    <a:pt x="1530201" y="1827940"/>
                    <a:pt x="1460959" y="1892348"/>
                    <a:pt x="1371795" y="1919897"/>
                  </a:cubicBezTo>
                  <a:cubicBezTo>
                    <a:pt x="1228031" y="1964316"/>
                    <a:pt x="1072976" y="1900399"/>
                    <a:pt x="1002277" y="1767573"/>
                  </a:cubicBezTo>
                  <a:cubicBezTo>
                    <a:pt x="931578" y="1634747"/>
                    <a:pt x="965150" y="1470429"/>
                    <a:pt x="1082284" y="1375980"/>
                  </a:cubicBezTo>
                  <a:cubicBezTo>
                    <a:pt x="1199418" y="1281531"/>
                    <a:pt x="1367118" y="1283556"/>
                    <a:pt x="1481937" y="1380807"/>
                  </a:cubicBezTo>
                  <a:lnTo>
                    <a:pt x="1674778" y="1153129"/>
                  </a:lnTo>
                  <a:cubicBezTo>
                    <a:pt x="1562764" y="1058254"/>
                    <a:pt x="1424955" y="1009828"/>
                    <a:pt x="1286582" y="1008157"/>
                  </a:cubicBezTo>
                  <a:close/>
                  <a:moveTo>
                    <a:pt x="293028" y="0"/>
                  </a:moveTo>
                  <a:lnTo>
                    <a:pt x="2893796" y="0"/>
                  </a:lnTo>
                  <a:cubicBezTo>
                    <a:pt x="3055631" y="0"/>
                    <a:pt x="3186824" y="131193"/>
                    <a:pt x="3186824" y="293028"/>
                  </a:cubicBezTo>
                  <a:lnTo>
                    <a:pt x="3186824" y="2946972"/>
                  </a:lnTo>
                  <a:cubicBezTo>
                    <a:pt x="3186824" y="3108807"/>
                    <a:pt x="3055631" y="3240000"/>
                    <a:pt x="2893796" y="3240000"/>
                  </a:cubicBezTo>
                  <a:lnTo>
                    <a:pt x="293028" y="3240000"/>
                  </a:lnTo>
                  <a:cubicBezTo>
                    <a:pt x="131193" y="3240000"/>
                    <a:pt x="0" y="3108807"/>
                    <a:pt x="0" y="2946972"/>
                  </a:cubicBezTo>
                  <a:lnTo>
                    <a:pt x="0" y="293028"/>
                  </a:lnTo>
                  <a:cubicBezTo>
                    <a:pt x="0" y="131193"/>
                    <a:pt x="131193" y="0"/>
                    <a:pt x="29302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6" name="Block Arc 6">
              <a:extLst>
                <a:ext uri="{FF2B5EF4-FFF2-40B4-BE49-F238E27FC236}">
                  <a16:creationId xmlns="" xmlns:a16="http://schemas.microsoft.com/office/drawing/2014/main" id="{7D880025-FAF5-4DDF-AB18-101AC3F197E0}"/>
                </a:ext>
              </a:extLst>
            </p:cNvPr>
            <p:cNvSpPr/>
            <p:nvPr/>
          </p:nvSpPr>
          <p:spPr>
            <a:xfrm>
              <a:off x="6557572" y="4241324"/>
              <a:ext cx="331940" cy="335206"/>
            </a:xfrm>
            <a:custGeom>
              <a:avLst/>
              <a:gdLst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734726 w 3221102"/>
                <a:gd name="connsiteY22" fmla="*/ 869255 h 3221116"/>
                <a:gd name="connsiteX23" fmla="*/ 1956122 w 3221102"/>
                <a:gd name="connsiteY23" fmla="*/ 1110076 h 3221116"/>
                <a:gd name="connsiteX24" fmla="*/ 1973374 w 3221102"/>
                <a:gd name="connsiteY24" fmla="*/ 875315 h 3221116"/>
                <a:gd name="connsiteX25" fmla="*/ 2333414 w 3221102"/>
                <a:gd name="connsiteY25" fmla="*/ 875315 h 3221116"/>
                <a:gd name="connsiteX26" fmla="*/ 2324788 w 3221102"/>
                <a:gd name="connsiteY26" fmla="*/ 2054049 h 3221116"/>
                <a:gd name="connsiteX27" fmla="*/ 2661746 w 3221102"/>
                <a:gd name="connsiteY27" fmla="*/ 2179658 h 3221116"/>
                <a:gd name="connsiteX28" fmla="*/ 2691046 w 3221102"/>
                <a:gd name="connsiteY28" fmla="*/ 2188689 h 3221116"/>
                <a:gd name="connsiteX29" fmla="*/ 2667011 w 3221102"/>
                <a:gd name="connsiteY29" fmla="*/ 2175828 h 3221116"/>
                <a:gd name="connsiteX30" fmla="*/ 2332141 w 3221102"/>
                <a:gd name="connsiteY30" fmla="*/ 653899 h 3221116"/>
                <a:gd name="connsiteX31" fmla="*/ 776764 w 3221102"/>
                <a:gd name="connsiteY31" fmla="*/ 749845 h 3221116"/>
                <a:gd name="connsiteX32" fmla="*/ 631487 w 3221102"/>
                <a:gd name="connsiteY32" fmla="*/ 2301392 h 3221116"/>
                <a:gd name="connsiteX33" fmla="*/ 2142017 w 3221102"/>
                <a:gd name="connsiteY33" fmla="*/ 2684410 h 3221116"/>
                <a:gd name="connsiteX34" fmla="*/ 2324866 w 3221102"/>
                <a:gd name="connsiteY34" fmla="*/ 3053856 h 3221116"/>
                <a:gd name="connsiteX35" fmla="*/ 294693 w 3221102"/>
                <a:gd name="connsiteY35" fmla="*/ 2539075 h 3221116"/>
                <a:gd name="connsiteX36" fmla="*/ 489947 w 3221102"/>
                <a:gd name="connsiteY36" fmla="*/ 453774 h 3221116"/>
                <a:gd name="connsiteX37" fmla="*/ 1651152 w 3221102"/>
                <a:gd name="connsiteY37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734726 w 3221102"/>
                <a:gd name="connsiteY22" fmla="*/ 869255 h 3221116"/>
                <a:gd name="connsiteX23" fmla="*/ 1956122 w 3221102"/>
                <a:gd name="connsiteY23" fmla="*/ 1110076 h 3221116"/>
                <a:gd name="connsiteX24" fmla="*/ 1973374 w 3221102"/>
                <a:gd name="connsiteY24" fmla="*/ 875315 h 3221116"/>
                <a:gd name="connsiteX25" fmla="*/ 2333414 w 3221102"/>
                <a:gd name="connsiteY25" fmla="*/ 875315 h 3221116"/>
                <a:gd name="connsiteX26" fmla="*/ 2324788 w 3221102"/>
                <a:gd name="connsiteY26" fmla="*/ 2054049 h 3221116"/>
                <a:gd name="connsiteX27" fmla="*/ 2661746 w 3221102"/>
                <a:gd name="connsiteY27" fmla="*/ 2179658 h 3221116"/>
                <a:gd name="connsiteX28" fmla="*/ 2691046 w 3221102"/>
                <a:gd name="connsiteY28" fmla="*/ 2188689 h 3221116"/>
                <a:gd name="connsiteX29" fmla="*/ 2667011 w 3221102"/>
                <a:gd name="connsiteY29" fmla="*/ 2175828 h 3221116"/>
                <a:gd name="connsiteX30" fmla="*/ 2332141 w 3221102"/>
                <a:gd name="connsiteY30" fmla="*/ 653899 h 3221116"/>
                <a:gd name="connsiteX31" fmla="*/ 776764 w 3221102"/>
                <a:gd name="connsiteY31" fmla="*/ 749845 h 3221116"/>
                <a:gd name="connsiteX32" fmla="*/ 631487 w 3221102"/>
                <a:gd name="connsiteY32" fmla="*/ 2301392 h 3221116"/>
                <a:gd name="connsiteX33" fmla="*/ 2142017 w 3221102"/>
                <a:gd name="connsiteY33" fmla="*/ 2684410 h 3221116"/>
                <a:gd name="connsiteX34" fmla="*/ 2324866 w 3221102"/>
                <a:gd name="connsiteY34" fmla="*/ 3053856 h 3221116"/>
                <a:gd name="connsiteX35" fmla="*/ 294693 w 3221102"/>
                <a:gd name="connsiteY35" fmla="*/ 2539075 h 3221116"/>
                <a:gd name="connsiteX36" fmla="*/ 489947 w 3221102"/>
                <a:gd name="connsiteY36" fmla="*/ 453774 h 3221116"/>
                <a:gd name="connsiteX37" fmla="*/ 1651152 w 3221102"/>
                <a:gd name="connsiteY37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151233"/>
                <a:gd name="connsiteY0" fmla="*/ 2175617 h 3221116"/>
                <a:gd name="connsiteX1" fmla="*/ 2658205 w 3151233"/>
                <a:gd name="connsiteY1" fmla="*/ 2178566 h 3221116"/>
                <a:gd name="connsiteX2" fmla="*/ 2664630 w 3151233"/>
                <a:gd name="connsiteY2" fmla="*/ 2175617 h 3221116"/>
                <a:gd name="connsiteX3" fmla="*/ 1477043 w 3151233"/>
                <a:gd name="connsiteY3" fmla="*/ 1144372 h 3221116"/>
                <a:gd name="connsiteX4" fmla="*/ 1409070 w 3151233"/>
                <a:gd name="connsiteY4" fmla="*/ 1159393 h 3221116"/>
                <a:gd name="connsiteX5" fmla="*/ 1152384 w 3151233"/>
                <a:gd name="connsiteY5" fmla="*/ 1703728 h 3221116"/>
                <a:gd name="connsiteX6" fmla="*/ 1514013 w 3151233"/>
                <a:gd name="connsiteY6" fmla="*/ 2152290 h 3221116"/>
                <a:gd name="connsiteX7" fmla="*/ 1850815 w 3151233"/>
                <a:gd name="connsiteY7" fmla="*/ 1654259 h 3221116"/>
                <a:gd name="connsiteX8" fmla="*/ 1830467 w 3151233"/>
                <a:gd name="connsiteY8" fmla="*/ 1515986 h 3221116"/>
                <a:gd name="connsiteX9" fmla="*/ 1477043 w 3151233"/>
                <a:gd name="connsiteY9" fmla="*/ 1144372 h 3221116"/>
                <a:gd name="connsiteX10" fmla="*/ 1651152 w 3151233"/>
                <a:gd name="connsiteY10" fmla="*/ 501 h 3221116"/>
                <a:gd name="connsiteX11" fmla="*/ 2580395 w 3151233"/>
                <a:gd name="connsiteY11" fmla="*/ 324821 h 3221116"/>
                <a:gd name="connsiteX12" fmla="*/ 3030464 w 3151233"/>
                <a:gd name="connsiteY12" fmla="*/ 2249544 h 3221116"/>
                <a:gd name="connsiteX13" fmla="*/ 2585849 w 3151233"/>
                <a:gd name="connsiteY13" fmla="*/ 2588887 h 3221116"/>
                <a:gd name="connsiteX14" fmla="*/ 1973374 w 3151233"/>
                <a:gd name="connsiteY14" fmla="*/ 2195096 h 3221116"/>
                <a:gd name="connsiteX15" fmla="*/ 1390827 w 3151233"/>
                <a:gd name="connsiteY15" fmla="*/ 2527630 h 3221116"/>
                <a:gd name="connsiteX16" fmla="*/ 783896 w 3151233"/>
                <a:gd name="connsiteY16" fmla="*/ 1665044 h 3221116"/>
                <a:gd name="connsiteX17" fmla="*/ 1268509 w 3151233"/>
                <a:gd name="connsiteY17" fmla="*/ 819983 h 3221116"/>
                <a:gd name="connsiteX18" fmla="*/ 1328805 w 3151233"/>
                <a:gd name="connsiteY18" fmla="*/ 807930 h 3221116"/>
                <a:gd name="connsiteX19" fmla="*/ 1390827 w 3151233"/>
                <a:gd name="connsiteY19" fmla="*/ 802457 h 3221116"/>
                <a:gd name="connsiteX20" fmla="*/ 1462242 w 3151233"/>
                <a:gd name="connsiteY20" fmla="*/ 801708 h 3221116"/>
                <a:gd name="connsiteX21" fmla="*/ 1956122 w 3151233"/>
                <a:gd name="connsiteY21" fmla="*/ 1110076 h 3221116"/>
                <a:gd name="connsiteX22" fmla="*/ 1973374 w 3151233"/>
                <a:gd name="connsiteY22" fmla="*/ 875315 h 3221116"/>
                <a:gd name="connsiteX23" fmla="*/ 2333414 w 3151233"/>
                <a:gd name="connsiteY23" fmla="*/ 875315 h 3221116"/>
                <a:gd name="connsiteX24" fmla="*/ 2324788 w 3151233"/>
                <a:gd name="connsiteY24" fmla="*/ 2054049 h 3221116"/>
                <a:gd name="connsiteX25" fmla="*/ 2661746 w 3151233"/>
                <a:gd name="connsiteY25" fmla="*/ 2179658 h 3221116"/>
                <a:gd name="connsiteX26" fmla="*/ 2691046 w 3151233"/>
                <a:gd name="connsiteY26" fmla="*/ 2188689 h 3221116"/>
                <a:gd name="connsiteX27" fmla="*/ 2667011 w 3151233"/>
                <a:gd name="connsiteY27" fmla="*/ 2175828 h 3221116"/>
                <a:gd name="connsiteX28" fmla="*/ 2332141 w 3151233"/>
                <a:gd name="connsiteY28" fmla="*/ 653899 h 3221116"/>
                <a:gd name="connsiteX29" fmla="*/ 776764 w 3151233"/>
                <a:gd name="connsiteY29" fmla="*/ 749845 h 3221116"/>
                <a:gd name="connsiteX30" fmla="*/ 631487 w 3151233"/>
                <a:gd name="connsiteY30" fmla="*/ 2301392 h 3221116"/>
                <a:gd name="connsiteX31" fmla="*/ 2142017 w 3151233"/>
                <a:gd name="connsiteY31" fmla="*/ 2684410 h 3221116"/>
                <a:gd name="connsiteX32" fmla="*/ 2324866 w 3151233"/>
                <a:gd name="connsiteY32" fmla="*/ 3053856 h 3221116"/>
                <a:gd name="connsiteX33" fmla="*/ 294693 w 3151233"/>
                <a:gd name="connsiteY33" fmla="*/ 2539075 h 3221116"/>
                <a:gd name="connsiteX34" fmla="*/ 489947 w 3151233"/>
                <a:gd name="connsiteY34" fmla="*/ 453774 h 3221116"/>
                <a:gd name="connsiteX35" fmla="*/ 1651152 w 3151233"/>
                <a:gd name="connsiteY35" fmla="*/ 501 h 3221116"/>
                <a:gd name="connsiteX0" fmla="*/ 2664630 w 3161851"/>
                <a:gd name="connsiteY0" fmla="*/ 2175617 h 3221116"/>
                <a:gd name="connsiteX1" fmla="*/ 2658205 w 3161851"/>
                <a:gd name="connsiteY1" fmla="*/ 2178566 h 3221116"/>
                <a:gd name="connsiteX2" fmla="*/ 2664630 w 3161851"/>
                <a:gd name="connsiteY2" fmla="*/ 2175617 h 3221116"/>
                <a:gd name="connsiteX3" fmla="*/ 1477043 w 3161851"/>
                <a:gd name="connsiteY3" fmla="*/ 1144372 h 3221116"/>
                <a:gd name="connsiteX4" fmla="*/ 1409070 w 3161851"/>
                <a:gd name="connsiteY4" fmla="*/ 1159393 h 3221116"/>
                <a:gd name="connsiteX5" fmla="*/ 1152384 w 3161851"/>
                <a:gd name="connsiteY5" fmla="*/ 1703728 h 3221116"/>
                <a:gd name="connsiteX6" fmla="*/ 1514013 w 3161851"/>
                <a:gd name="connsiteY6" fmla="*/ 2152290 h 3221116"/>
                <a:gd name="connsiteX7" fmla="*/ 1850815 w 3161851"/>
                <a:gd name="connsiteY7" fmla="*/ 1654259 h 3221116"/>
                <a:gd name="connsiteX8" fmla="*/ 1830467 w 3161851"/>
                <a:gd name="connsiteY8" fmla="*/ 1515986 h 3221116"/>
                <a:gd name="connsiteX9" fmla="*/ 1477043 w 3161851"/>
                <a:gd name="connsiteY9" fmla="*/ 1144372 h 3221116"/>
                <a:gd name="connsiteX10" fmla="*/ 1651152 w 3161851"/>
                <a:gd name="connsiteY10" fmla="*/ 501 h 3221116"/>
                <a:gd name="connsiteX11" fmla="*/ 2580395 w 3161851"/>
                <a:gd name="connsiteY11" fmla="*/ 324821 h 3221116"/>
                <a:gd name="connsiteX12" fmla="*/ 3030464 w 3161851"/>
                <a:gd name="connsiteY12" fmla="*/ 2249544 h 3221116"/>
                <a:gd name="connsiteX13" fmla="*/ 2585849 w 3161851"/>
                <a:gd name="connsiteY13" fmla="*/ 2588887 h 3221116"/>
                <a:gd name="connsiteX14" fmla="*/ 1973374 w 3161851"/>
                <a:gd name="connsiteY14" fmla="*/ 2195096 h 3221116"/>
                <a:gd name="connsiteX15" fmla="*/ 1390827 w 3161851"/>
                <a:gd name="connsiteY15" fmla="*/ 2527630 h 3221116"/>
                <a:gd name="connsiteX16" fmla="*/ 783896 w 3161851"/>
                <a:gd name="connsiteY16" fmla="*/ 1665044 h 3221116"/>
                <a:gd name="connsiteX17" fmla="*/ 1268509 w 3161851"/>
                <a:gd name="connsiteY17" fmla="*/ 819983 h 3221116"/>
                <a:gd name="connsiteX18" fmla="*/ 1328805 w 3161851"/>
                <a:gd name="connsiteY18" fmla="*/ 807930 h 3221116"/>
                <a:gd name="connsiteX19" fmla="*/ 1390827 w 3161851"/>
                <a:gd name="connsiteY19" fmla="*/ 802457 h 3221116"/>
                <a:gd name="connsiteX20" fmla="*/ 1462242 w 3161851"/>
                <a:gd name="connsiteY20" fmla="*/ 801708 h 3221116"/>
                <a:gd name="connsiteX21" fmla="*/ 1956122 w 3161851"/>
                <a:gd name="connsiteY21" fmla="*/ 1110076 h 3221116"/>
                <a:gd name="connsiteX22" fmla="*/ 1973374 w 3161851"/>
                <a:gd name="connsiteY22" fmla="*/ 875315 h 3221116"/>
                <a:gd name="connsiteX23" fmla="*/ 2333414 w 3161851"/>
                <a:gd name="connsiteY23" fmla="*/ 875315 h 3221116"/>
                <a:gd name="connsiteX24" fmla="*/ 2324788 w 3161851"/>
                <a:gd name="connsiteY24" fmla="*/ 2054049 h 3221116"/>
                <a:gd name="connsiteX25" fmla="*/ 2661746 w 3161851"/>
                <a:gd name="connsiteY25" fmla="*/ 2179658 h 3221116"/>
                <a:gd name="connsiteX26" fmla="*/ 2691046 w 3161851"/>
                <a:gd name="connsiteY26" fmla="*/ 2188689 h 3221116"/>
                <a:gd name="connsiteX27" fmla="*/ 2667011 w 3161851"/>
                <a:gd name="connsiteY27" fmla="*/ 2175828 h 3221116"/>
                <a:gd name="connsiteX28" fmla="*/ 2332141 w 3161851"/>
                <a:gd name="connsiteY28" fmla="*/ 653899 h 3221116"/>
                <a:gd name="connsiteX29" fmla="*/ 776764 w 3161851"/>
                <a:gd name="connsiteY29" fmla="*/ 749845 h 3221116"/>
                <a:gd name="connsiteX30" fmla="*/ 631487 w 3161851"/>
                <a:gd name="connsiteY30" fmla="*/ 2301392 h 3221116"/>
                <a:gd name="connsiteX31" fmla="*/ 2142017 w 3161851"/>
                <a:gd name="connsiteY31" fmla="*/ 2684410 h 3221116"/>
                <a:gd name="connsiteX32" fmla="*/ 2324866 w 3161851"/>
                <a:gd name="connsiteY32" fmla="*/ 3053856 h 3221116"/>
                <a:gd name="connsiteX33" fmla="*/ 294693 w 3161851"/>
                <a:gd name="connsiteY33" fmla="*/ 2539075 h 3221116"/>
                <a:gd name="connsiteX34" fmla="*/ 489947 w 3161851"/>
                <a:gd name="connsiteY34" fmla="*/ 453774 h 3221116"/>
                <a:gd name="connsiteX35" fmla="*/ 1651152 w 3161851"/>
                <a:gd name="connsiteY35" fmla="*/ 501 h 3221116"/>
                <a:gd name="connsiteX0" fmla="*/ 2664630 w 3182629"/>
                <a:gd name="connsiteY0" fmla="*/ 2175617 h 3221116"/>
                <a:gd name="connsiteX1" fmla="*/ 2658205 w 3182629"/>
                <a:gd name="connsiteY1" fmla="*/ 2178566 h 3221116"/>
                <a:gd name="connsiteX2" fmla="*/ 2664630 w 3182629"/>
                <a:gd name="connsiteY2" fmla="*/ 2175617 h 3221116"/>
                <a:gd name="connsiteX3" fmla="*/ 1477043 w 3182629"/>
                <a:gd name="connsiteY3" fmla="*/ 1144372 h 3221116"/>
                <a:gd name="connsiteX4" fmla="*/ 1409070 w 3182629"/>
                <a:gd name="connsiteY4" fmla="*/ 1159393 h 3221116"/>
                <a:gd name="connsiteX5" fmla="*/ 1152384 w 3182629"/>
                <a:gd name="connsiteY5" fmla="*/ 1703728 h 3221116"/>
                <a:gd name="connsiteX6" fmla="*/ 1514013 w 3182629"/>
                <a:gd name="connsiteY6" fmla="*/ 2152290 h 3221116"/>
                <a:gd name="connsiteX7" fmla="*/ 1850815 w 3182629"/>
                <a:gd name="connsiteY7" fmla="*/ 1654259 h 3221116"/>
                <a:gd name="connsiteX8" fmla="*/ 1830467 w 3182629"/>
                <a:gd name="connsiteY8" fmla="*/ 1515986 h 3221116"/>
                <a:gd name="connsiteX9" fmla="*/ 1477043 w 3182629"/>
                <a:gd name="connsiteY9" fmla="*/ 1144372 h 3221116"/>
                <a:gd name="connsiteX10" fmla="*/ 1651152 w 3182629"/>
                <a:gd name="connsiteY10" fmla="*/ 501 h 3221116"/>
                <a:gd name="connsiteX11" fmla="*/ 2580395 w 3182629"/>
                <a:gd name="connsiteY11" fmla="*/ 324821 h 3221116"/>
                <a:gd name="connsiteX12" fmla="*/ 3030464 w 3182629"/>
                <a:gd name="connsiteY12" fmla="*/ 2249544 h 3221116"/>
                <a:gd name="connsiteX13" fmla="*/ 2585849 w 3182629"/>
                <a:gd name="connsiteY13" fmla="*/ 2588887 h 3221116"/>
                <a:gd name="connsiteX14" fmla="*/ 1973374 w 3182629"/>
                <a:gd name="connsiteY14" fmla="*/ 2195096 h 3221116"/>
                <a:gd name="connsiteX15" fmla="*/ 1390827 w 3182629"/>
                <a:gd name="connsiteY15" fmla="*/ 2527630 h 3221116"/>
                <a:gd name="connsiteX16" fmla="*/ 783896 w 3182629"/>
                <a:gd name="connsiteY16" fmla="*/ 1665044 h 3221116"/>
                <a:gd name="connsiteX17" fmla="*/ 1268509 w 3182629"/>
                <a:gd name="connsiteY17" fmla="*/ 819983 h 3221116"/>
                <a:gd name="connsiteX18" fmla="*/ 1328805 w 3182629"/>
                <a:gd name="connsiteY18" fmla="*/ 807930 h 3221116"/>
                <a:gd name="connsiteX19" fmla="*/ 1390827 w 3182629"/>
                <a:gd name="connsiteY19" fmla="*/ 802457 h 3221116"/>
                <a:gd name="connsiteX20" fmla="*/ 1462242 w 3182629"/>
                <a:gd name="connsiteY20" fmla="*/ 801708 h 3221116"/>
                <a:gd name="connsiteX21" fmla="*/ 1956122 w 3182629"/>
                <a:gd name="connsiteY21" fmla="*/ 1110076 h 3221116"/>
                <a:gd name="connsiteX22" fmla="*/ 1973374 w 3182629"/>
                <a:gd name="connsiteY22" fmla="*/ 875315 h 3221116"/>
                <a:gd name="connsiteX23" fmla="*/ 2333414 w 3182629"/>
                <a:gd name="connsiteY23" fmla="*/ 875315 h 3221116"/>
                <a:gd name="connsiteX24" fmla="*/ 2324788 w 3182629"/>
                <a:gd name="connsiteY24" fmla="*/ 2054049 h 3221116"/>
                <a:gd name="connsiteX25" fmla="*/ 2661746 w 3182629"/>
                <a:gd name="connsiteY25" fmla="*/ 2179658 h 3221116"/>
                <a:gd name="connsiteX26" fmla="*/ 2691046 w 3182629"/>
                <a:gd name="connsiteY26" fmla="*/ 2188689 h 3221116"/>
                <a:gd name="connsiteX27" fmla="*/ 2667011 w 3182629"/>
                <a:gd name="connsiteY27" fmla="*/ 2175828 h 3221116"/>
                <a:gd name="connsiteX28" fmla="*/ 2332141 w 3182629"/>
                <a:gd name="connsiteY28" fmla="*/ 653899 h 3221116"/>
                <a:gd name="connsiteX29" fmla="*/ 776764 w 3182629"/>
                <a:gd name="connsiteY29" fmla="*/ 749845 h 3221116"/>
                <a:gd name="connsiteX30" fmla="*/ 631487 w 3182629"/>
                <a:gd name="connsiteY30" fmla="*/ 2301392 h 3221116"/>
                <a:gd name="connsiteX31" fmla="*/ 2142017 w 3182629"/>
                <a:gd name="connsiteY31" fmla="*/ 2684410 h 3221116"/>
                <a:gd name="connsiteX32" fmla="*/ 2324866 w 3182629"/>
                <a:gd name="connsiteY32" fmla="*/ 3053856 h 3221116"/>
                <a:gd name="connsiteX33" fmla="*/ 294693 w 3182629"/>
                <a:gd name="connsiteY33" fmla="*/ 2539075 h 3221116"/>
                <a:gd name="connsiteX34" fmla="*/ 489947 w 3182629"/>
                <a:gd name="connsiteY34" fmla="*/ 453774 h 3221116"/>
                <a:gd name="connsiteX35" fmla="*/ 1651152 w 3182629"/>
                <a:gd name="connsiteY35" fmla="*/ 501 h 3221116"/>
                <a:gd name="connsiteX0" fmla="*/ 2664630 w 3189723"/>
                <a:gd name="connsiteY0" fmla="*/ 2175617 h 3221116"/>
                <a:gd name="connsiteX1" fmla="*/ 2658205 w 3189723"/>
                <a:gd name="connsiteY1" fmla="*/ 2178566 h 3221116"/>
                <a:gd name="connsiteX2" fmla="*/ 2664630 w 3189723"/>
                <a:gd name="connsiteY2" fmla="*/ 2175617 h 3221116"/>
                <a:gd name="connsiteX3" fmla="*/ 1477043 w 3189723"/>
                <a:gd name="connsiteY3" fmla="*/ 1144372 h 3221116"/>
                <a:gd name="connsiteX4" fmla="*/ 1409070 w 3189723"/>
                <a:gd name="connsiteY4" fmla="*/ 1159393 h 3221116"/>
                <a:gd name="connsiteX5" fmla="*/ 1152384 w 3189723"/>
                <a:gd name="connsiteY5" fmla="*/ 1703728 h 3221116"/>
                <a:gd name="connsiteX6" fmla="*/ 1514013 w 3189723"/>
                <a:gd name="connsiteY6" fmla="*/ 2152290 h 3221116"/>
                <a:gd name="connsiteX7" fmla="*/ 1850815 w 3189723"/>
                <a:gd name="connsiteY7" fmla="*/ 1654259 h 3221116"/>
                <a:gd name="connsiteX8" fmla="*/ 1830467 w 3189723"/>
                <a:gd name="connsiteY8" fmla="*/ 1515986 h 3221116"/>
                <a:gd name="connsiteX9" fmla="*/ 1477043 w 3189723"/>
                <a:gd name="connsiteY9" fmla="*/ 1144372 h 3221116"/>
                <a:gd name="connsiteX10" fmla="*/ 1651152 w 3189723"/>
                <a:gd name="connsiteY10" fmla="*/ 501 h 3221116"/>
                <a:gd name="connsiteX11" fmla="*/ 2580395 w 3189723"/>
                <a:gd name="connsiteY11" fmla="*/ 324821 h 3221116"/>
                <a:gd name="connsiteX12" fmla="*/ 3030464 w 3189723"/>
                <a:gd name="connsiteY12" fmla="*/ 2249544 h 3221116"/>
                <a:gd name="connsiteX13" fmla="*/ 2585849 w 3189723"/>
                <a:gd name="connsiteY13" fmla="*/ 2588887 h 3221116"/>
                <a:gd name="connsiteX14" fmla="*/ 1973374 w 3189723"/>
                <a:gd name="connsiteY14" fmla="*/ 2195096 h 3221116"/>
                <a:gd name="connsiteX15" fmla="*/ 1390827 w 3189723"/>
                <a:gd name="connsiteY15" fmla="*/ 2527630 h 3221116"/>
                <a:gd name="connsiteX16" fmla="*/ 783896 w 3189723"/>
                <a:gd name="connsiteY16" fmla="*/ 1665044 h 3221116"/>
                <a:gd name="connsiteX17" fmla="*/ 1268509 w 3189723"/>
                <a:gd name="connsiteY17" fmla="*/ 819983 h 3221116"/>
                <a:gd name="connsiteX18" fmla="*/ 1328805 w 3189723"/>
                <a:gd name="connsiteY18" fmla="*/ 807930 h 3221116"/>
                <a:gd name="connsiteX19" fmla="*/ 1390827 w 3189723"/>
                <a:gd name="connsiteY19" fmla="*/ 802457 h 3221116"/>
                <a:gd name="connsiteX20" fmla="*/ 1462242 w 3189723"/>
                <a:gd name="connsiteY20" fmla="*/ 801708 h 3221116"/>
                <a:gd name="connsiteX21" fmla="*/ 1956122 w 3189723"/>
                <a:gd name="connsiteY21" fmla="*/ 1110076 h 3221116"/>
                <a:gd name="connsiteX22" fmla="*/ 1973374 w 3189723"/>
                <a:gd name="connsiteY22" fmla="*/ 875315 h 3221116"/>
                <a:gd name="connsiteX23" fmla="*/ 2333414 w 3189723"/>
                <a:gd name="connsiteY23" fmla="*/ 875315 h 3221116"/>
                <a:gd name="connsiteX24" fmla="*/ 2324788 w 3189723"/>
                <a:gd name="connsiteY24" fmla="*/ 2054049 h 3221116"/>
                <a:gd name="connsiteX25" fmla="*/ 2661746 w 3189723"/>
                <a:gd name="connsiteY25" fmla="*/ 2179658 h 3221116"/>
                <a:gd name="connsiteX26" fmla="*/ 2691046 w 3189723"/>
                <a:gd name="connsiteY26" fmla="*/ 2188689 h 3221116"/>
                <a:gd name="connsiteX27" fmla="*/ 2667011 w 3189723"/>
                <a:gd name="connsiteY27" fmla="*/ 2175828 h 3221116"/>
                <a:gd name="connsiteX28" fmla="*/ 2332141 w 3189723"/>
                <a:gd name="connsiteY28" fmla="*/ 653899 h 3221116"/>
                <a:gd name="connsiteX29" fmla="*/ 776764 w 3189723"/>
                <a:gd name="connsiteY29" fmla="*/ 749845 h 3221116"/>
                <a:gd name="connsiteX30" fmla="*/ 631487 w 3189723"/>
                <a:gd name="connsiteY30" fmla="*/ 2301392 h 3221116"/>
                <a:gd name="connsiteX31" fmla="*/ 2142017 w 3189723"/>
                <a:gd name="connsiteY31" fmla="*/ 2684410 h 3221116"/>
                <a:gd name="connsiteX32" fmla="*/ 2324866 w 3189723"/>
                <a:gd name="connsiteY32" fmla="*/ 3053856 h 3221116"/>
                <a:gd name="connsiteX33" fmla="*/ 294693 w 3189723"/>
                <a:gd name="connsiteY33" fmla="*/ 2539075 h 3221116"/>
                <a:gd name="connsiteX34" fmla="*/ 489947 w 3189723"/>
                <a:gd name="connsiteY34" fmla="*/ 453774 h 3221116"/>
                <a:gd name="connsiteX35" fmla="*/ 1651152 w 3189723"/>
                <a:gd name="connsiteY35" fmla="*/ 501 h 3221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189723" h="3221116">
                  <a:moveTo>
                    <a:pt x="2664630" y="2175617"/>
                  </a:moveTo>
                  <a:lnTo>
                    <a:pt x="2658205" y="2178566"/>
                  </a:lnTo>
                  <a:cubicBezTo>
                    <a:pt x="2662222" y="2175972"/>
                    <a:pt x="2664284" y="2175096"/>
                    <a:pt x="2664630" y="2175617"/>
                  </a:cubicBezTo>
                  <a:close/>
                  <a:moveTo>
                    <a:pt x="1477043" y="1144372"/>
                  </a:moveTo>
                  <a:lnTo>
                    <a:pt x="1409070" y="1159393"/>
                  </a:lnTo>
                  <a:cubicBezTo>
                    <a:pt x="1167974" y="1216277"/>
                    <a:pt x="1134894" y="1538245"/>
                    <a:pt x="1152384" y="1703728"/>
                  </a:cubicBezTo>
                  <a:cubicBezTo>
                    <a:pt x="1169874" y="1869211"/>
                    <a:pt x="1272747" y="2156947"/>
                    <a:pt x="1514013" y="2152290"/>
                  </a:cubicBezTo>
                  <a:cubicBezTo>
                    <a:pt x="1680659" y="2149073"/>
                    <a:pt x="1865876" y="1940767"/>
                    <a:pt x="1850815" y="1654259"/>
                  </a:cubicBezTo>
                  <a:cubicBezTo>
                    <a:pt x="1844015" y="1608142"/>
                    <a:pt x="1837162" y="1561942"/>
                    <a:pt x="1830467" y="1515986"/>
                  </a:cubicBezTo>
                  <a:cubicBezTo>
                    <a:pt x="1779361" y="1292438"/>
                    <a:pt x="1635542" y="1134285"/>
                    <a:pt x="1477043" y="1144372"/>
                  </a:cubicBezTo>
                  <a:close/>
                  <a:moveTo>
                    <a:pt x="1651152" y="501"/>
                  </a:moveTo>
                  <a:cubicBezTo>
                    <a:pt x="1977584" y="8635"/>
                    <a:pt x="2235425" y="52153"/>
                    <a:pt x="2580395" y="324821"/>
                  </a:cubicBezTo>
                  <a:cubicBezTo>
                    <a:pt x="3000061" y="656529"/>
                    <a:pt x="3430704" y="1549940"/>
                    <a:pt x="3030464" y="2249544"/>
                  </a:cubicBezTo>
                  <a:cubicBezTo>
                    <a:pt x="2882259" y="2451798"/>
                    <a:pt x="2785813" y="2507403"/>
                    <a:pt x="2585849" y="2588887"/>
                  </a:cubicBezTo>
                  <a:cubicBezTo>
                    <a:pt x="2194785" y="2615774"/>
                    <a:pt x="1984876" y="2478759"/>
                    <a:pt x="1973374" y="2195096"/>
                  </a:cubicBezTo>
                  <a:cubicBezTo>
                    <a:pt x="1841986" y="2496540"/>
                    <a:pt x="1610941" y="2555551"/>
                    <a:pt x="1390827" y="2527630"/>
                  </a:cubicBezTo>
                  <a:cubicBezTo>
                    <a:pt x="1131071" y="2494680"/>
                    <a:pt x="853863" y="2136270"/>
                    <a:pt x="783896" y="1665044"/>
                  </a:cubicBezTo>
                  <a:cubicBezTo>
                    <a:pt x="715204" y="1202409"/>
                    <a:pt x="991941" y="900416"/>
                    <a:pt x="1268509" y="819983"/>
                  </a:cubicBezTo>
                  <a:cubicBezTo>
                    <a:pt x="1288264" y="814237"/>
                    <a:pt x="1308391" y="810536"/>
                    <a:pt x="1328805" y="807930"/>
                  </a:cubicBezTo>
                  <a:cubicBezTo>
                    <a:pt x="1349219" y="805325"/>
                    <a:pt x="1369921" y="803817"/>
                    <a:pt x="1390827" y="802457"/>
                  </a:cubicBezTo>
                  <a:cubicBezTo>
                    <a:pt x="1416795" y="800769"/>
                    <a:pt x="1355770" y="788713"/>
                    <a:pt x="1462242" y="801708"/>
                  </a:cubicBezTo>
                  <a:cubicBezTo>
                    <a:pt x="1599590" y="818472"/>
                    <a:pt x="1776043" y="890774"/>
                    <a:pt x="1956122" y="1110076"/>
                  </a:cubicBezTo>
                  <a:lnTo>
                    <a:pt x="1973374" y="875315"/>
                  </a:lnTo>
                  <a:lnTo>
                    <a:pt x="2333414" y="875315"/>
                  </a:lnTo>
                  <a:cubicBezTo>
                    <a:pt x="2330539" y="1325736"/>
                    <a:pt x="2327663" y="1603628"/>
                    <a:pt x="2324788" y="2054049"/>
                  </a:cubicBezTo>
                  <a:cubicBezTo>
                    <a:pt x="2290850" y="2479718"/>
                    <a:pt x="2627788" y="2217580"/>
                    <a:pt x="2661746" y="2179658"/>
                  </a:cubicBezTo>
                  <a:lnTo>
                    <a:pt x="2691046" y="2188689"/>
                  </a:lnTo>
                  <a:lnTo>
                    <a:pt x="2667011" y="2175828"/>
                  </a:lnTo>
                  <a:cubicBezTo>
                    <a:pt x="2945550" y="1655295"/>
                    <a:pt x="2803444" y="1009445"/>
                    <a:pt x="2332141" y="653899"/>
                  </a:cubicBezTo>
                  <a:cubicBezTo>
                    <a:pt x="1860838" y="298353"/>
                    <a:pt x="1200794" y="339069"/>
                    <a:pt x="776764" y="749845"/>
                  </a:cubicBezTo>
                  <a:cubicBezTo>
                    <a:pt x="352733" y="1160621"/>
                    <a:pt x="291083" y="1819040"/>
                    <a:pt x="631487" y="2301392"/>
                  </a:cubicBezTo>
                  <a:cubicBezTo>
                    <a:pt x="971891" y="2783745"/>
                    <a:pt x="1612904" y="2946283"/>
                    <a:pt x="2142017" y="2684410"/>
                  </a:cubicBezTo>
                  <a:lnTo>
                    <a:pt x="2324866" y="3053856"/>
                  </a:lnTo>
                  <a:cubicBezTo>
                    <a:pt x="1613730" y="3405817"/>
                    <a:pt x="752200" y="3187363"/>
                    <a:pt x="294693" y="2539075"/>
                  </a:cubicBezTo>
                  <a:cubicBezTo>
                    <a:pt x="-162814" y="1890787"/>
                    <a:pt x="-79956" y="1005863"/>
                    <a:pt x="489947" y="453774"/>
                  </a:cubicBezTo>
                  <a:cubicBezTo>
                    <a:pt x="810518" y="143225"/>
                    <a:pt x="1231454" y="-9956"/>
                    <a:pt x="1651152" y="50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7" name="Left Arrow 1">
              <a:extLst>
                <a:ext uri="{FF2B5EF4-FFF2-40B4-BE49-F238E27FC236}">
                  <a16:creationId xmlns="" xmlns:a16="http://schemas.microsoft.com/office/drawing/2014/main" id="{7EA03F9C-7622-4272-A0D4-B9E26A5DE8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31065" y="4216530"/>
              <a:ext cx="369872" cy="360000"/>
            </a:xfrm>
            <a:custGeom>
              <a:avLst/>
              <a:gdLst/>
              <a:ahLst/>
              <a:cxnLst/>
              <a:rect l="l" t="t" r="r" b="b"/>
              <a:pathLst>
                <a:path w="3306630" h="3218379">
                  <a:moveTo>
                    <a:pt x="0" y="2085651"/>
                  </a:moveTo>
                  <a:cubicBezTo>
                    <a:pt x="253919" y="2342528"/>
                    <a:pt x="881542" y="2297196"/>
                    <a:pt x="1388167" y="2271654"/>
                  </a:cubicBezTo>
                  <a:lnTo>
                    <a:pt x="1417952" y="2988872"/>
                  </a:lnTo>
                  <a:lnTo>
                    <a:pt x="717647" y="2950294"/>
                  </a:lnTo>
                  <a:cubicBezTo>
                    <a:pt x="467617" y="2928101"/>
                    <a:pt x="217417" y="2555860"/>
                    <a:pt x="0" y="2085651"/>
                  </a:cubicBezTo>
                  <a:close/>
                  <a:moveTo>
                    <a:pt x="1969797" y="2019847"/>
                  </a:moveTo>
                  <a:lnTo>
                    <a:pt x="1969797" y="2274913"/>
                  </a:lnTo>
                  <a:lnTo>
                    <a:pt x="2657809" y="2274913"/>
                  </a:lnTo>
                  <a:cubicBezTo>
                    <a:pt x="2787205" y="2599270"/>
                    <a:pt x="2968360" y="2923626"/>
                    <a:pt x="2675062" y="2954686"/>
                  </a:cubicBezTo>
                  <a:lnTo>
                    <a:pt x="1969797" y="2963313"/>
                  </a:lnTo>
                  <a:lnTo>
                    <a:pt x="1969797" y="3218379"/>
                  </a:lnTo>
                  <a:lnTo>
                    <a:pt x="1429598" y="2619113"/>
                  </a:lnTo>
                  <a:close/>
                  <a:moveTo>
                    <a:pt x="2961009" y="1275432"/>
                  </a:moveTo>
                  <a:lnTo>
                    <a:pt x="3277752" y="1901203"/>
                  </a:lnTo>
                  <a:cubicBezTo>
                    <a:pt x="3383548" y="2128832"/>
                    <a:pt x="3186278" y="2531632"/>
                    <a:pt x="2887773" y="2955026"/>
                  </a:cubicBezTo>
                  <a:cubicBezTo>
                    <a:pt x="2983276" y="2606687"/>
                    <a:pt x="2630206" y="2085815"/>
                    <a:pt x="2354773" y="1659836"/>
                  </a:cubicBezTo>
                  <a:close/>
                  <a:moveTo>
                    <a:pt x="1019997" y="990789"/>
                  </a:moveTo>
                  <a:lnTo>
                    <a:pt x="1268877" y="1758248"/>
                  </a:lnTo>
                  <a:lnTo>
                    <a:pt x="1047983" y="1630715"/>
                  </a:lnTo>
                  <a:lnTo>
                    <a:pt x="703977" y="2226552"/>
                  </a:lnTo>
                  <a:cubicBezTo>
                    <a:pt x="358378" y="2176433"/>
                    <a:pt x="-13100" y="2171140"/>
                    <a:pt x="106650" y="1901606"/>
                  </a:cubicBezTo>
                  <a:lnTo>
                    <a:pt x="451811" y="1286515"/>
                  </a:lnTo>
                  <a:lnTo>
                    <a:pt x="230918" y="1158982"/>
                  </a:lnTo>
                  <a:close/>
                  <a:moveTo>
                    <a:pt x="2174825" y="119764"/>
                  </a:moveTo>
                  <a:cubicBezTo>
                    <a:pt x="2220451" y="119103"/>
                    <a:pt x="2264887" y="143875"/>
                    <a:pt x="2308274" y="203493"/>
                  </a:cubicBezTo>
                  <a:lnTo>
                    <a:pt x="2668377" y="809957"/>
                  </a:lnTo>
                  <a:lnTo>
                    <a:pt x="2889271" y="682424"/>
                  </a:lnTo>
                  <a:lnTo>
                    <a:pt x="2640391" y="1449883"/>
                  </a:lnTo>
                  <a:lnTo>
                    <a:pt x="1851312" y="1281690"/>
                  </a:lnTo>
                  <a:lnTo>
                    <a:pt x="2072206" y="1154157"/>
                  </a:lnTo>
                  <a:lnTo>
                    <a:pt x="1728200" y="558321"/>
                  </a:lnTo>
                  <a:cubicBezTo>
                    <a:pt x="1890352" y="352642"/>
                    <a:pt x="2037947" y="121750"/>
                    <a:pt x="2174825" y="119764"/>
                  </a:cubicBezTo>
                  <a:close/>
                  <a:moveTo>
                    <a:pt x="1831774" y="30"/>
                  </a:moveTo>
                  <a:cubicBezTo>
                    <a:pt x="1948530" y="539"/>
                    <a:pt x="2073232" y="7407"/>
                    <a:pt x="2202212" y="19111"/>
                  </a:cubicBezTo>
                  <a:cubicBezTo>
                    <a:pt x="1852790" y="110572"/>
                    <a:pt x="1578238" y="676776"/>
                    <a:pt x="1347045" y="1128297"/>
                  </a:cubicBezTo>
                  <a:lnTo>
                    <a:pt x="711024" y="795483"/>
                  </a:lnTo>
                  <a:lnTo>
                    <a:pt x="1094586" y="208291"/>
                  </a:lnTo>
                  <a:cubicBezTo>
                    <a:pt x="1202761" y="54213"/>
                    <a:pt x="1481508" y="-1496"/>
                    <a:pt x="1831774" y="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Oval 35">
              <a:extLst>
                <a:ext uri="{FF2B5EF4-FFF2-40B4-BE49-F238E27FC236}">
                  <a16:creationId xmlns="" xmlns:a16="http://schemas.microsoft.com/office/drawing/2014/main" id="{0FE33C40-D8E8-4A29-91ED-95DEE33EBA77}"/>
                </a:ext>
              </a:extLst>
            </p:cNvPr>
            <p:cNvSpPr/>
            <p:nvPr/>
          </p:nvSpPr>
          <p:spPr>
            <a:xfrm>
              <a:off x="7735185" y="4217255"/>
              <a:ext cx="289606" cy="365156"/>
            </a:xfrm>
            <a:custGeom>
              <a:avLst/>
              <a:gdLst/>
              <a:ahLst/>
              <a:cxnLst/>
              <a:rect l="l" t="t" r="r" b="b"/>
              <a:pathLst>
                <a:path w="2548531" h="3213371">
                  <a:moveTo>
                    <a:pt x="792000" y="2498954"/>
                  </a:moveTo>
                  <a:lnTo>
                    <a:pt x="792000" y="2641726"/>
                  </a:lnTo>
                  <a:cubicBezTo>
                    <a:pt x="463357" y="2661706"/>
                    <a:pt x="216000" y="2748872"/>
                    <a:pt x="216000" y="2853371"/>
                  </a:cubicBezTo>
                  <a:cubicBezTo>
                    <a:pt x="216000" y="2972665"/>
                    <a:pt x="538355" y="3069371"/>
                    <a:pt x="936000" y="3069371"/>
                  </a:cubicBezTo>
                  <a:cubicBezTo>
                    <a:pt x="1333645" y="3069371"/>
                    <a:pt x="1656000" y="2972665"/>
                    <a:pt x="1656000" y="2853371"/>
                  </a:cubicBezTo>
                  <a:cubicBezTo>
                    <a:pt x="1656000" y="2748872"/>
                    <a:pt x="1408644" y="2661706"/>
                    <a:pt x="1080000" y="2641726"/>
                  </a:cubicBezTo>
                  <a:lnTo>
                    <a:pt x="1080000" y="2498954"/>
                  </a:lnTo>
                  <a:cubicBezTo>
                    <a:pt x="1528614" y="2524263"/>
                    <a:pt x="1872000" y="2673393"/>
                    <a:pt x="1872000" y="2853371"/>
                  </a:cubicBezTo>
                  <a:cubicBezTo>
                    <a:pt x="1872000" y="3052194"/>
                    <a:pt x="1452939" y="3213371"/>
                    <a:pt x="936000" y="3213371"/>
                  </a:cubicBezTo>
                  <a:cubicBezTo>
                    <a:pt x="419061" y="3213371"/>
                    <a:pt x="0" y="3052194"/>
                    <a:pt x="0" y="2853371"/>
                  </a:cubicBezTo>
                  <a:cubicBezTo>
                    <a:pt x="0" y="2673393"/>
                    <a:pt x="343386" y="2524263"/>
                    <a:pt x="792000" y="2498954"/>
                  </a:cubicBezTo>
                  <a:close/>
                  <a:moveTo>
                    <a:pt x="2190403" y="180020"/>
                  </a:moveTo>
                  <a:cubicBezTo>
                    <a:pt x="2388233" y="180020"/>
                    <a:pt x="2548531" y="236495"/>
                    <a:pt x="2548531" y="306081"/>
                  </a:cubicBezTo>
                  <a:lnTo>
                    <a:pt x="2548531" y="1314569"/>
                  </a:lnTo>
                  <a:cubicBezTo>
                    <a:pt x="2548531" y="1244983"/>
                    <a:pt x="2388233" y="1188508"/>
                    <a:pt x="2190403" y="1188508"/>
                  </a:cubicBezTo>
                  <a:cubicBezTo>
                    <a:pt x="1992574" y="1188508"/>
                    <a:pt x="1832276" y="1244983"/>
                    <a:pt x="1832276" y="1314569"/>
                  </a:cubicBezTo>
                  <a:cubicBezTo>
                    <a:pt x="1832276" y="1384155"/>
                    <a:pt x="1671978" y="1440630"/>
                    <a:pt x="1474148" y="1440630"/>
                  </a:cubicBezTo>
                  <a:cubicBezTo>
                    <a:pt x="1276318" y="1440630"/>
                    <a:pt x="1116020" y="1384155"/>
                    <a:pt x="1116020" y="1314569"/>
                  </a:cubicBezTo>
                  <a:lnTo>
                    <a:pt x="1116020" y="306081"/>
                  </a:lnTo>
                  <a:cubicBezTo>
                    <a:pt x="1116020" y="375667"/>
                    <a:pt x="1276318" y="432142"/>
                    <a:pt x="1474148" y="432142"/>
                  </a:cubicBezTo>
                  <a:cubicBezTo>
                    <a:pt x="1671978" y="432142"/>
                    <a:pt x="1832276" y="375667"/>
                    <a:pt x="1832276" y="306081"/>
                  </a:cubicBezTo>
                  <a:cubicBezTo>
                    <a:pt x="1832276" y="236495"/>
                    <a:pt x="1992574" y="180020"/>
                    <a:pt x="2190403" y="180020"/>
                  </a:cubicBezTo>
                  <a:close/>
                  <a:moveTo>
                    <a:pt x="936000" y="0"/>
                  </a:moveTo>
                  <a:cubicBezTo>
                    <a:pt x="1035422" y="0"/>
                    <a:pt x="1116020" y="80598"/>
                    <a:pt x="1116020" y="180020"/>
                  </a:cubicBezTo>
                  <a:cubicBezTo>
                    <a:pt x="1116020" y="246019"/>
                    <a:pt x="1080504" y="303723"/>
                    <a:pt x="1026000" y="332457"/>
                  </a:cubicBezTo>
                  <a:lnTo>
                    <a:pt x="1026000" y="2887874"/>
                  </a:lnTo>
                  <a:lnTo>
                    <a:pt x="846000" y="2887874"/>
                  </a:lnTo>
                  <a:lnTo>
                    <a:pt x="846000" y="332457"/>
                  </a:lnTo>
                  <a:cubicBezTo>
                    <a:pt x="791497" y="303723"/>
                    <a:pt x="755980" y="246019"/>
                    <a:pt x="755980" y="180020"/>
                  </a:cubicBezTo>
                  <a:cubicBezTo>
                    <a:pt x="755980" y="80598"/>
                    <a:pt x="836578" y="0"/>
                    <a:pt x="9360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94410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/>
              <a:t>Our Services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31403" y="821229"/>
            <a:ext cx="5292725" cy="287337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altLang="ko-KR" dirty="0">
                <a:solidFill>
                  <a:srgbClr val="117A9A"/>
                </a:solidFill>
              </a:rPr>
              <a:t>Insert the title of your subtitle Here</a:t>
            </a:r>
          </a:p>
        </p:txBody>
      </p:sp>
      <p:sp>
        <p:nvSpPr>
          <p:cNvPr id="4" name="Pentagon 3"/>
          <p:cNvSpPr/>
          <p:nvPr/>
        </p:nvSpPr>
        <p:spPr>
          <a:xfrm flipH="1">
            <a:off x="2848000" y="1194073"/>
            <a:ext cx="2588096" cy="648072"/>
          </a:xfrm>
          <a:prstGeom prst="homePlate">
            <a:avLst>
              <a:gd name="adj" fmla="val 64697"/>
            </a:avLst>
          </a:prstGeom>
          <a:solidFill>
            <a:srgbClr val="07A398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Pentagon 6"/>
          <p:cNvSpPr/>
          <p:nvPr/>
        </p:nvSpPr>
        <p:spPr>
          <a:xfrm flipH="1">
            <a:off x="2848000" y="1950554"/>
            <a:ext cx="2588096" cy="648072"/>
          </a:xfrm>
          <a:prstGeom prst="homePlate">
            <a:avLst>
              <a:gd name="adj" fmla="val 64697"/>
            </a:avLst>
          </a:prstGeom>
          <a:solidFill>
            <a:srgbClr val="4BACC6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Pentagon 7"/>
          <p:cNvSpPr/>
          <p:nvPr/>
        </p:nvSpPr>
        <p:spPr>
          <a:xfrm flipH="1">
            <a:off x="2848000" y="2707035"/>
            <a:ext cx="2588096" cy="648072"/>
          </a:xfrm>
          <a:prstGeom prst="homePlate">
            <a:avLst>
              <a:gd name="adj" fmla="val 64697"/>
            </a:avLst>
          </a:prstGeom>
          <a:solidFill>
            <a:srgbClr val="07A398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Pentagon 8"/>
          <p:cNvSpPr/>
          <p:nvPr/>
        </p:nvSpPr>
        <p:spPr>
          <a:xfrm flipH="1">
            <a:off x="2848000" y="3463516"/>
            <a:ext cx="2588096" cy="648072"/>
          </a:xfrm>
          <a:prstGeom prst="homePlate">
            <a:avLst>
              <a:gd name="adj" fmla="val 64697"/>
            </a:avLst>
          </a:prstGeom>
          <a:solidFill>
            <a:srgbClr val="4BACC6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Pentagon 9"/>
          <p:cNvSpPr/>
          <p:nvPr/>
        </p:nvSpPr>
        <p:spPr>
          <a:xfrm flipH="1">
            <a:off x="2848000" y="4219997"/>
            <a:ext cx="2588096" cy="648072"/>
          </a:xfrm>
          <a:prstGeom prst="homePlate">
            <a:avLst>
              <a:gd name="adj" fmla="val 64697"/>
            </a:avLst>
          </a:prstGeom>
          <a:solidFill>
            <a:srgbClr val="07A398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Oval 7"/>
          <p:cNvSpPr/>
          <p:nvPr/>
        </p:nvSpPr>
        <p:spPr>
          <a:xfrm>
            <a:off x="3400828" y="4380445"/>
            <a:ext cx="327174" cy="32717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3988316" y="1368568"/>
            <a:ext cx="1159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88316" y="2127809"/>
            <a:ext cx="1159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88316" y="2887050"/>
            <a:ext cx="1159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88316" y="3646291"/>
            <a:ext cx="1159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88316" y="4405533"/>
            <a:ext cx="1159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24128" y="1195814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117A9A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rgbClr val="117A9A"/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24128" y="1952295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117A9A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rgbClr val="117A9A"/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24128" y="270877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117A9A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rgbClr val="117A9A"/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24128" y="3465257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117A9A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rgbClr val="117A9A"/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24128" y="422173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117A9A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rgbClr val="117A9A"/>
              </a:solidFill>
              <a:cs typeface="Arial" pitchFamily="34" charset="0"/>
            </a:endParaRPr>
          </a:p>
        </p:txBody>
      </p:sp>
      <p:sp>
        <p:nvSpPr>
          <p:cNvPr id="26" name="Freeform 25"/>
          <p:cNvSpPr>
            <a:spLocks noChangeAspect="1"/>
          </p:cNvSpPr>
          <p:nvPr/>
        </p:nvSpPr>
        <p:spPr>
          <a:xfrm>
            <a:off x="3355239" y="1323693"/>
            <a:ext cx="366971" cy="366748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Freeform 26"/>
          <p:cNvSpPr/>
          <p:nvPr/>
        </p:nvSpPr>
        <p:spPr>
          <a:xfrm>
            <a:off x="3400828" y="2148581"/>
            <a:ext cx="321382" cy="267653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Freeform 27"/>
          <p:cNvSpPr/>
          <p:nvPr/>
        </p:nvSpPr>
        <p:spPr>
          <a:xfrm>
            <a:off x="3355239" y="2890870"/>
            <a:ext cx="321382" cy="321382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Teardrop 9"/>
          <p:cNvSpPr/>
          <p:nvPr/>
        </p:nvSpPr>
        <p:spPr>
          <a:xfrm rot="18900000">
            <a:off x="3356993" y="3633320"/>
            <a:ext cx="363462" cy="310205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95" y="1636196"/>
            <a:ext cx="2379648" cy="338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2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0" y="196719"/>
            <a:ext cx="9144000" cy="576064"/>
          </a:xfrm>
        </p:spPr>
        <p:txBody>
          <a:bodyPr>
            <a:noAutofit/>
          </a:bodyPr>
          <a:lstStyle/>
          <a:p>
            <a:r>
              <a:rPr lang="en-US" altLang="ko-KR" sz="4400" dirty="0"/>
              <a:t>Our Team Layout</a:t>
            </a:r>
            <a:endParaRPr lang="ko-KR" alt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52536" y="862700"/>
            <a:ext cx="9144000" cy="287337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altLang="ko-KR" dirty="0">
                <a:solidFill>
                  <a:srgbClr val="07A398"/>
                </a:solidFill>
              </a:rPr>
              <a:t>Insert the title of your subtitle Here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31241" y="2294669"/>
            <a:ext cx="1732275" cy="1327254"/>
            <a:chOff x="635324" y="1595142"/>
            <a:chExt cx="1732275" cy="1327254"/>
          </a:xfrm>
        </p:grpSpPr>
        <p:sp>
          <p:nvSpPr>
            <p:cNvPr id="8" name="Text Placeholder 17"/>
            <p:cNvSpPr txBox="1">
              <a:spLocks/>
            </p:cNvSpPr>
            <p:nvPr/>
          </p:nvSpPr>
          <p:spPr>
            <a:xfrm>
              <a:off x="635324" y="1595142"/>
              <a:ext cx="1732275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rgbClr val="07A398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9" name="Text Placeholder 18"/>
            <p:cNvSpPr txBox="1">
              <a:spLocks/>
            </p:cNvSpPr>
            <p:nvPr/>
          </p:nvSpPr>
          <p:spPr>
            <a:xfrm>
              <a:off x="635324" y="1913817"/>
              <a:ext cx="1732275" cy="249580"/>
            </a:xfrm>
            <a:prstGeom prst="rect">
              <a:avLst/>
            </a:prstGeom>
            <a:solidFill>
              <a:srgbClr val="07A398"/>
            </a:solidFill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5324" y="2276065"/>
              <a:ext cx="173227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07A398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rgbClr val="07A398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728157" y="2294669"/>
            <a:ext cx="1732275" cy="1327254"/>
            <a:chOff x="635324" y="1595142"/>
            <a:chExt cx="1732275" cy="1327254"/>
          </a:xfrm>
        </p:grpSpPr>
        <p:sp>
          <p:nvSpPr>
            <p:cNvPr id="14" name="Text Placeholder 17"/>
            <p:cNvSpPr txBox="1">
              <a:spLocks/>
            </p:cNvSpPr>
            <p:nvPr/>
          </p:nvSpPr>
          <p:spPr>
            <a:xfrm>
              <a:off x="635324" y="1595142"/>
              <a:ext cx="1732275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5" name="Text Placeholder 18"/>
            <p:cNvSpPr txBox="1">
              <a:spLocks/>
            </p:cNvSpPr>
            <p:nvPr/>
          </p:nvSpPr>
          <p:spPr>
            <a:xfrm>
              <a:off x="635324" y="1913817"/>
              <a:ext cx="1732275" cy="249580"/>
            </a:xfrm>
            <a:prstGeom prst="rect">
              <a:avLst/>
            </a:prstGeom>
            <a:solidFill>
              <a:schemeClr val="accent3"/>
            </a:solidFill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5324" y="2276065"/>
              <a:ext cx="173227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995882" y="3404736"/>
            <a:ext cx="1732275" cy="1327254"/>
            <a:chOff x="635324" y="1595142"/>
            <a:chExt cx="1732275" cy="1327254"/>
          </a:xfrm>
        </p:grpSpPr>
        <p:sp>
          <p:nvSpPr>
            <p:cNvPr id="18" name="Text Placeholder 17"/>
            <p:cNvSpPr txBox="1">
              <a:spLocks/>
            </p:cNvSpPr>
            <p:nvPr/>
          </p:nvSpPr>
          <p:spPr>
            <a:xfrm>
              <a:off x="635324" y="1595142"/>
              <a:ext cx="1732275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rgbClr val="07A398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9" name="Text Placeholder 18"/>
            <p:cNvSpPr txBox="1">
              <a:spLocks/>
            </p:cNvSpPr>
            <p:nvPr/>
          </p:nvSpPr>
          <p:spPr>
            <a:xfrm>
              <a:off x="635324" y="1913817"/>
              <a:ext cx="1732275" cy="249580"/>
            </a:xfrm>
            <a:prstGeom prst="rect">
              <a:avLst/>
            </a:prstGeom>
            <a:solidFill>
              <a:srgbClr val="07A398"/>
            </a:solidFill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5324" y="2276065"/>
              <a:ext cx="173227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07A398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rgbClr val="07A398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491823" y="3404736"/>
            <a:ext cx="1732275" cy="1327254"/>
            <a:chOff x="635324" y="1595142"/>
            <a:chExt cx="1732275" cy="1327254"/>
          </a:xfrm>
        </p:grpSpPr>
        <p:sp>
          <p:nvSpPr>
            <p:cNvPr id="22" name="Text Placeholder 17"/>
            <p:cNvSpPr txBox="1">
              <a:spLocks/>
            </p:cNvSpPr>
            <p:nvPr/>
          </p:nvSpPr>
          <p:spPr>
            <a:xfrm>
              <a:off x="635324" y="1595142"/>
              <a:ext cx="1732275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3" name="Text Placeholder 18"/>
            <p:cNvSpPr txBox="1">
              <a:spLocks/>
            </p:cNvSpPr>
            <p:nvPr/>
          </p:nvSpPr>
          <p:spPr>
            <a:xfrm>
              <a:off x="635324" y="1913817"/>
              <a:ext cx="1732275" cy="249580"/>
            </a:xfrm>
            <a:prstGeom prst="rect">
              <a:avLst/>
            </a:prstGeom>
            <a:solidFill>
              <a:schemeClr val="accent3"/>
            </a:solidFill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5324" y="2276065"/>
              <a:ext cx="173227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1794" y="1282085"/>
            <a:ext cx="945000" cy="95625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520" y="2335818"/>
            <a:ext cx="945000" cy="956250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460" y="2448486"/>
            <a:ext cx="945000" cy="956250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878" y="1363814"/>
            <a:ext cx="945000" cy="95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/>
              <a:t>Timeline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07455" y="937458"/>
            <a:ext cx="9144000" cy="287337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altLang="ko-KR" dirty="0">
                <a:solidFill>
                  <a:srgbClr val="07A398"/>
                </a:solidFill>
              </a:rPr>
              <a:t>Insert the title of your subtitle Here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67544" y="2672001"/>
            <a:ext cx="1856556" cy="648072"/>
            <a:chOff x="467544" y="1923678"/>
            <a:chExt cx="1856556" cy="648072"/>
          </a:xfrm>
          <a:solidFill>
            <a:srgbClr val="07A398"/>
          </a:solidFill>
        </p:grpSpPr>
        <p:sp>
          <p:nvSpPr>
            <p:cNvPr id="5" name="Pentagon 4"/>
            <p:cNvSpPr/>
            <p:nvPr/>
          </p:nvSpPr>
          <p:spPr>
            <a:xfrm>
              <a:off x="467544" y="1923678"/>
              <a:ext cx="1656184" cy="648072"/>
            </a:xfrm>
            <a:prstGeom prst="homePlate">
              <a:avLst>
                <a:gd name="adj" fmla="val 5440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" name="Chevron 8"/>
            <p:cNvSpPr/>
            <p:nvPr/>
          </p:nvSpPr>
          <p:spPr>
            <a:xfrm>
              <a:off x="1841615" y="1923678"/>
              <a:ext cx="482485" cy="648000"/>
            </a:xfrm>
            <a:prstGeom prst="chevron">
              <a:avLst>
                <a:gd name="adj" fmla="val 716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84577" y="2795982"/>
            <a:ext cx="81721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2016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464983" y="2672001"/>
            <a:ext cx="1856556" cy="648072"/>
            <a:chOff x="467544" y="1923678"/>
            <a:chExt cx="1856556" cy="648072"/>
          </a:xfrm>
          <a:solidFill>
            <a:schemeClr val="accent3"/>
          </a:solidFill>
        </p:grpSpPr>
        <p:sp>
          <p:nvSpPr>
            <p:cNvPr id="16" name="Pentagon 15"/>
            <p:cNvSpPr/>
            <p:nvPr/>
          </p:nvSpPr>
          <p:spPr>
            <a:xfrm>
              <a:off x="467544" y="1923678"/>
              <a:ext cx="1656184" cy="648072"/>
            </a:xfrm>
            <a:prstGeom prst="homePlate">
              <a:avLst>
                <a:gd name="adj" fmla="val 5440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7" name="Chevron 16"/>
            <p:cNvSpPr/>
            <p:nvPr/>
          </p:nvSpPr>
          <p:spPr>
            <a:xfrm>
              <a:off x="1841615" y="1923678"/>
              <a:ext cx="482485" cy="648000"/>
            </a:xfrm>
            <a:prstGeom prst="chevron">
              <a:avLst>
                <a:gd name="adj" fmla="val 716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782016" y="2795982"/>
            <a:ext cx="81721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2017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462422" y="2672001"/>
            <a:ext cx="1856556" cy="648072"/>
            <a:chOff x="467544" y="1923678"/>
            <a:chExt cx="1856556" cy="648072"/>
          </a:xfrm>
          <a:solidFill>
            <a:srgbClr val="07A398"/>
          </a:solidFill>
        </p:grpSpPr>
        <p:sp>
          <p:nvSpPr>
            <p:cNvPr id="20" name="Pentagon 19"/>
            <p:cNvSpPr/>
            <p:nvPr/>
          </p:nvSpPr>
          <p:spPr>
            <a:xfrm>
              <a:off x="467544" y="1923678"/>
              <a:ext cx="1656184" cy="648072"/>
            </a:xfrm>
            <a:prstGeom prst="homePlate">
              <a:avLst>
                <a:gd name="adj" fmla="val 5440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1" name="Chevron 20"/>
            <p:cNvSpPr/>
            <p:nvPr/>
          </p:nvSpPr>
          <p:spPr>
            <a:xfrm>
              <a:off x="1841615" y="1923678"/>
              <a:ext cx="482485" cy="648000"/>
            </a:xfrm>
            <a:prstGeom prst="chevron">
              <a:avLst>
                <a:gd name="adj" fmla="val 716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779455" y="2795982"/>
            <a:ext cx="81721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2018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459860" y="2672001"/>
            <a:ext cx="1856556" cy="648072"/>
            <a:chOff x="467544" y="1923678"/>
            <a:chExt cx="1856556" cy="648072"/>
          </a:xfrm>
          <a:solidFill>
            <a:schemeClr val="accent3"/>
          </a:solidFill>
        </p:grpSpPr>
        <p:sp>
          <p:nvSpPr>
            <p:cNvPr id="24" name="Pentagon 23"/>
            <p:cNvSpPr/>
            <p:nvPr/>
          </p:nvSpPr>
          <p:spPr>
            <a:xfrm>
              <a:off x="467544" y="1923678"/>
              <a:ext cx="1656184" cy="648072"/>
            </a:xfrm>
            <a:prstGeom prst="homePlate">
              <a:avLst>
                <a:gd name="adj" fmla="val 5440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5" name="Chevron 24"/>
            <p:cNvSpPr/>
            <p:nvPr/>
          </p:nvSpPr>
          <p:spPr>
            <a:xfrm>
              <a:off x="1841615" y="1923678"/>
              <a:ext cx="482485" cy="648000"/>
            </a:xfrm>
            <a:prstGeom prst="chevron">
              <a:avLst>
                <a:gd name="adj" fmla="val 716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776893" y="2795982"/>
            <a:ext cx="81721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520767" y="3462609"/>
            <a:ext cx="1944216" cy="1048024"/>
            <a:chOff x="803640" y="3362835"/>
            <a:chExt cx="2059657" cy="1048024"/>
          </a:xfrm>
        </p:grpSpPr>
        <p:sp>
          <p:nvSpPr>
            <p:cNvPr id="37" name="TextBox 36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117A9A"/>
                  </a:solidFill>
                  <a:cs typeface="Arial" pitchFamily="34" charset="0"/>
                </a:rPr>
                <a:t>You can simply impress your audience and add a unique zing and appeal to your Presentations.   . </a:t>
              </a:r>
              <a:endParaRPr lang="ko-KR" altLang="en-US" sz="1200" dirty="0">
                <a:solidFill>
                  <a:srgbClr val="117A9A"/>
                </a:solidFill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117A9A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117A9A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366603" y="1486297"/>
            <a:ext cx="1944216" cy="1048024"/>
            <a:chOff x="803640" y="3362835"/>
            <a:chExt cx="2059657" cy="1048024"/>
          </a:xfrm>
        </p:grpSpPr>
        <p:sp>
          <p:nvSpPr>
            <p:cNvPr id="40" name="TextBox 39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117A9A"/>
                  </a:solidFill>
                  <a:cs typeface="Arial" pitchFamily="34" charset="0"/>
                </a:rPr>
                <a:t>You can simply impress your audience and add a unique zing and appeal to your Presentations.   . </a:t>
              </a:r>
              <a:endParaRPr lang="ko-KR" altLang="en-US" sz="1200" dirty="0">
                <a:solidFill>
                  <a:srgbClr val="117A9A"/>
                </a:solidFill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117A9A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117A9A"/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485223" y="3462609"/>
            <a:ext cx="1944216" cy="1048024"/>
            <a:chOff x="803640" y="3362835"/>
            <a:chExt cx="2059657" cy="1048024"/>
          </a:xfrm>
        </p:grpSpPr>
        <p:sp>
          <p:nvSpPr>
            <p:cNvPr id="43" name="TextBox 42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117A9A"/>
                  </a:solidFill>
                  <a:cs typeface="Arial" pitchFamily="34" charset="0"/>
                </a:rPr>
                <a:t>You can simply impress your audience and add a unique zing and appeal to your Presentations.   . </a:t>
              </a:r>
              <a:endParaRPr lang="ko-KR" altLang="en-US" sz="1200" dirty="0">
                <a:solidFill>
                  <a:srgbClr val="117A9A"/>
                </a:solidFill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117A9A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117A9A"/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402147" y="1486297"/>
            <a:ext cx="1944216" cy="1048024"/>
            <a:chOff x="803640" y="3362835"/>
            <a:chExt cx="2059657" cy="1048024"/>
          </a:xfrm>
        </p:grpSpPr>
        <p:sp>
          <p:nvSpPr>
            <p:cNvPr id="46" name="TextBox 4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117A9A"/>
                  </a:solidFill>
                  <a:cs typeface="Arial" pitchFamily="34" charset="0"/>
                </a:rPr>
                <a:t>You can simply impress your audience and add a unique zing and appeal to your Presentations.   . </a:t>
              </a:r>
              <a:endParaRPr lang="ko-KR" altLang="en-US" sz="1200" dirty="0">
                <a:solidFill>
                  <a:srgbClr val="117A9A"/>
                </a:solidFill>
                <a:cs typeface="Arial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117A9A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117A9A"/>
                </a:solidFill>
                <a:cs typeface="Arial" pitchFamily="34" charset="0"/>
              </a:endParaRPr>
            </a:p>
          </p:txBody>
        </p:sp>
      </p:grp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7064171" y="3492500"/>
            <a:ext cx="660368" cy="1025213"/>
          </a:xfrm>
          <a:custGeom>
            <a:avLst/>
            <a:gdLst>
              <a:gd name="T0" fmla="*/ 208 w 370"/>
              <a:gd name="T1" fmla="*/ 238 h 575"/>
              <a:gd name="T2" fmla="*/ 238 w 370"/>
              <a:gd name="T3" fmla="*/ 264 h 575"/>
              <a:gd name="T4" fmla="*/ 255 w 370"/>
              <a:gd name="T5" fmla="*/ 263 h 575"/>
              <a:gd name="T6" fmla="*/ 315 w 370"/>
              <a:gd name="T7" fmla="*/ 236 h 575"/>
              <a:gd name="T8" fmla="*/ 284 w 370"/>
              <a:gd name="T9" fmla="*/ 279 h 575"/>
              <a:gd name="T10" fmla="*/ 291 w 370"/>
              <a:gd name="T11" fmla="*/ 286 h 575"/>
              <a:gd name="T12" fmla="*/ 305 w 370"/>
              <a:gd name="T13" fmla="*/ 287 h 575"/>
              <a:gd name="T14" fmla="*/ 294 w 370"/>
              <a:gd name="T15" fmla="*/ 308 h 575"/>
              <a:gd name="T16" fmla="*/ 299 w 370"/>
              <a:gd name="T17" fmla="*/ 316 h 575"/>
              <a:gd name="T18" fmla="*/ 304 w 370"/>
              <a:gd name="T19" fmla="*/ 336 h 575"/>
              <a:gd name="T20" fmla="*/ 275 w 370"/>
              <a:gd name="T21" fmla="*/ 367 h 575"/>
              <a:gd name="T22" fmla="*/ 238 w 370"/>
              <a:gd name="T23" fmla="*/ 362 h 575"/>
              <a:gd name="T24" fmla="*/ 232 w 370"/>
              <a:gd name="T25" fmla="*/ 355 h 575"/>
              <a:gd name="T26" fmla="*/ 223 w 370"/>
              <a:gd name="T27" fmla="*/ 353 h 575"/>
              <a:gd name="T28" fmla="*/ 237 w 370"/>
              <a:gd name="T29" fmla="*/ 399 h 575"/>
              <a:gd name="T30" fmla="*/ 248 w 370"/>
              <a:gd name="T31" fmla="*/ 431 h 575"/>
              <a:gd name="T32" fmla="*/ 257 w 370"/>
              <a:gd name="T33" fmla="*/ 454 h 575"/>
              <a:gd name="T34" fmla="*/ 290 w 370"/>
              <a:gd name="T35" fmla="*/ 422 h 575"/>
              <a:gd name="T36" fmla="*/ 287 w 370"/>
              <a:gd name="T37" fmla="*/ 403 h 575"/>
              <a:gd name="T38" fmla="*/ 369 w 370"/>
              <a:gd name="T39" fmla="*/ 401 h 575"/>
              <a:gd name="T40" fmla="*/ 327 w 370"/>
              <a:gd name="T41" fmla="*/ 422 h 575"/>
              <a:gd name="T42" fmla="*/ 285 w 370"/>
              <a:gd name="T43" fmla="*/ 448 h 575"/>
              <a:gd name="T44" fmla="*/ 254 w 370"/>
              <a:gd name="T45" fmla="*/ 477 h 575"/>
              <a:gd name="T46" fmla="*/ 211 w 370"/>
              <a:gd name="T47" fmla="*/ 453 h 575"/>
              <a:gd name="T48" fmla="*/ 179 w 370"/>
              <a:gd name="T49" fmla="*/ 476 h 575"/>
              <a:gd name="T50" fmla="*/ 280 w 370"/>
              <a:gd name="T51" fmla="*/ 493 h 575"/>
              <a:gd name="T52" fmla="*/ 337 w 370"/>
              <a:gd name="T53" fmla="*/ 527 h 575"/>
              <a:gd name="T54" fmla="*/ 346 w 370"/>
              <a:gd name="T55" fmla="*/ 575 h 575"/>
              <a:gd name="T56" fmla="*/ 305 w 370"/>
              <a:gd name="T57" fmla="*/ 570 h 575"/>
              <a:gd name="T58" fmla="*/ 96 w 370"/>
              <a:gd name="T59" fmla="*/ 563 h 575"/>
              <a:gd name="T60" fmla="*/ 62 w 370"/>
              <a:gd name="T61" fmla="*/ 567 h 575"/>
              <a:gd name="T62" fmla="*/ 64 w 370"/>
              <a:gd name="T63" fmla="*/ 517 h 575"/>
              <a:gd name="T64" fmla="*/ 134 w 370"/>
              <a:gd name="T65" fmla="*/ 480 h 575"/>
              <a:gd name="T66" fmla="*/ 92 w 370"/>
              <a:gd name="T67" fmla="*/ 422 h 575"/>
              <a:gd name="T68" fmla="*/ 24 w 370"/>
              <a:gd name="T69" fmla="*/ 218 h 575"/>
              <a:gd name="T70" fmla="*/ 32 w 370"/>
              <a:gd name="T71" fmla="*/ 168 h 575"/>
              <a:gd name="T72" fmla="*/ 53 w 370"/>
              <a:gd name="T73" fmla="*/ 136 h 575"/>
              <a:gd name="T74" fmla="*/ 42 w 370"/>
              <a:gd name="T75" fmla="*/ 83 h 575"/>
              <a:gd name="T76" fmla="*/ 26 w 370"/>
              <a:gd name="T77" fmla="*/ 64 h 575"/>
              <a:gd name="T78" fmla="*/ 0 w 370"/>
              <a:gd name="T79" fmla="*/ 28 h 575"/>
              <a:gd name="T80" fmla="*/ 41 w 370"/>
              <a:gd name="T81" fmla="*/ 8 h 575"/>
              <a:gd name="T82" fmla="*/ 69 w 370"/>
              <a:gd name="T83" fmla="*/ 38 h 575"/>
              <a:gd name="T84" fmla="*/ 89 w 370"/>
              <a:gd name="T85" fmla="*/ 56 h 575"/>
              <a:gd name="T86" fmla="*/ 185 w 370"/>
              <a:gd name="T87" fmla="*/ 183 h 575"/>
              <a:gd name="T88" fmla="*/ 204 w 370"/>
              <a:gd name="T89" fmla="*/ 153 h 575"/>
              <a:gd name="T90" fmla="*/ 222 w 370"/>
              <a:gd name="T91" fmla="*/ 164 h 575"/>
              <a:gd name="T92" fmla="*/ 245 w 370"/>
              <a:gd name="T93" fmla="*/ 177 h 575"/>
              <a:gd name="T94" fmla="*/ 269 w 370"/>
              <a:gd name="T95" fmla="*/ 197 h 575"/>
              <a:gd name="T96" fmla="*/ 236 w 370"/>
              <a:gd name="T97" fmla="*/ 210 h 575"/>
              <a:gd name="T98" fmla="*/ 210 w 370"/>
              <a:gd name="T99" fmla="*/ 215 h 575"/>
              <a:gd name="T100" fmla="*/ 160 w 370"/>
              <a:gd name="T101" fmla="*/ 233 h 575"/>
              <a:gd name="T102" fmla="*/ 132 w 370"/>
              <a:gd name="T103" fmla="*/ 254 h 575"/>
              <a:gd name="T104" fmla="*/ 68 w 370"/>
              <a:gd name="T105" fmla="*/ 309 h 575"/>
              <a:gd name="T106" fmla="*/ 109 w 370"/>
              <a:gd name="T107" fmla="*/ 384 h 575"/>
              <a:gd name="T108" fmla="*/ 147 w 370"/>
              <a:gd name="T109" fmla="*/ 349 h 575"/>
              <a:gd name="T110" fmla="*/ 146 w 370"/>
              <a:gd name="T111" fmla="*/ 319 h 575"/>
              <a:gd name="T112" fmla="*/ 131 w 370"/>
              <a:gd name="T113" fmla="*/ 316 h 575"/>
              <a:gd name="T114" fmla="*/ 176 w 370"/>
              <a:gd name="T115" fmla="*/ 285 h 575"/>
              <a:gd name="T116" fmla="*/ 176 w 370"/>
              <a:gd name="T117" fmla="*/ 306 h 575"/>
              <a:gd name="T118" fmla="*/ 200 w 370"/>
              <a:gd name="T119" fmla="*/ 299 h 575"/>
              <a:gd name="T120" fmla="*/ 186 w 370"/>
              <a:gd name="T121" fmla="*/ 257 h 575"/>
              <a:gd name="T122" fmla="*/ 167 w 370"/>
              <a:gd name="T123" fmla="*/ 247 h 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70" h="575">
                <a:moveTo>
                  <a:pt x="201" y="220"/>
                </a:moveTo>
                <a:cubicBezTo>
                  <a:pt x="206" y="225"/>
                  <a:pt x="208" y="229"/>
                  <a:pt x="207" y="234"/>
                </a:cubicBezTo>
                <a:cubicBezTo>
                  <a:pt x="207" y="235"/>
                  <a:pt x="207" y="237"/>
                  <a:pt x="208" y="238"/>
                </a:cubicBezTo>
                <a:cubicBezTo>
                  <a:pt x="217" y="249"/>
                  <a:pt x="226" y="261"/>
                  <a:pt x="235" y="272"/>
                </a:cubicBezTo>
                <a:cubicBezTo>
                  <a:pt x="237" y="272"/>
                  <a:pt x="238" y="271"/>
                  <a:pt x="239" y="270"/>
                </a:cubicBezTo>
                <a:cubicBezTo>
                  <a:pt x="240" y="268"/>
                  <a:pt x="234" y="267"/>
                  <a:pt x="238" y="264"/>
                </a:cubicBezTo>
                <a:cubicBezTo>
                  <a:pt x="238" y="263"/>
                  <a:pt x="241" y="266"/>
                  <a:pt x="242" y="267"/>
                </a:cubicBezTo>
                <a:cubicBezTo>
                  <a:pt x="242" y="268"/>
                  <a:pt x="242" y="268"/>
                  <a:pt x="242" y="269"/>
                </a:cubicBezTo>
                <a:cubicBezTo>
                  <a:pt x="246" y="267"/>
                  <a:pt x="251" y="265"/>
                  <a:pt x="255" y="263"/>
                </a:cubicBezTo>
                <a:cubicBezTo>
                  <a:pt x="270" y="252"/>
                  <a:pt x="285" y="240"/>
                  <a:pt x="300" y="229"/>
                </a:cubicBezTo>
                <a:cubicBezTo>
                  <a:pt x="302" y="227"/>
                  <a:pt x="304" y="227"/>
                  <a:pt x="306" y="229"/>
                </a:cubicBezTo>
                <a:cubicBezTo>
                  <a:pt x="309" y="232"/>
                  <a:pt x="312" y="233"/>
                  <a:pt x="315" y="236"/>
                </a:cubicBezTo>
                <a:cubicBezTo>
                  <a:pt x="318" y="240"/>
                  <a:pt x="321" y="244"/>
                  <a:pt x="324" y="248"/>
                </a:cubicBezTo>
                <a:cubicBezTo>
                  <a:pt x="322" y="249"/>
                  <a:pt x="321" y="251"/>
                  <a:pt x="319" y="252"/>
                </a:cubicBezTo>
                <a:cubicBezTo>
                  <a:pt x="307" y="261"/>
                  <a:pt x="295" y="270"/>
                  <a:pt x="284" y="279"/>
                </a:cubicBezTo>
                <a:cubicBezTo>
                  <a:pt x="282" y="280"/>
                  <a:pt x="281" y="283"/>
                  <a:pt x="281" y="284"/>
                </a:cubicBezTo>
                <a:cubicBezTo>
                  <a:pt x="281" y="289"/>
                  <a:pt x="286" y="287"/>
                  <a:pt x="288" y="289"/>
                </a:cubicBezTo>
                <a:cubicBezTo>
                  <a:pt x="288" y="289"/>
                  <a:pt x="290" y="287"/>
                  <a:pt x="291" y="286"/>
                </a:cubicBezTo>
                <a:cubicBezTo>
                  <a:pt x="295" y="284"/>
                  <a:pt x="299" y="282"/>
                  <a:pt x="303" y="280"/>
                </a:cubicBezTo>
                <a:cubicBezTo>
                  <a:pt x="303" y="280"/>
                  <a:pt x="306" y="282"/>
                  <a:pt x="306" y="283"/>
                </a:cubicBezTo>
                <a:cubicBezTo>
                  <a:pt x="307" y="284"/>
                  <a:pt x="306" y="287"/>
                  <a:pt x="305" y="287"/>
                </a:cubicBezTo>
                <a:cubicBezTo>
                  <a:pt x="301" y="290"/>
                  <a:pt x="297" y="292"/>
                  <a:pt x="292" y="294"/>
                </a:cubicBezTo>
                <a:cubicBezTo>
                  <a:pt x="295" y="300"/>
                  <a:pt x="287" y="302"/>
                  <a:pt x="285" y="307"/>
                </a:cubicBezTo>
                <a:cubicBezTo>
                  <a:pt x="288" y="308"/>
                  <a:pt x="290" y="310"/>
                  <a:pt x="294" y="308"/>
                </a:cubicBezTo>
                <a:cubicBezTo>
                  <a:pt x="297" y="306"/>
                  <a:pt x="302" y="305"/>
                  <a:pt x="303" y="306"/>
                </a:cubicBezTo>
                <a:cubicBezTo>
                  <a:pt x="306" y="309"/>
                  <a:pt x="302" y="312"/>
                  <a:pt x="300" y="314"/>
                </a:cubicBezTo>
                <a:cubicBezTo>
                  <a:pt x="300" y="315"/>
                  <a:pt x="300" y="315"/>
                  <a:pt x="299" y="316"/>
                </a:cubicBezTo>
                <a:cubicBezTo>
                  <a:pt x="303" y="316"/>
                  <a:pt x="304" y="319"/>
                  <a:pt x="306" y="321"/>
                </a:cubicBezTo>
                <a:cubicBezTo>
                  <a:pt x="312" y="327"/>
                  <a:pt x="307" y="330"/>
                  <a:pt x="305" y="334"/>
                </a:cubicBezTo>
                <a:cubicBezTo>
                  <a:pt x="305" y="335"/>
                  <a:pt x="304" y="335"/>
                  <a:pt x="304" y="336"/>
                </a:cubicBezTo>
                <a:cubicBezTo>
                  <a:pt x="306" y="341"/>
                  <a:pt x="302" y="343"/>
                  <a:pt x="299" y="345"/>
                </a:cubicBezTo>
                <a:cubicBezTo>
                  <a:pt x="293" y="351"/>
                  <a:pt x="286" y="356"/>
                  <a:pt x="279" y="362"/>
                </a:cubicBezTo>
                <a:cubicBezTo>
                  <a:pt x="277" y="363"/>
                  <a:pt x="276" y="365"/>
                  <a:pt x="275" y="367"/>
                </a:cubicBezTo>
                <a:cubicBezTo>
                  <a:pt x="274" y="372"/>
                  <a:pt x="270" y="374"/>
                  <a:pt x="266" y="373"/>
                </a:cubicBezTo>
                <a:cubicBezTo>
                  <a:pt x="260" y="372"/>
                  <a:pt x="255" y="372"/>
                  <a:pt x="250" y="374"/>
                </a:cubicBezTo>
                <a:cubicBezTo>
                  <a:pt x="244" y="376"/>
                  <a:pt x="237" y="369"/>
                  <a:pt x="238" y="362"/>
                </a:cubicBezTo>
                <a:cubicBezTo>
                  <a:pt x="236" y="363"/>
                  <a:pt x="234" y="364"/>
                  <a:pt x="232" y="365"/>
                </a:cubicBezTo>
                <a:cubicBezTo>
                  <a:pt x="228" y="366"/>
                  <a:pt x="227" y="364"/>
                  <a:pt x="228" y="361"/>
                </a:cubicBezTo>
                <a:cubicBezTo>
                  <a:pt x="228" y="359"/>
                  <a:pt x="231" y="357"/>
                  <a:pt x="232" y="355"/>
                </a:cubicBezTo>
                <a:cubicBezTo>
                  <a:pt x="233" y="352"/>
                  <a:pt x="233" y="350"/>
                  <a:pt x="234" y="348"/>
                </a:cubicBezTo>
                <a:cubicBezTo>
                  <a:pt x="234" y="347"/>
                  <a:pt x="233" y="347"/>
                  <a:pt x="232" y="347"/>
                </a:cubicBezTo>
                <a:cubicBezTo>
                  <a:pt x="229" y="349"/>
                  <a:pt x="225" y="351"/>
                  <a:pt x="223" y="353"/>
                </a:cubicBezTo>
                <a:cubicBezTo>
                  <a:pt x="222" y="358"/>
                  <a:pt x="221" y="362"/>
                  <a:pt x="220" y="365"/>
                </a:cubicBezTo>
                <a:cubicBezTo>
                  <a:pt x="217" y="372"/>
                  <a:pt x="217" y="377"/>
                  <a:pt x="222" y="383"/>
                </a:cubicBezTo>
                <a:cubicBezTo>
                  <a:pt x="227" y="389"/>
                  <a:pt x="231" y="395"/>
                  <a:pt x="237" y="399"/>
                </a:cubicBezTo>
                <a:cubicBezTo>
                  <a:pt x="241" y="402"/>
                  <a:pt x="242" y="407"/>
                  <a:pt x="245" y="411"/>
                </a:cubicBezTo>
                <a:cubicBezTo>
                  <a:pt x="246" y="413"/>
                  <a:pt x="248" y="416"/>
                  <a:pt x="249" y="418"/>
                </a:cubicBezTo>
                <a:cubicBezTo>
                  <a:pt x="253" y="423"/>
                  <a:pt x="253" y="426"/>
                  <a:pt x="248" y="431"/>
                </a:cubicBezTo>
                <a:cubicBezTo>
                  <a:pt x="246" y="433"/>
                  <a:pt x="244" y="437"/>
                  <a:pt x="242" y="440"/>
                </a:cubicBezTo>
                <a:cubicBezTo>
                  <a:pt x="245" y="444"/>
                  <a:pt x="249" y="449"/>
                  <a:pt x="253" y="454"/>
                </a:cubicBezTo>
                <a:cubicBezTo>
                  <a:pt x="253" y="455"/>
                  <a:pt x="256" y="455"/>
                  <a:pt x="257" y="454"/>
                </a:cubicBezTo>
                <a:cubicBezTo>
                  <a:pt x="264" y="449"/>
                  <a:pt x="272" y="443"/>
                  <a:pt x="279" y="438"/>
                </a:cubicBezTo>
                <a:cubicBezTo>
                  <a:pt x="280" y="437"/>
                  <a:pt x="281" y="437"/>
                  <a:pt x="281" y="436"/>
                </a:cubicBezTo>
                <a:cubicBezTo>
                  <a:pt x="280" y="429"/>
                  <a:pt x="286" y="426"/>
                  <a:pt x="290" y="422"/>
                </a:cubicBezTo>
                <a:cubicBezTo>
                  <a:pt x="286" y="422"/>
                  <a:pt x="283" y="419"/>
                  <a:pt x="284" y="415"/>
                </a:cubicBezTo>
                <a:cubicBezTo>
                  <a:pt x="284" y="413"/>
                  <a:pt x="283" y="411"/>
                  <a:pt x="283" y="409"/>
                </a:cubicBezTo>
                <a:cubicBezTo>
                  <a:pt x="281" y="406"/>
                  <a:pt x="283" y="404"/>
                  <a:pt x="287" y="403"/>
                </a:cubicBezTo>
                <a:cubicBezTo>
                  <a:pt x="293" y="401"/>
                  <a:pt x="300" y="399"/>
                  <a:pt x="307" y="398"/>
                </a:cubicBezTo>
                <a:cubicBezTo>
                  <a:pt x="324" y="395"/>
                  <a:pt x="342" y="393"/>
                  <a:pt x="360" y="394"/>
                </a:cubicBezTo>
                <a:cubicBezTo>
                  <a:pt x="367" y="394"/>
                  <a:pt x="367" y="394"/>
                  <a:pt x="369" y="401"/>
                </a:cubicBezTo>
                <a:cubicBezTo>
                  <a:pt x="370" y="411"/>
                  <a:pt x="370" y="412"/>
                  <a:pt x="360" y="414"/>
                </a:cubicBezTo>
                <a:cubicBezTo>
                  <a:pt x="350" y="416"/>
                  <a:pt x="341" y="418"/>
                  <a:pt x="331" y="420"/>
                </a:cubicBezTo>
                <a:cubicBezTo>
                  <a:pt x="329" y="420"/>
                  <a:pt x="328" y="421"/>
                  <a:pt x="327" y="422"/>
                </a:cubicBezTo>
                <a:cubicBezTo>
                  <a:pt x="317" y="429"/>
                  <a:pt x="308" y="437"/>
                  <a:pt x="298" y="445"/>
                </a:cubicBezTo>
                <a:cubicBezTo>
                  <a:pt x="295" y="446"/>
                  <a:pt x="293" y="448"/>
                  <a:pt x="289" y="446"/>
                </a:cubicBezTo>
                <a:cubicBezTo>
                  <a:pt x="288" y="446"/>
                  <a:pt x="286" y="447"/>
                  <a:pt x="285" y="448"/>
                </a:cubicBezTo>
                <a:cubicBezTo>
                  <a:pt x="279" y="452"/>
                  <a:pt x="274" y="457"/>
                  <a:pt x="268" y="461"/>
                </a:cubicBezTo>
                <a:cubicBezTo>
                  <a:pt x="266" y="463"/>
                  <a:pt x="263" y="464"/>
                  <a:pt x="263" y="469"/>
                </a:cubicBezTo>
                <a:cubicBezTo>
                  <a:pt x="263" y="471"/>
                  <a:pt x="258" y="474"/>
                  <a:pt x="254" y="477"/>
                </a:cubicBezTo>
                <a:cubicBezTo>
                  <a:pt x="246" y="467"/>
                  <a:pt x="238" y="458"/>
                  <a:pt x="229" y="448"/>
                </a:cubicBezTo>
                <a:cubicBezTo>
                  <a:pt x="227" y="450"/>
                  <a:pt x="224" y="452"/>
                  <a:pt x="222" y="454"/>
                </a:cubicBezTo>
                <a:cubicBezTo>
                  <a:pt x="218" y="457"/>
                  <a:pt x="214" y="457"/>
                  <a:pt x="211" y="453"/>
                </a:cubicBezTo>
                <a:cubicBezTo>
                  <a:pt x="210" y="453"/>
                  <a:pt x="209" y="452"/>
                  <a:pt x="208" y="452"/>
                </a:cubicBezTo>
                <a:cubicBezTo>
                  <a:pt x="198" y="449"/>
                  <a:pt x="188" y="447"/>
                  <a:pt x="179" y="445"/>
                </a:cubicBezTo>
                <a:cubicBezTo>
                  <a:pt x="179" y="455"/>
                  <a:pt x="179" y="466"/>
                  <a:pt x="179" y="476"/>
                </a:cubicBezTo>
                <a:cubicBezTo>
                  <a:pt x="179" y="480"/>
                  <a:pt x="179" y="484"/>
                  <a:pt x="180" y="488"/>
                </a:cubicBezTo>
                <a:cubicBezTo>
                  <a:pt x="182" y="494"/>
                  <a:pt x="185" y="497"/>
                  <a:pt x="192" y="497"/>
                </a:cubicBezTo>
                <a:cubicBezTo>
                  <a:pt x="221" y="496"/>
                  <a:pt x="250" y="494"/>
                  <a:pt x="280" y="493"/>
                </a:cubicBezTo>
                <a:cubicBezTo>
                  <a:pt x="294" y="493"/>
                  <a:pt x="308" y="492"/>
                  <a:pt x="322" y="492"/>
                </a:cubicBezTo>
                <a:cubicBezTo>
                  <a:pt x="331" y="492"/>
                  <a:pt x="333" y="494"/>
                  <a:pt x="334" y="503"/>
                </a:cubicBezTo>
                <a:cubicBezTo>
                  <a:pt x="335" y="511"/>
                  <a:pt x="336" y="519"/>
                  <a:pt x="337" y="527"/>
                </a:cubicBezTo>
                <a:cubicBezTo>
                  <a:pt x="345" y="528"/>
                  <a:pt x="348" y="533"/>
                  <a:pt x="349" y="541"/>
                </a:cubicBezTo>
                <a:cubicBezTo>
                  <a:pt x="350" y="550"/>
                  <a:pt x="351" y="559"/>
                  <a:pt x="352" y="567"/>
                </a:cubicBezTo>
                <a:cubicBezTo>
                  <a:pt x="353" y="571"/>
                  <a:pt x="351" y="574"/>
                  <a:pt x="346" y="575"/>
                </a:cubicBezTo>
                <a:cubicBezTo>
                  <a:pt x="338" y="575"/>
                  <a:pt x="330" y="575"/>
                  <a:pt x="321" y="575"/>
                </a:cubicBezTo>
                <a:cubicBezTo>
                  <a:pt x="320" y="575"/>
                  <a:pt x="318" y="575"/>
                  <a:pt x="317" y="574"/>
                </a:cubicBezTo>
                <a:cubicBezTo>
                  <a:pt x="314" y="569"/>
                  <a:pt x="310" y="569"/>
                  <a:pt x="305" y="570"/>
                </a:cubicBezTo>
                <a:cubicBezTo>
                  <a:pt x="271" y="570"/>
                  <a:pt x="237" y="571"/>
                  <a:pt x="204" y="570"/>
                </a:cubicBezTo>
                <a:cubicBezTo>
                  <a:pt x="181" y="570"/>
                  <a:pt x="158" y="566"/>
                  <a:pt x="135" y="565"/>
                </a:cubicBezTo>
                <a:cubicBezTo>
                  <a:pt x="122" y="564"/>
                  <a:pt x="109" y="563"/>
                  <a:pt x="96" y="563"/>
                </a:cubicBezTo>
                <a:cubicBezTo>
                  <a:pt x="94" y="563"/>
                  <a:pt x="92" y="564"/>
                  <a:pt x="91" y="565"/>
                </a:cubicBezTo>
                <a:cubicBezTo>
                  <a:pt x="89" y="568"/>
                  <a:pt x="86" y="569"/>
                  <a:pt x="83" y="569"/>
                </a:cubicBezTo>
                <a:cubicBezTo>
                  <a:pt x="76" y="568"/>
                  <a:pt x="69" y="568"/>
                  <a:pt x="62" y="567"/>
                </a:cubicBezTo>
                <a:cubicBezTo>
                  <a:pt x="56" y="565"/>
                  <a:pt x="54" y="563"/>
                  <a:pt x="54" y="556"/>
                </a:cubicBezTo>
                <a:cubicBezTo>
                  <a:pt x="55" y="547"/>
                  <a:pt x="56" y="537"/>
                  <a:pt x="56" y="528"/>
                </a:cubicBezTo>
                <a:cubicBezTo>
                  <a:pt x="56" y="522"/>
                  <a:pt x="59" y="518"/>
                  <a:pt x="64" y="517"/>
                </a:cubicBezTo>
                <a:cubicBezTo>
                  <a:pt x="73" y="515"/>
                  <a:pt x="82" y="514"/>
                  <a:pt x="90" y="512"/>
                </a:cubicBezTo>
                <a:cubicBezTo>
                  <a:pt x="99" y="511"/>
                  <a:pt x="107" y="510"/>
                  <a:pt x="116" y="508"/>
                </a:cubicBezTo>
                <a:cubicBezTo>
                  <a:pt x="130" y="503"/>
                  <a:pt x="135" y="495"/>
                  <a:pt x="134" y="480"/>
                </a:cubicBezTo>
                <a:cubicBezTo>
                  <a:pt x="134" y="466"/>
                  <a:pt x="133" y="452"/>
                  <a:pt x="133" y="438"/>
                </a:cubicBezTo>
                <a:cubicBezTo>
                  <a:pt x="132" y="434"/>
                  <a:pt x="131" y="433"/>
                  <a:pt x="127" y="432"/>
                </a:cubicBezTo>
                <a:cubicBezTo>
                  <a:pt x="115" y="429"/>
                  <a:pt x="103" y="428"/>
                  <a:pt x="92" y="422"/>
                </a:cubicBezTo>
                <a:cubicBezTo>
                  <a:pt x="56" y="402"/>
                  <a:pt x="34" y="373"/>
                  <a:pt x="28" y="333"/>
                </a:cubicBezTo>
                <a:cubicBezTo>
                  <a:pt x="26" y="319"/>
                  <a:pt x="28" y="305"/>
                  <a:pt x="28" y="291"/>
                </a:cubicBezTo>
                <a:cubicBezTo>
                  <a:pt x="30" y="266"/>
                  <a:pt x="31" y="242"/>
                  <a:pt x="24" y="218"/>
                </a:cubicBezTo>
                <a:cubicBezTo>
                  <a:pt x="22" y="213"/>
                  <a:pt x="21" y="207"/>
                  <a:pt x="18" y="202"/>
                </a:cubicBezTo>
                <a:cubicBezTo>
                  <a:pt x="12" y="189"/>
                  <a:pt x="14" y="183"/>
                  <a:pt x="26" y="172"/>
                </a:cubicBezTo>
                <a:cubicBezTo>
                  <a:pt x="28" y="171"/>
                  <a:pt x="30" y="169"/>
                  <a:pt x="32" y="168"/>
                </a:cubicBezTo>
                <a:cubicBezTo>
                  <a:pt x="38" y="164"/>
                  <a:pt x="42" y="160"/>
                  <a:pt x="46" y="154"/>
                </a:cubicBezTo>
                <a:cubicBezTo>
                  <a:pt x="49" y="148"/>
                  <a:pt x="55" y="144"/>
                  <a:pt x="60" y="139"/>
                </a:cubicBezTo>
                <a:cubicBezTo>
                  <a:pt x="59" y="138"/>
                  <a:pt x="59" y="133"/>
                  <a:pt x="53" y="136"/>
                </a:cubicBezTo>
                <a:cubicBezTo>
                  <a:pt x="46" y="126"/>
                  <a:pt x="39" y="117"/>
                  <a:pt x="31" y="107"/>
                </a:cubicBezTo>
                <a:cubicBezTo>
                  <a:pt x="35" y="104"/>
                  <a:pt x="39" y="101"/>
                  <a:pt x="40" y="99"/>
                </a:cubicBezTo>
                <a:cubicBezTo>
                  <a:pt x="41" y="93"/>
                  <a:pt x="42" y="88"/>
                  <a:pt x="42" y="83"/>
                </a:cubicBezTo>
                <a:cubicBezTo>
                  <a:pt x="43" y="83"/>
                  <a:pt x="43" y="82"/>
                  <a:pt x="43" y="81"/>
                </a:cubicBezTo>
                <a:cubicBezTo>
                  <a:pt x="42" y="78"/>
                  <a:pt x="33" y="69"/>
                  <a:pt x="29" y="69"/>
                </a:cubicBezTo>
                <a:cubicBezTo>
                  <a:pt x="26" y="69"/>
                  <a:pt x="25" y="67"/>
                  <a:pt x="26" y="64"/>
                </a:cubicBezTo>
                <a:cubicBezTo>
                  <a:pt x="26" y="62"/>
                  <a:pt x="26" y="59"/>
                  <a:pt x="25" y="58"/>
                </a:cubicBezTo>
                <a:cubicBezTo>
                  <a:pt x="19" y="50"/>
                  <a:pt x="13" y="41"/>
                  <a:pt x="7" y="33"/>
                </a:cubicBezTo>
                <a:cubicBezTo>
                  <a:pt x="5" y="31"/>
                  <a:pt x="3" y="30"/>
                  <a:pt x="0" y="28"/>
                </a:cubicBezTo>
                <a:cubicBezTo>
                  <a:pt x="10" y="18"/>
                  <a:pt x="20" y="8"/>
                  <a:pt x="33" y="1"/>
                </a:cubicBezTo>
                <a:cubicBezTo>
                  <a:pt x="36" y="0"/>
                  <a:pt x="39" y="0"/>
                  <a:pt x="39" y="5"/>
                </a:cubicBezTo>
                <a:cubicBezTo>
                  <a:pt x="39" y="6"/>
                  <a:pt x="40" y="7"/>
                  <a:pt x="41" y="8"/>
                </a:cubicBezTo>
                <a:cubicBezTo>
                  <a:pt x="47" y="16"/>
                  <a:pt x="52" y="23"/>
                  <a:pt x="58" y="30"/>
                </a:cubicBezTo>
                <a:cubicBezTo>
                  <a:pt x="60" y="33"/>
                  <a:pt x="62" y="34"/>
                  <a:pt x="65" y="34"/>
                </a:cubicBezTo>
                <a:cubicBezTo>
                  <a:pt x="68" y="34"/>
                  <a:pt x="69" y="35"/>
                  <a:pt x="69" y="38"/>
                </a:cubicBezTo>
                <a:cubicBezTo>
                  <a:pt x="68" y="40"/>
                  <a:pt x="70" y="43"/>
                  <a:pt x="70" y="45"/>
                </a:cubicBezTo>
                <a:cubicBezTo>
                  <a:pt x="71" y="46"/>
                  <a:pt x="71" y="46"/>
                  <a:pt x="72" y="47"/>
                </a:cubicBezTo>
                <a:cubicBezTo>
                  <a:pt x="75" y="54"/>
                  <a:pt x="81" y="56"/>
                  <a:pt x="89" y="56"/>
                </a:cubicBezTo>
                <a:cubicBezTo>
                  <a:pt x="91" y="56"/>
                  <a:pt x="93" y="57"/>
                  <a:pt x="92" y="60"/>
                </a:cubicBezTo>
                <a:cubicBezTo>
                  <a:pt x="92" y="61"/>
                  <a:pt x="93" y="63"/>
                  <a:pt x="93" y="64"/>
                </a:cubicBezTo>
                <a:cubicBezTo>
                  <a:pt x="124" y="104"/>
                  <a:pt x="155" y="144"/>
                  <a:pt x="185" y="183"/>
                </a:cubicBezTo>
                <a:cubicBezTo>
                  <a:pt x="186" y="184"/>
                  <a:pt x="186" y="185"/>
                  <a:pt x="187" y="186"/>
                </a:cubicBezTo>
                <a:cubicBezTo>
                  <a:pt x="189" y="182"/>
                  <a:pt x="191" y="178"/>
                  <a:pt x="193" y="175"/>
                </a:cubicBezTo>
                <a:cubicBezTo>
                  <a:pt x="197" y="167"/>
                  <a:pt x="201" y="160"/>
                  <a:pt x="204" y="153"/>
                </a:cubicBezTo>
                <a:cubicBezTo>
                  <a:pt x="206" y="150"/>
                  <a:pt x="208" y="148"/>
                  <a:pt x="211" y="149"/>
                </a:cubicBezTo>
                <a:cubicBezTo>
                  <a:pt x="214" y="149"/>
                  <a:pt x="217" y="149"/>
                  <a:pt x="220" y="150"/>
                </a:cubicBezTo>
                <a:cubicBezTo>
                  <a:pt x="221" y="154"/>
                  <a:pt x="221" y="159"/>
                  <a:pt x="222" y="164"/>
                </a:cubicBezTo>
                <a:cubicBezTo>
                  <a:pt x="222" y="165"/>
                  <a:pt x="223" y="167"/>
                  <a:pt x="224" y="168"/>
                </a:cubicBezTo>
                <a:cubicBezTo>
                  <a:pt x="225" y="169"/>
                  <a:pt x="225" y="169"/>
                  <a:pt x="226" y="170"/>
                </a:cubicBezTo>
                <a:cubicBezTo>
                  <a:pt x="230" y="179"/>
                  <a:pt x="237" y="178"/>
                  <a:pt x="245" y="177"/>
                </a:cubicBezTo>
                <a:cubicBezTo>
                  <a:pt x="247" y="177"/>
                  <a:pt x="250" y="179"/>
                  <a:pt x="252" y="180"/>
                </a:cubicBezTo>
                <a:cubicBezTo>
                  <a:pt x="255" y="181"/>
                  <a:pt x="257" y="182"/>
                  <a:pt x="259" y="183"/>
                </a:cubicBezTo>
                <a:cubicBezTo>
                  <a:pt x="267" y="184"/>
                  <a:pt x="270" y="190"/>
                  <a:pt x="269" y="197"/>
                </a:cubicBezTo>
                <a:cubicBezTo>
                  <a:pt x="268" y="208"/>
                  <a:pt x="254" y="215"/>
                  <a:pt x="245" y="211"/>
                </a:cubicBezTo>
                <a:cubicBezTo>
                  <a:pt x="244" y="210"/>
                  <a:pt x="241" y="211"/>
                  <a:pt x="239" y="211"/>
                </a:cubicBezTo>
                <a:cubicBezTo>
                  <a:pt x="238" y="210"/>
                  <a:pt x="236" y="210"/>
                  <a:pt x="236" y="210"/>
                </a:cubicBezTo>
                <a:cubicBezTo>
                  <a:pt x="232" y="206"/>
                  <a:pt x="226" y="206"/>
                  <a:pt x="222" y="206"/>
                </a:cubicBezTo>
                <a:cubicBezTo>
                  <a:pt x="221" y="205"/>
                  <a:pt x="219" y="207"/>
                  <a:pt x="218" y="208"/>
                </a:cubicBezTo>
                <a:cubicBezTo>
                  <a:pt x="216" y="211"/>
                  <a:pt x="215" y="215"/>
                  <a:pt x="210" y="215"/>
                </a:cubicBezTo>
                <a:cubicBezTo>
                  <a:pt x="207" y="215"/>
                  <a:pt x="205" y="218"/>
                  <a:pt x="201" y="220"/>
                </a:cubicBezTo>
                <a:close/>
                <a:moveTo>
                  <a:pt x="167" y="247"/>
                </a:moveTo>
                <a:cubicBezTo>
                  <a:pt x="165" y="242"/>
                  <a:pt x="163" y="237"/>
                  <a:pt x="160" y="233"/>
                </a:cubicBezTo>
                <a:cubicBezTo>
                  <a:pt x="159" y="231"/>
                  <a:pt x="158" y="230"/>
                  <a:pt x="156" y="232"/>
                </a:cubicBezTo>
                <a:cubicBezTo>
                  <a:pt x="153" y="235"/>
                  <a:pt x="149" y="237"/>
                  <a:pt x="146" y="240"/>
                </a:cubicBezTo>
                <a:cubicBezTo>
                  <a:pt x="141" y="245"/>
                  <a:pt x="133" y="246"/>
                  <a:pt x="132" y="254"/>
                </a:cubicBezTo>
                <a:cubicBezTo>
                  <a:pt x="132" y="255"/>
                  <a:pt x="132" y="255"/>
                  <a:pt x="131" y="255"/>
                </a:cubicBezTo>
                <a:cubicBezTo>
                  <a:pt x="121" y="264"/>
                  <a:pt x="111" y="272"/>
                  <a:pt x="101" y="281"/>
                </a:cubicBezTo>
                <a:cubicBezTo>
                  <a:pt x="90" y="290"/>
                  <a:pt x="79" y="299"/>
                  <a:pt x="68" y="309"/>
                </a:cubicBezTo>
                <a:cubicBezTo>
                  <a:pt x="63" y="313"/>
                  <a:pt x="62" y="318"/>
                  <a:pt x="62" y="324"/>
                </a:cubicBezTo>
                <a:cubicBezTo>
                  <a:pt x="62" y="333"/>
                  <a:pt x="64" y="342"/>
                  <a:pt x="68" y="349"/>
                </a:cubicBezTo>
                <a:cubicBezTo>
                  <a:pt x="77" y="366"/>
                  <a:pt x="90" y="380"/>
                  <a:pt x="109" y="384"/>
                </a:cubicBezTo>
                <a:cubicBezTo>
                  <a:pt x="115" y="385"/>
                  <a:pt x="121" y="385"/>
                  <a:pt x="126" y="380"/>
                </a:cubicBezTo>
                <a:cubicBezTo>
                  <a:pt x="128" y="377"/>
                  <a:pt x="131" y="375"/>
                  <a:pt x="134" y="373"/>
                </a:cubicBezTo>
                <a:cubicBezTo>
                  <a:pt x="143" y="367"/>
                  <a:pt x="146" y="359"/>
                  <a:pt x="147" y="349"/>
                </a:cubicBezTo>
                <a:cubicBezTo>
                  <a:pt x="147" y="347"/>
                  <a:pt x="150" y="344"/>
                  <a:pt x="151" y="342"/>
                </a:cubicBezTo>
                <a:cubicBezTo>
                  <a:pt x="154" y="339"/>
                  <a:pt x="158" y="337"/>
                  <a:pt x="161" y="335"/>
                </a:cubicBezTo>
                <a:cubicBezTo>
                  <a:pt x="156" y="329"/>
                  <a:pt x="151" y="324"/>
                  <a:pt x="146" y="319"/>
                </a:cubicBezTo>
                <a:cubicBezTo>
                  <a:pt x="143" y="321"/>
                  <a:pt x="141" y="323"/>
                  <a:pt x="138" y="324"/>
                </a:cubicBezTo>
                <a:cubicBezTo>
                  <a:pt x="136" y="325"/>
                  <a:pt x="134" y="325"/>
                  <a:pt x="133" y="324"/>
                </a:cubicBezTo>
                <a:cubicBezTo>
                  <a:pt x="132" y="322"/>
                  <a:pt x="127" y="320"/>
                  <a:pt x="131" y="316"/>
                </a:cubicBezTo>
                <a:cubicBezTo>
                  <a:pt x="138" y="311"/>
                  <a:pt x="143" y="304"/>
                  <a:pt x="149" y="298"/>
                </a:cubicBezTo>
                <a:cubicBezTo>
                  <a:pt x="155" y="292"/>
                  <a:pt x="162" y="288"/>
                  <a:pt x="169" y="283"/>
                </a:cubicBezTo>
                <a:cubicBezTo>
                  <a:pt x="173" y="280"/>
                  <a:pt x="174" y="283"/>
                  <a:pt x="176" y="285"/>
                </a:cubicBezTo>
                <a:cubicBezTo>
                  <a:pt x="177" y="287"/>
                  <a:pt x="179" y="289"/>
                  <a:pt x="176" y="291"/>
                </a:cubicBezTo>
                <a:cubicBezTo>
                  <a:pt x="173" y="293"/>
                  <a:pt x="171" y="295"/>
                  <a:pt x="169" y="297"/>
                </a:cubicBezTo>
                <a:cubicBezTo>
                  <a:pt x="171" y="300"/>
                  <a:pt x="173" y="303"/>
                  <a:pt x="176" y="306"/>
                </a:cubicBezTo>
                <a:cubicBezTo>
                  <a:pt x="180" y="303"/>
                  <a:pt x="184" y="300"/>
                  <a:pt x="186" y="297"/>
                </a:cubicBezTo>
                <a:cubicBezTo>
                  <a:pt x="188" y="293"/>
                  <a:pt x="189" y="291"/>
                  <a:pt x="193" y="289"/>
                </a:cubicBezTo>
                <a:cubicBezTo>
                  <a:pt x="195" y="292"/>
                  <a:pt x="198" y="296"/>
                  <a:pt x="200" y="299"/>
                </a:cubicBezTo>
                <a:cubicBezTo>
                  <a:pt x="205" y="295"/>
                  <a:pt x="210" y="292"/>
                  <a:pt x="214" y="289"/>
                </a:cubicBezTo>
                <a:cubicBezTo>
                  <a:pt x="211" y="287"/>
                  <a:pt x="209" y="286"/>
                  <a:pt x="207" y="284"/>
                </a:cubicBezTo>
                <a:cubicBezTo>
                  <a:pt x="200" y="275"/>
                  <a:pt x="193" y="266"/>
                  <a:pt x="186" y="257"/>
                </a:cubicBezTo>
                <a:cubicBezTo>
                  <a:pt x="185" y="255"/>
                  <a:pt x="183" y="254"/>
                  <a:pt x="182" y="254"/>
                </a:cubicBezTo>
                <a:cubicBezTo>
                  <a:pt x="177" y="253"/>
                  <a:pt x="174" y="249"/>
                  <a:pt x="172" y="245"/>
                </a:cubicBezTo>
                <a:cubicBezTo>
                  <a:pt x="170" y="246"/>
                  <a:pt x="169" y="246"/>
                  <a:pt x="167" y="247"/>
                </a:cubicBezTo>
                <a:close/>
              </a:path>
            </a:pathLst>
          </a:custGeom>
          <a:solidFill>
            <a:srgbClr val="07A39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582402" y="1713428"/>
            <a:ext cx="539750" cy="806450"/>
          </a:xfrm>
          <a:custGeom>
            <a:avLst/>
            <a:gdLst>
              <a:gd name="T0" fmla="*/ 9 w 232"/>
              <a:gd name="T1" fmla="*/ 12 h 347"/>
              <a:gd name="T2" fmla="*/ 5 w 232"/>
              <a:gd name="T3" fmla="*/ 11 h 347"/>
              <a:gd name="T4" fmla="*/ 1 w 232"/>
              <a:gd name="T5" fmla="*/ 5 h 347"/>
              <a:gd name="T6" fmla="*/ 7 w 232"/>
              <a:gd name="T7" fmla="*/ 0 h 347"/>
              <a:gd name="T8" fmla="*/ 30 w 232"/>
              <a:gd name="T9" fmla="*/ 0 h 347"/>
              <a:gd name="T10" fmla="*/ 197 w 232"/>
              <a:gd name="T11" fmla="*/ 0 h 347"/>
              <a:gd name="T12" fmla="*/ 227 w 232"/>
              <a:gd name="T13" fmla="*/ 16 h 347"/>
              <a:gd name="T14" fmla="*/ 223 w 232"/>
              <a:gd name="T15" fmla="*/ 28 h 347"/>
              <a:gd name="T16" fmla="*/ 208 w 232"/>
              <a:gd name="T17" fmla="*/ 36 h 347"/>
              <a:gd name="T18" fmla="*/ 203 w 232"/>
              <a:gd name="T19" fmla="*/ 49 h 347"/>
              <a:gd name="T20" fmla="*/ 203 w 232"/>
              <a:gd name="T21" fmla="*/ 163 h 347"/>
              <a:gd name="T22" fmla="*/ 203 w 232"/>
              <a:gd name="T23" fmla="*/ 299 h 347"/>
              <a:gd name="T24" fmla="*/ 178 w 232"/>
              <a:gd name="T25" fmla="*/ 337 h 347"/>
              <a:gd name="T26" fmla="*/ 135 w 232"/>
              <a:gd name="T27" fmla="*/ 345 h 347"/>
              <a:gd name="T28" fmla="*/ 52 w 232"/>
              <a:gd name="T29" fmla="*/ 341 h 347"/>
              <a:gd name="T30" fmla="*/ 29 w 232"/>
              <a:gd name="T31" fmla="*/ 334 h 347"/>
              <a:gd name="T32" fmla="*/ 9 w 232"/>
              <a:gd name="T33" fmla="*/ 304 h 347"/>
              <a:gd name="T34" fmla="*/ 9 w 232"/>
              <a:gd name="T35" fmla="*/ 233 h 347"/>
              <a:gd name="T36" fmla="*/ 9 w 232"/>
              <a:gd name="T37" fmla="*/ 19 h 347"/>
              <a:gd name="T38" fmla="*/ 9 w 232"/>
              <a:gd name="T39" fmla="*/ 12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2" h="347">
                <a:moveTo>
                  <a:pt x="9" y="12"/>
                </a:moveTo>
                <a:cubicBezTo>
                  <a:pt x="7" y="12"/>
                  <a:pt x="6" y="12"/>
                  <a:pt x="5" y="11"/>
                </a:cubicBezTo>
                <a:cubicBezTo>
                  <a:pt x="2" y="11"/>
                  <a:pt x="0" y="8"/>
                  <a:pt x="1" y="5"/>
                </a:cubicBezTo>
                <a:cubicBezTo>
                  <a:pt x="1" y="1"/>
                  <a:pt x="4" y="0"/>
                  <a:pt x="7" y="0"/>
                </a:cubicBezTo>
                <a:cubicBezTo>
                  <a:pt x="14" y="0"/>
                  <a:pt x="22" y="0"/>
                  <a:pt x="30" y="0"/>
                </a:cubicBezTo>
                <a:cubicBezTo>
                  <a:pt x="86" y="0"/>
                  <a:pt x="141" y="0"/>
                  <a:pt x="197" y="0"/>
                </a:cubicBezTo>
                <a:cubicBezTo>
                  <a:pt x="209" y="0"/>
                  <a:pt x="219" y="6"/>
                  <a:pt x="227" y="16"/>
                </a:cubicBezTo>
                <a:cubicBezTo>
                  <a:pt x="232" y="22"/>
                  <a:pt x="230" y="25"/>
                  <a:pt x="223" y="28"/>
                </a:cubicBezTo>
                <a:cubicBezTo>
                  <a:pt x="217" y="30"/>
                  <a:pt x="212" y="33"/>
                  <a:pt x="208" y="36"/>
                </a:cubicBezTo>
                <a:cubicBezTo>
                  <a:pt x="204" y="39"/>
                  <a:pt x="203" y="44"/>
                  <a:pt x="203" y="49"/>
                </a:cubicBezTo>
                <a:cubicBezTo>
                  <a:pt x="203" y="87"/>
                  <a:pt x="203" y="125"/>
                  <a:pt x="203" y="163"/>
                </a:cubicBezTo>
                <a:cubicBezTo>
                  <a:pt x="203" y="208"/>
                  <a:pt x="203" y="254"/>
                  <a:pt x="203" y="299"/>
                </a:cubicBezTo>
                <a:cubicBezTo>
                  <a:pt x="203" y="318"/>
                  <a:pt x="195" y="330"/>
                  <a:pt x="178" y="337"/>
                </a:cubicBezTo>
                <a:cubicBezTo>
                  <a:pt x="164" y="342"/>
                  <a:pt x="150" y="344"/>
                  <a:pt x="135" y="345"/>
                </a:cubicBezTo>
                <a:cubicBezTo>
                  <a:pt x="107" y="346"/>
                  <a:pt x="79" y="347"/>
                  <a:pt x="52" y="341"/>
                </a:cubicBezTo>
                <a:cubicBezTo>
                  <a:pt x="44" y="340"/>
                  <a:pt x="36" y="337"/>
                  <a:pt x="29" y="334"/>
                </a:cubicBezTo>
                <a:cubicBezTo>
                  <a:pt x="16" y="329"/>
                  <a:pt x="9" y="318"/>
                  <a:pt x="9" y="304"/>
                </a:cubicBezTo>
                <a:cubicBezTo>
                  <a:pt x="9" y="281"/>
                  <a:pt x="9" y="257"/>
                  <a:pt x="9" y="233"/>
                </a:cubicBezTo>
                <a:cubicBezTo>
                  <a:pt x="9" y="161"/>
                  <a:pt x="9" y="90"/>
                  <a:pt x="9" y="19"/>
                </a:cubicBezTo>
                <a:cubicBezTo>
                  <a:pt x="9" y="17"/>
                  <a:pt x="9" y="15"/>
                  <a:pt x="9" y="12"/>
                </a:cubicBezTo>
                <a:close/>
              </a:path>
            </a:pathLst>
          </a:custGeom>
          <a:solidFill>
            <a:srgbClr val="07A39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" name="Freeform 11"/>
          <p:cNvSpPr>
            <a:spLocks/>
          </p:cNvSpPr>
          <p:nvPr/>
        </p:nvSpPr>
        <p:spPr bwMode="auto">
          <a:xfrm>
            <a:off x="5049214" y="1629570"/>
            <a:ext cx="482600" cy="804862"/>
          </a:xfrm>
          <a:custGeom>
            <a:avLst/>
            <a:gdLst>
              <a:gd name="T0" fmla="*/ 104 w 208"/>
              <a:gd name="T1" fmla="*/ 345 h 346"/>
              <a:gd name="T2" fmla="*/ 48 w 208"/>
              <a:gd name="T3" fmla="*/ 345 h 346"/>
              <a:gd name="T4" fmla="*/ 11 w 208"/>
              <a:gd name="T5" fmla="*/ 331 h 346"/>
              <a:gd name="T6" fmla="*/ 3 w 208"/>
              <a:gd name="T7" fmla="*/ 301 h 346"/>
              <a:gd name="T8" fmla="*/ 25 w 208"/>
              <a:gd name="T9" fmla="*/ 225 h 346"/>
              <a:gd name="T10" fmla="*/ 69 w 208"/>
              <a:gd name="T11" fmla="*/ 75 h 346"/>
              <a:gd name="T12" fmla="*/ 69 w 208"/>
              <a:gd name="T13" fmla="*/ 66 h 346"/>
              <a:gd name="T14" fmla="*/ 69 w 208"/>
              <a:gd name="T15" fmla="*/ 21 h 346"/>
              <a:gd name="T16" fmla="*/ 67 w 208"/>
              <a:gd name="T17" fmla="*/ 11 h 346"/>
              <a:gd name="T18" fmla="*/ 72 w 208"/>
              <a:gd name="T19" fmla="*/ 2 h 346"/>
              <a:gd name="T20" fmla="*/ 97 w 208"/>
              <a:gd name="T21" fmla="*/ 0 h 346"/>
              <a:gd name="T22" fmla="*/ 134 w 208"/>
              <a:gd name="T23" fmla="*/ 2 h 346"/>
              <a:gd name="T24" fmla="*/ 140 w 208"/>
              <a:gd name="T25" fmla="*/ 4 h 346"/>
              <a:gd name="T26" fmla="*/ 142 w 208"/>
              <a:gd name="T27" fmla="*/ 8 h 346"/>
              <a:gd name="T28" fmla="*/ 139 w 208"/>
              <a:gd name="T29" fmla="*/ 41 h 346"/>
              <a:gd name="T30" fmla="*/ 139 w 208"/>
              <a:gd name="T31" fmla="*/ 62 h 346"/>
              <a:gd name="T32" fmla="*/ 144 w 208"/>
              <a:gd name="T33" fmla="*/ 89 h 346"/>
              <a:gd name="T34" fmla="*/ 204 w 208"/>
              <a:gd name="T35" fmla="*/ 296 h 346"/>
              <a:gd name="T36" fmla="*/ 206 w 208"/>
              <a:gd name="T37" fmla="*/ 304 h 346"/>
              <a:gd name="T38" fmla="*/ 193 w 208"/>
              <a:gd name="T39" fmla="*/ 334 h 346"/>
              <a:gd name="T40" fmla="*/ 150 w 208"/>
              <a:gd name="T41" fmla="*/ 346 h 346"/>
              <a:gd name="T42" fmla="*/ 104 w 208"/>
              <a:gd name="T43" fmla="*/ 346 h 346"/>
              <a:gd name="T44" fmla="*/ 104 w 208"/>
              <a:gd name="T45" fmla="*/ 345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08" h="346">
                <a:moveTo>
                  <a:pt x="104" y="345"/>
                </a:moveTo>
                <a:cubicBezTo>
                  <a:pt x="85" y="345"/>
                  <a:pt x="67" y="345"/>
                  <a:pt x="48" y="345"/>
                </a:cubicBezTo>
                <a:cubicBezTo>
                  <a:pt x="34" y="345"/>
                  <a:pt x="22" y="340"/>
                  <a:pt x="11" y="331"/>
                </a:cubicBezTo>
                <a:cubicBezTo>
                  <a:pt x="1" y="323"/>
                  <a:pt x="0" y="312"/>
                  <a:pt x="3" y="301"/>
                </a:cubicBezTo>
                <a:cubicBezTo>
                  <a:pt x="10" y="275"/>
                  <a:pt x="18" y="250"/>
                  <a:pt x="25" y="225"/>
                </a:cubicBezTo>
                <a:cubicBezTo>
                  <a:pt x="40" y="175"/>
                  <a:pt x="54" y="125"/>
                  <a:pt x="69" y="75"/>
                </a:cubicBezTo>
                <a:cubicBezTo>
                  <a:pt x="69" y="72"/>
                  <a:pt x="69" y="69"/>
                  <a:pt x="69" y="66"/>
                </a:cubicBezTo>
                <a:cubicBezTo>
                  <a:pt x="69" y="51"/>
                  <a:pt x="69" y="36"/>
                  <a:pt x="69" y="21"/>
                </a:cubicBezTo>
                <a:cubicBezTo>
                  <a:pt x="69" y="18"/>
                  <a:pt x="68" y="14"/>
                  <a:pt x="67" y="11"/>
                </a:cubicBezTo>
                <a:cubicBezTo>
                  <a:pt x="65" y="6"/>
                  <a:pt x="66" y="3"/>
                  <a:pt x="72" y="2"/>
                </a:cubicBezTo>
                <a:cubicBezTo>
                  <a:pt x="80" y="1"/>
                  <a:pt x="88" y="0"/>
                  <a:pt x="97" y="0"/>
                </a:cubicBezTo>
                <a:cubicBezTo>
                  <a:pt x="109" y="0"/>
                  <a:pt x="122" y="1"/>
                  <a:pt x="134" y="2"/>
                </a:cubicBezTo>
                <a:cubicBezTo>
                  <a:pt x="136" y="2"/>
                  <a:pt x="138" y="2"/>
                  <a:pt x="140" y="4"/>
                </a:cubicBezTo>
                <a:cubicBezTo>
                  <a:pt x="141" y="5"/>
                  <a:pt x="143" y="7"/>
                  <a:pt x="142" y="8"/>
                </a:cubicBezTo>
                <a:cubicBezTo>
                  <a:pt x="137" y="19"/>
                  <a:pt x="140" y="30"/>
                  <a:pt x="139" y="41"/>
                </a:cubicBezTo>
                <a:cubicBezTo>
                  <a:pt x="139" y="48"/>
                  <a:pt x="139" y="55"/>
                  <a:pt x="139" y="62"/>
                </a:cubicBezTo>
                <a:cubicBezTo>
                  <a:pt x="138" y="71"/>
                  <a:pt x="141" y="80"/>
                  <a:pt x="144" y="89"/>
                </a:cubicBezTo>
                <a:cubicBezTo>
                  <a:pt x="164" y="158"/>
                  <a:pt x="184" y="227"/>
                  <a:pt x="204" y="296"/>
                </a:cubicBezTo>
                <a:cubicBezTo>
                  <a:pt x="205" y="299"/>
                  <a:pt x="205" y="301"/>
                  <a:pt x="206" y="304"/>
                </a:cubicBezTo>
                <a:cubicBezTo>
                  <a:pt x="208" y="318"/>
                  <a:pt x="204" y="327"/>
                  <a:pt x="193" y="334"/>
                </a:cubicBezTo>
                <a:cubicBezTo>
                  <a:pt x="180" y="343"/>
                  <a:pt x="165" y="346"/>
                  <a:pt x="150" y="346"/>
                </a:cubicBezTo>
                <a:cubicBezTo>
                  <a:pt x="135" y="346"/>
                  <a:pt x="119" y="346"/>
                  <a:pt x="104" y="346"/>
                </a:cubicBezTo>
                <a:cubicBezTo>
                  <a:pt x="104" y="346"/>
                  <a:pt x="104" y="345"/>
                  <a:pt x="104" y="345"/>
                </a:cubicBezTo>
                <a:close/>
              </a:path>
            </a:pathLst>
          </a:custGeom>
          <a:solidFill>
            <a:srgbClr val="07A39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4" name="Grupo 3"/>
          <p:cNvGrpSpPr/>
          <p:nvPr/>
        </p:nvGrpSpPr>
        <p:grpSpPr>
          <a:xfrm>
            <a:off x="2899686" y="3431667"/>
            <a:ext cx="939368" cy="1120567"/>
            <a:chOff x="2657989" y="3332163"/>
            <a:chExt cx="1203189" cy="1435277"/>
          </a:xfrm>
        </p:grpSpPr>
        <p:sp>
          <p:nvSpPr>
            <p:cNvPr id="31" name="Freeform 13"/>
            <p:cNvSpPr>
              <a:spLocks noEditPoints="1"/>
            </p:cNvSpPr>
            <p:nvPr/>
          </p:nvSpPr>
          <p:spPr bwMode="auto">
            <a:xfrm>
              <a:off x="3521453" y="3422828"/>
              <a:ext cx="339725" cy="1344612"/>
            </a:xfrm>
            <a:custGeom>
              <a:avLst/>
              <a:gdLst>
                <a:gd name="T0" fmla="*/ 58 w 146"/>
                <a:gd name="T1" fmla="*/ 63 h 578"/>
                <a:gd name="T2" fmla="*/ 58 w 146"/>
                <a:gd name="T3" fmla="*/ 46 h 578"/>
                <a:gd name="T4" fmla="*/ 56 w 146"/>
                <a:gd name="T5" fmla="*/ 42 h 578"/>
                <a:gd name="T6" fmla="*/ 57 w 146"/>
                <a:gd name="T7" fmla="*/ 9 h 578"/>
                <a:gd name="T8" fmla="*/ 90 w 146"/>
                <a:gd name="T9" fmla="*/ 9 h 578"/>
                <a:gd name="T10" fmla="*/ 91 w 146"/>
                <a:gd name="T11" fmla="*/ 42 h 578"/>
                <a:gd name="T12" fmla="*/ 89 w 146"/>
                <a:gd name="T13" fmla="*/ 48 h 578"/>
                <a:gd name="T14" fmla="*/ 89 w 146"/>
                <a:gd name="T15" fmla="*/ 63 h 578"/>
                <a:gd name="T16" fmla="*/ 94 w 146"/>
                <a:gd name="T17" fmla="*/ 63 h 578"/>
                <a:gd name="T18" fmla="*/ 100 w 146"/>
                <a:gd name="T19" fmla="*/ 70 h 578"/>
                <a:gd name="T20" fmla="*/ 98 w 146"/>
                <a:gd name="T21" fmla="*/ 100 h 578"/>
                <a:gd name="T22" fmla="*/ 96 w 146"/>
                <a:gd name="T23" fmla="*/ 108 h 578"/>
                <a:gd name="T24" fmla="*/ 95 w 146"/>
                <a:gd name="T25" fmla="*/ 116 h 578"/>
                <a:gd name="T26" fmla="*/ 95 w 146"/>
                <a:gd name="T27" fmla="*/ 220 h 578"/>
                <a:gd name="T28" fmla="*/ 95 w 146"/>
                <a:gd name="T29" fmla="*/ 344 h 578"/>
                <a:gd name="T30" fmla="*/ 109 w 146"/>
                <a:gd name="T31" fmla="*/ 412 h 578"/>
                <a:gd name="T32" fmla="*/ 134 w 146"/>
                <a:gd name="T33" fmla="*/ 466 h 578"/>
                <a:gd name="T34" fmla="*/ 146 w 146"/>
                <a:gd name="T35" fmla="*/ 522 h 578"/>
                <a:gd name="T36" fmla="*/ 144 w 146"/>
                <a:gd name="T37" fmla="*/ 539 h 578"/>
                <a:gd name="T38" fmla="*/ 110 w 146"/>
                <a:gd name="T39" fmla="*/ 572 h 578"/>
                <a:gd name="T40" fmla="*/ 38 w 146"/>
                <a:gd name="T41" fmla="*/ 572 h 578"/>
                <a:gd name="T42" fmla="*/ 2 w 146"/>
                <a:gd name="T43" fmla="*/ 526 h 578"/>
                <a:gd name="T44" fmla="*/ 17 w 146"/>
                <a:gd name="T45" fmla="*/ 457 h 578"/>
                <a:gd name="T46" fmla="*/ 45 w 146"/>
                <a:gd name="T47" fmla="*/ 395 h 578"/>
                <a:gd name="T48" fmla="*/ 53 w 146"/>
                <a:gd name="T49" fmla="*/ 350 h 578"/>
                <a:gd name="T50" fmla="*/ 52 w 146"/>
                <a:gd name="T51" fmla="*/ 115 h 578"/>
                <a:gd name="T52" fmla="*/ 50 w 146"/>
                <a:gd name="T53" fmla="*/ 107 h 578"/>
                <a:gd name="T54" fmla="*/ 49 w 146"/>
                <a:gd name="T55" fmla="*/ 101 h 578"/>
                <a:gd name="T56" fmla="*/ 49 w 146"/>
                <a:gd name="T57" fmla="*/ 84 h 578"/>
                <a:gd name="T58" fmla="*/ 47 w 146"/>
                <a:gd name="T59" fmla="*/ 72 h 578"/>
                <a:gd name="T60" fmla="*/ 54 w 146"/>
                <a:gd name="T61" fmla="*/ 63 h 578"/>
                <a:gd name="T62" fmla="*/ 58 w 146"/>
                <a:gd name="T63" fmla="*/ 63 h 578"/>
                <a:gd name="T64" fmla="*/ 84 w 146"/>
                <a:gd name="T65" fmla="*/ 37 h 578"/>
                <a:gd name="T66" fmla="*/ 84 w 146"/>
                <a:gd name="T67" fmla="*/ 15 h 578"/>
                <a:gd name="T68" fmla="*/ 62 w 146"/>
                <a:gd name="T69" fmla="*/ 16 h 578"/>
                <a:gd name="T70" fmla="*/ 63 w 146"/>
                <a:gd name="T71" fmla="*/ 37 h 578"/>
                <a:gd name="T72" fmla="*/ 84 w 146"/>
                <a:gd name="T73" fmla="*/ 37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6" h="578">
                  <a:moveTo>
                    <a:pt x="58" y="63"/>
                  </a:moveTo>
                  <a:cubicBezTo>
                    <a:pt x="58" y="57"/>
                    <a:pt x="58" y="51"/>
                    <a:pt x="58" y="46"/>
                  </a:cubicBezTo>
                  <a:cubicBezTo>
                    <a:pt x="58" y="44"/>
                    <a:pt x="57" y="43"/>
                    <a:pt x="56" y="42"/>
                  </a:cubicBezTo>
                  <a:cubicBezTo>
                    <a:pt x="47" y="32"/>
                    <a:pt x="48" y="18"/>
                    <a:pt x="57" y="9"/>
                  </a:cubicBezTo>
                  <a:cubicBezTo>
                    <a:pt x="66" y="0"/>
                    <a:pt x="81" y="0"/>
                    <a:pt x="90" y="9"/>
                  </a:cubicBezTo>
                  <a:cubicBezTo>
                    <a:pt x="100" y="18"/>
                    <a:pt x="100" y="32"/>
                    <a:pt x="91" y="42"/>
                  </a:cubicBezTo>
                  <a:cubicBezTo>
                    <a:pt x="90" y="44"/>
                    <a:pt x="90" y="46"/>
                    <a:pt x="89" y="48"/>
                  </a:cubicBezTo>
                  <a:cubicBezTo>
                    <a:pt x="89" y="53"/>
                    <a:pt x="89" y="58"/>
                    <a:pt x="89" y="63"/>
                  </a:cubicBezTo>
                  <a:cubicBezTo>
                    <a:pt x="91" y="63"/>
                    <a:pt x="93" y="63"/>
                    <a:pt x="94" y="63"/>
                  </a:cubicBezTo>
                  <a:cubicBezTo>
                    <a:pt x="99" y="63"/>
                    <a:pt x="102" y="65"/>
                    <a:pt x="100" y="70"/>
                  </a:cubicBezTo>
                  <a:cubicBezTo>
                    <a:pt x="97" y="80"/>
                    <a:pt x="99" y="90"/>
                    <a:pt x="98" y="100"/>
                  </a:cubicBezTo>
                  <a:cubicBezTo>
                    <a:pt x="98" y="103"/>
                    <a:pt x="97" y="105"/>
                    <a:pt x="96" y="108"/>
                  </a:cubicBezTo>
                  <a:cubicBezTo>
                    <a:pt x="96" y="111"/>
                    <a:pt x="95" y="113"/>
                    <a:pt x="95" y="116"/>
                  </a:cubicBezTo>
                  <a:cubicBezTo>
                    <a:pt x="95" y="151"/>
                    <a:pt x="95" y="185"/>
                    <a:pt x="95" y="220"/>
                  </a:cubicBezTo>
                  <a:cubicBezTo>
                    <a:pt x="95" y="261"/>
                    <a:pt x="95" y="303"/>
                    <a:pt x="95" y="344"/>
                  </a:cubicBezTo>
                  <a:cubicBezTo>
                    <a:pt x="94" y="368"/>
                    <a:pt x="99" y="390"/>
                    <a:pt x="109" y="412"/>
                  </a:cubicBezTo>
                  <a:cubicBezTo>
                    <a:pt x="118" y="430"/>
                    <a:pt x="126" y="448"/>
                    <a:pt x="134" y="466"/>
                  </a:cubicBezTo>
                  <a:cubicBezTo>
                    <a:pt x="142" y="484"/>
                    <a:pt x="146" y="503"/>
                    <a:pt x="146" y="522"/>
                  </a:cubicBezTo>
                  <a:cubicBezTo>
                    <a:pt x="146" y="528"/>
                    <a:pt x="145" y="533"/>
                    <a:pt x="144" y="539"/>
                  </a:cubicBezTo>
                  <a:cubicBezTo>
                    <a:pt x="139" y="557"/>
                    <a:pt x="127" y="567"/>
                    <a:pt x="110" y="572"/>
                  </a:cubicBezTo>
                  <a:cubicBezTo>
                    <a:pt x="86" y="578"/>
                    <a:pt x="62" y="578"/>
                    <a:pt x="38" y="572"/>
                  </a:cubicBezTo>
                  <a:cubicBezTo>
                    <a:pt x="15" y="566"/>
                    <a:pt x="3" y="550"/>
                    <a:pt x="2" y="526"/>
                  </a:cubicBezTo>
                  <a:cubicBezTo>
                    <a:pt x="0" y="502"/>
                    <a:pt x="7" y="479"/>
                    <a:pt x="17" y="457"/>
                  </a:cubicBezTo>
                  <a:cubicBezTo>
                    <a:pt x="26" y="436"/>
                    <a:pt x="36" y="416"/>
                    <a:pt x="45" y="395"/>
                  </a:cubicBezTo>
                  <a:cubicBezTo>
                    <a:pt x="51" y="381"/>
                    <a:pt x="53" y="365"/>
                    <a:pt x="53" y="350"/>
                  </a:cubicBezTo>
                  <a:cubicBezTo>
                    <a:pt x="52" y="271"/>
                    <a:pt x="52" y="193"/>
                    <a:pt x="52" y="115"/>
                  </a:cubicBezTo>
                  <a:cubicBezTo>
                    <a:pt x="52" y="112"/>
                    <a:pt x="51" y="109"/>
                    <a:pt x="50" y="107"/>
                  </a:cubicBezTo>
                  <a:cubicBezTo>
                    <a:pt x="50" y="105"/>
                    <a:pt x="49" y="103"/>
                    <a:pt x="49" y="101"/>
                  </a:cubicBezTo>
                  <a:cubicBezTo>
                    <a:pt x="49" y="96"/>
                    <a:pt x="49" y="90"/>
                    <a:pt x="49" y="84"/>
                  </a:cubicBezTo>
                  <a:cubicBezTo>
                    <a:pt x="49" y="80"/>
                    <a:pt x="48" y="76"/>
                    <a:pt x="47" y="72"/>
                  </a:cubicBezTo>
                  <a:cubicBezTo>
                    <a:pt x="46" y="66"/>
                    <a:pt x="47" y="63"/>
                    <a:pt x="54" y="63"/>
                  </a:cubicBezTo>
                  <a:cubicBezTo>
                    <a:pt x="55" y="63"/>
                    <a:pt x="56" y="63"/>
                    <a:pt x="58" y="63"/>
                  </a:cubicBezTo>
                  <a:close/>
                  <a:moveTo>
                    <a:pt x="84" y="37"/>
                  </a:moveTo>
                  <a:cubicBezTo>
                    <a:pt x="91" y="31"/>
                    <a:pt x="91" y="21"/>
                    <a:pt x="84" y="15"/>
                  </a:cubicBezTo>
                  <a:cubicBezTo>
                    <a:pt x="78" y="9"/>
                    <a:pt x="67" y="9"/>
                    <a:pt x="62" y="16"/>
                  </a:cubicBezTo>
                  <a:cubicBezTo>
                    <a:pt x="56" y="23"/>
                    <a:pt x="57" y="32"/>
                    <a:pt x="63" y="37"/>
                  </a:cubicBezTo>
                  <a:cubicBezTo>
                    <a:pt x="70" y="32"/>
                    <a:pt x="77" y="32"/>
                    <a:pt x="84" y="37"/>
                  </a:cubicBezTo>
                  <a:close/>
                </a:path>
              </a:pathLst>
            </a:custGeom>
            <a:solidFill>
              <a:srgbClr val="07A39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15"/>
            <p:cNvSpPr>
              <a:spLocks/>
            </p:cNvSpPr>
            <p:nvPr/>
          </p:nvSpPr>
          <p:spPr bwMode="auto">
            <a:xfrm>
              <a:off x="2657989" y="3599581"/>
              <a:ext cx="265112" cy="974725"/>
            </a:xfrm>
            <a:custGeom>
              <a:avLst/>
              <a:gdLst>
                <a:gd name="T0" fmla="*/ 31 w 114"/>
                <a:gd name="T1" fmla="*/ 9 h 419"/>
                <a:gd name="T2" fmla="*/ 27 w 114"/>
                <a:gd name="T3" fmla="*/ 5 h 419"/>
                <a:gd name="T4" fmla="*/ 29 w 114"/>
                <a:gd name="T5" fmla="*/ 0 h 419"/>
                <a:gd name="T6" fmla="*/ 36 w 114"/>
                <a:gd name="T7" fmla="*/ 0 h 419"/>
                <a:gd name="T8" fmla="*/ 53 w 114"/>
                <a:gd name="T9" fmla="*/ 1 h 419"/>
                <a:gd name="T10" fmla="*/ 80 w 114"/>
                <a:gd name="T11" fmla="*/ 1 h 419"/>
                <a:gd name="T12" fmla="*/ 85 w 114"/>
                <a:gd name="T13" fmla="*/ 7 h 419"/>
                <a:gd name="T14" fmla="*/ 85 w 114"/>
                <a:gd name="T15" fmla="*/ 196 h 419"/>
                <a:gd name="T16" fmla="*/ 85 w 114"/>
                <a:gd name="T17" fmla="*/ 385 h 419"/>
                <a:gd name="T18" fmla="*/ 101 w 114"/>
                <a:gd name="T19" fmla="*/ 401 h 419"/>
                <a:gd name="T20" fmla="*/ 104 w 114"/>
                <a:gd name="T21" fmla="*/ 401 h 419"/>
                <a:gd name="T22" fmla="*/ 114 w 114"/>
                <a:gd name="T23" fmla="*/ 412 h 419"/>
                <a:gd name="T24" fmla="*/ 110 w 114"/>
                <a:gd name="T25" fmla="*/ 417 h 419"/>
                <a:gd name="T26" fmla="*/ 77 w 114"/>
                <a:gd name="T27" fmla="*/ 419 h 419"/>
                <a:gd name="T28" fmla="*/ 11 w 114"/>
                <a:gd name="T29" fmla="*/ 417 h 419"/>
                <a:gd name="T30" fmla="*/ 10 w 114"/>
                <a:gd name="T31" fmla="*/ 417 h 419"/>
                <a:gd name="T32" fmla="*/ 3 w 114"/>
                <a:gd name="T33" fmla="*/ 404 h 419"/>
                <a:gd name="T34" fmla="*/ 6 w 114"/>
                <a:gd name="T35" fmla="*/ 402 h 419"/>
                <a:gd name="T36" fmla="*/ 12 w 114"/>
                <a:gd name="T37" fmla="*/ 401 h 419"/>
                <a:gd name="T38" fmla="*/ 28 w 114"/>
                <a:gd name="T39" fmla="*/ 393 h 419"/>
                <a:gd name="T40" fmla="*/ 31 w 114"/>
                <a:gd name="T41" fmla="*/ 385 h 419"/>
                <a:gd name="T42" fmla="*/ 31 w 114"/>
                <a:gd name="T43" fmla="*/ 12 h 419"/>
                <a:gd name="T44" fmla="*/ 31 w 114"/>
                <a:gd name="T45" fmla="*/ 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4" h="419">
                  <a:moveTo>
                    <a:pt x="31" y="9"/>
                  </a:moveTo>
                  <a:cubicBezTo>
                    <a:pt x="29" y="7"/>
                    <a:pt x="27" y="6"/>
                    <a:pt x="27" y="5"/>
                  </a:cubicBezTo>
                  <a:cubicBezTo>
                    <a:pt x="26" y="3"/>
                    <a:pt x="26" y="1"/>
                    <a:pt x="29" y="0"/>
                  </a:cubicBezTo>
                  <a:cubicBezTo>
                    <a:pt x="31" y="0"/>
                    <a:pt x="34" y="0"/>
                    <a:pt x="36" y="0"/>
                  </a:cubicBezTo>
                  <a:cubicBezTo>
                    <a:pt x="42" y="1"/>
                    <a:pt x="48" y="1"/>
                    <a:pt x="53" y="1"/>
                  </a:cubicBezTo>
                  <a:cubicBezTo>
                    <a:pt x="62" y="1"/>
                    <a:pt x="71" y="1"/>
                    <a:pt x="80" y="1"/>
                  </a:cubicBezTo>
                  <a:cubicBezTo>
                    <a:pt x="84" y="1"/>
                    <a:pt x="85" y="3"/>
                    <a:pt x="85" y="7"/>
                  </a:cubicBezTo>
                  <a:cubicBezTo>
                    <a:pt x="85" y="70"/>
                    <a:pt x="85" y="133"/>
                    <a:pt x="85" y="196"/>
                  </a:cubicBezTo>
                  <a:cubicBezTo>
                    <a:pt x="85" y="259"/>
                    <a:pt x="85" y="322"/>
                    <a:pt x="85" y="385"/>
                  </a:cubicBezTo>
                  <a:cubicBezTo>
                    <a:pt x="85" y="392"/>
                    <a:pt x="93" y="400"/>
                    <a:pt x="101" y="401"/>
                  </a:cubicBezTo>
                  <a:cubicBezTo>
                    <a:pt x="102" y="401"/>
                    <a:pt x="103" y="401"/>
                    <a:pt x="104" y="401"/>
                  </a:cubicBezTo>
                  <a:cubicBezTo>
                    <a:pt x="114" y="401"/>
                    <a:pt x="114" y="402"/>
                    <a:pt x="114" y="412"/>
                  </a:cubicBezTo>
                  <a:cubicBezTo>
                    <a:pt x="114" y="415"/>
                    <a:pt x="113" y="416"/>
                    <a:pt x="110" y="417"/>
                  </a:cubicBezTo>
                  <a:cubicBezTo>
                    <a:pt x="99" y="418"/>
                    <a:pt x="88" y="419"/>
                    <a:pt x="77" y="419"/>
                  </a:cubicBezTo>
                  <a:cubicBezTo>
                    <a:pt x="55" y="419"/>
                    <a:pt x="33" y="418"/>
                    <a:pt x="11" y="417"/>
                  </a:cubicBezTo>
                  <a:cubicBezTo>
                    <a:pt x="11" y="417"/>
                    <a:pt x="10" y="417"/>
                    <a:pt x="10" y="417"/>
                  </a:cubicBezTo>
                  <a:cubicBezTo>
                    <a:pt x="3" y="416"/>
                    <a:pt x="0" y="411"/>
                    <a:pt x="3" y="404"/>
                  </a:cubicBezTo>
                  <a:cubicBezTo>
                    <a:pt x="3" y="403"/>
                    <a:pt x="4" y="402"/>
                    <a:pt x="6" y="402"/>
                  </a:cubicBezTo>
                  <a:cubicBezTo>
                    <a:pt x="8" y="401"/>
                    <a:pt x="10" y="401"/>
                    <a:pt x="12" y="401"/>
                  </a:cubicBezTo>
                  <a:cubicBezTo>
                    <a:pt x="19" y="401"/>
                    <a:pt x="24" y="398"/>
                    <a:pt x="28" y="393"/>
                  </a:cubicBezTo>
                  <a:cubicBezTo>
                    <a:pt x="30" y="390"/>
                    <a:pt x="31" y="387"/>
                    <a:pt x="31" y="385"/>
                  </a:cubicBezTo>
                  <a:cubicBezTo>
                    <a:pt x="31" y="261"/>
                    <a:pt x="31" y="136"/>
                    <a:pt x="31" y="12"/>
                  </a:cubicBezTo>
                  <a:cubicBezTo>
                    <a:pt x="31" y="11"/>
                    <a:pt x="31" y="9"/>
                    <a:pt x="31" y="9"/>
                  </a:cubicBezTo>
                  <a:close/>
                </a:path>
              </a:pathLst>
            </a:custGeom>
            <a:solidFill>
              <a:srgbClr val="07A39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16"/>
            <p:cNvSpPr>
              <a:spLocks noEditPoints="1"/>
            </p:cNvSpPr>
            <p:nvPr/>
          </p:nvSpPr>
          <p:spPr bwMode="auto">
            <a:xfrm>
              <a:off x="3071851" y="3332163"/>
              <a:ext cx="284162" cy="1235075"/>
            </a:xfrm>
            <a:custGeom>
              <a:avLst/>
              <a:gdLst>
                <a:gd name="T0" fmla="*/ 48 w 122"/>
                <a:gd name="T1" fmla="*/ 45 h 531"/>
                <a:gd name="T2" fmla="*/ 45 w 122"/>
                <a:gd name="T3" fmla="*/ 9 h 531"/>
                <a:gd name="T4" fmla="*/ 77 w 122"/>
                <a:gd name="T5" fmla="*/ 9 h 531"/>
                <a:gd name="T6" fmla="*/ 74 w 122"/>
                <a:gd name="T7" fmla="*/ 45 h 531"/>
                <a:gd name="T8" fmla="*/ 80 w 122"/>
                <a:gd name="T9" fmla="*/ 48 h 531"/>
                <a:gd name="T10" fmla="*/ 85 w 122"/>
                <a:gd name="T11" fmla="*/ 58 h 531"/>
                <a:gd name="T12" fmla="*/ 85 w 122"/>
                <a:gd name="T13" fmla="*/ 60 h 531"/>
                <a:gd name="T14" fmla="*/ 80 w 122"/>
                <a:gd name="T15" fmla="*/ 74 h 531"/>
                <a:gd name="T16" fmla="*/ 77 w 122"/>
                <a:gd name="T17" fmla="*/ 105 h 531"/>
                <a:gd name="T18" fmla="*/ 78 w 122"/>
                <a:gd name="T19" fmla="*/ 109 h 531"/>
                <a:gd name="T20" fmla="*/ 81 w 122"/>
                <a:gd name="T21" fmla="*/ 124 h 531"/>
                <a:gd name="T22" fmla="*/ 81 w 122"/>
                <a:gd name="T23" fmla="*/ 503 h 531"/>
                <a:gd name="T24" fmla="*/ 87 w 122"/>
                <a:gd name="T25" fmla="*/ 512 h 531"/>
                <a:gd name="T26" fmla="*/ 115 w 122"/>
                <a:gd name="T27" fmla="*/ 520 h 531"/>
                <a:gd name="T28" fmla="*/ 117 w 122"/>
                <a:gd name="T29" fmla="*/ 520 h 531"/>
                <a:gd name="T30" fmla="*/ 121 w 122"/>
                <a:gd name="T31" fmla="*/ 525 h 531"/>
                <a:gd name="T32" fmla="*/ 118 w 122"/>
                <a:gd name="T33" fmla="*/ 529 h 531"/>
                <a:gd name="T34" fmla="*/ 111 w 122"/>
                <a:gd name="T35" fmla="*/ 530 h 531"/>
                <a:gd name="T36" fmla="*/ 66 w 122"/>
                <a:gd name="T37" fmla="*/ 531 h 531"/>
                <a:gd name="T38" fmla="*/ 17 w 122"/>
                <a:gd name="T39" fmla="*/ 531 h 531"/>
                <a:gd name="T40" fmla="*/ 5 w 122"/>
                <a:gd name="T41" fmla="*/ 529 h 531"/>
                <a:gd name="T42" fmla="*/ 0 w 122"/>
                <a:gd name="T43" fmla="*/ 524 h 531"/>
                <a:gd name="T44" fmla="*/ 5 w 122"/>
                <a:gd name="T45" fmla="*/ 520 h 531"/>
                <a:gd name="T46" fmla="*/ 36 w 122"/>
                <a:gd name="T47" fmla="*/ 511 h 531"/>
                <a:gd name="T48" fmla="*/ 41 w 122"/>
                <a:gd name="T49" fmla="*/ 505 h 531"/>
                <a:gd name="T50" fmla="*/ 41 w 122"/>
                <a:gd name="T51" fmla="*/ 339 h 531"/>
                <a:gd name="T52" fmla="*/ 41 w 122"/>
                <a:gd name="T53" fmla="*/ 121 h 531"/>
                <a:gd name="T54" fmla="*/ 41 w 122"/>
                <a:gd name="T55" fmla="*/ 116 h 531"/>
                <a:gd name="T56" fmla="*/ 43 w 122"/>
                <a:gd name="T57" fmla="*/ 87 h 531"/>
                <a:gd name="T58" fmla="*/ 41 w 122"/>
                <a:gd name="T59" fmla="*/ 69 h 531"/>
                <a:gd name="T60" fmla="*/ 38 w 122"/>
                <a:gd name="T61" fmla="*/ 60 h 531"/>
                <a:gd name="T62" fmla="*/ 39 w 122"/>
                <a:gd name="T63" fmla="*/ 50 h 531"/>
                <a:gd name="T64" fmla="*/ 48 w 122"/>
                <a:gd name="T65" fmla="*/ 45 h 531"/>
                <a:gd name="T66" fmla="*/ 80 w 122"/>
                <a:gd name="T67" fmla="*/ 27 h 531"/>
                <a:gd name="T68" fmla="*/ 64 w 122"/>
                <a:gd name="T69" fmla="*/ 6 h 531"/>
                <a:gd name="T70" fmla="*/ 43 w 122"/>
                <a:gd name="T71" fmla="*/ 17 h 531"/>
                <a:gd name="T72" fmla="*/ 49 w 122"/>
                <a:gd name="T73" fmla="*/ 41 h 531"/>
                <a:gd name="T74" fmla="*/ 72 w 122"/>
                <a:gd name="T75" fmla="*/ 41 h 531"/>
                <a:gd name="T76" fmla="*/ 80 w 122"/>
                <a:gd name="T77" fmla="*/ 27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2" h="531">
                  <a:moveTo>
                    <a:pt x="48" y="45"/>
                  </a:moveTo>
                  <a:cubicBezTo>
                    <a:pt x="36" y="32"/>
                    <a:pt x="35" y="19"/>
                    <a:pt x="45" y="9"/>
                  </a:cubicBezTo>
                  <a:cubicBezTo>
                    <a:pt x="54" y="0"/>
                    <a:pt x="68" y="0"/>
                    <a:pt x="77" y="9"/>
                  </a:cubicBezTo>
                  <a:cubicBezTo>
                    <a:pt x="87" y="19"/>
                    <a:pt x="86" y="33"/>
                    <a:pt x="74" y="45"/>
                  </a:cubicBezTo>
                  <a:cubicBezTo>
                    <a:pt x="76" y="46"/>
                    <a:pt x="78" y="48"/>
                    <a:pt x="80" y="48"/>
                  </a:cubicBezTo>
                  <a:cubicBezTo>
                    <a:pt x="85" y="50"/>
                    <a:pt x="85" y="54"/>
                    <a:pt x="85" y="58"/>
                  </a:cubicBezTo>
                  <a:cubicBezTo>
                    <a:pt x="85" y="59"/>
                    <a:pt x="85" y="60"/>
                    <a:pt x="85" y="60"/>
                  </a:cubicBezTo>
                  <a:cubicBezTo>
                    <a:pt x="78" y="63"/>
                    <a:pt x="80" y="69"/>
                    <a:pt x="80" y="74"/>
                  </a:cubicBezTo>
                  <a:cubicBezTo>
                    <a:pt x="78" y="84"/>
                    <a:pt x="78" y="94"/>
                    <a:pt x="77" y="105"/>
                  </a:cubicBezTo>
                  <a:cubicBezTo>
                    <a:pt x="77" y="106"/>
                    <a:pt x="77" y="108"/>
                    <a:pt x="78" y="109"/>
                  </a:cubicBezTo>
                  <a:cubicBezTo>
                    <a:pt x="81" y="114"/>
                    <a:pt x="81" y="119"/>
                    <a:pt x="81" y="124"/>
                  </a:cubicBezTo>
                  <a:cubicBezTo>
                    <a:pt x="81" y="250"/>
                    <a:pt x="81" y="377"/>
                    <a:pt x="81" y="503"/>
                  </a:cubicBezTo>
                  <a:cubicBezTo>
                    <a:pt x="81" y="508"/>
                    <a:pt x="82" y="511"/>
                    <a:pt x="87" y="512"/>
                  </a:cubicBezTo>
                  <a:cubicBezTo>
                    <a:pt x="96" y="514"/>
                    <a:pt x="105" y="517"/>
                    <a:pt x="115" y="520"/>
                  </a:cubicBezTo>
                  <a:cubicBezTo>
                    <a:pt x="116" y="520"/>
                    <a:pt x="117" y="520"/>
                    <a:pt x="117" y="520"/>
                  </a:cubicBezTo>
                  <a:cubicBezTo>
                    <a:pt x="119" y="522"/>
                    <a:pt x="121" y="523"/>
                    <a:pt x="121" y="525"/>
                  </a:cubicBezTo>
                  <a:cubicBezTo>
                    <a:pt x="122" y="526"/>
                    <a:pt x="119" y="528"/>
                    <a:pt x="118" y="529"/>
                  </a:cubicBezTo>
                  <a:cubicBezTo>
                    <a:pt x="116" y="530"/>
                    <a:pt x="114" y="530"/>
                    <a:pt x="111" y="530"/>
                  </a:cubicBezTo>
                  <a:cubicBezTo>
                    <a:pt x="96" y="531"/>
                    <a:pt x="81" y="531"/>
                    <a:pt x="66" y="531"/>
                  </a:cubicBezTo>
                  <a:cubicBezTo>
                    <a:pt x="50" y="531"/>
                    <a:pt x="33" y="531"/>
                    <a:pt x="17" y="531"/>
                  </a:cubicBezTo>
                  <a:cubicBezTo>
                    <a:pt x="13" y="531"/>
                    <a:pt x="9" y="531"/>
                    <a:pt x="5" y="529"/>
                  </a:cubicBezTo>
                  <a:cubicBezTo>
                    <a:pt x="3" y="529"/>
                    <a:pt x="2" y="526"/>
                    <a:pt x="0" y="524"/>
                  </a:cubicBezTo>
                  <a:cubicBezTo>
                    <a:pt x="2" y="523"/>
                    <a:pt x="3" y="521"/>
                    <a:pt x="5" y="520"/>
                  </a:cubicBezTo>
                  <a:cubicBezTo>
                    <a:pt x="16" y="517"/>
                    <a:pt x="26" y="514"/>
                    <a:pt x="36" y="511"/>
                  </a:cubicBezTo>
                  <a:cubicBezTo>
                    <a:pt x="40" y="510"/>
                    <a:pt x="41" y="508"/>
                    <a:pt x="41" y="505"/>
                  </a:cubicBezTo>
                  <a:cubicBezTo>
                    <a:pt x="41" y="449"/>
                    <a:pt x="41" y="394"/>
                    <a:pt x="41" y="339"/>
                  </a:cubicBezTo>
                  <a:cubicBezTo>
                    <a:pt x="41" y="266"/>
                    <a:pt x="41" y="193"/>
                    <a:pt x="41" y="121"/>
                  </a:cubicBezTo>
                  <a:cubicBezTo>
                    <a:pt x="41" y="119"/>
                    <a:pt x="40" y="117"/>
                    <a:pt x="41" y="116"/>
                  </a:cubicBezTo>
                  <a:cubicBezTo>
                    <a:pt x="47" y="106"/>
                    <a:pt x="43" y="97"/>
                    <a:pt x="43" y="87"/>
                  </a:cubicBezTo>
                  <a:cubicBezTo>
                    <a:pt x="43" y="81"/>
                    <a:pt x="42" y="75"/>
                    <a:pt x="41" y="69"/>
                  </a:cubicBezTo>
                  <a:cubicBezTo>
                    <a:pt x="41" y="66"/>
                    <a:pt x="42" y="62"/>
                    <a:pt x="38" y="60"/>
                  </a:cubicBezTo>
                  <a:cubicBezTo>
                    <a:pt x="35" y="59"/>
                    <a:pt x="37" y="51"/>
                    <a:pt x="39" y="50"/>
                  </a:cubicBezTo>
                  <a:cubicBezTo>
                    <a:pt x="42" y="48"/>
                    <a:pt x="45" y="47"/>
                    <a:pt x="48" y="45"/>
                  </a:cubicBezTo>
                  <a:close/>
                  <a:moveTo>
                    <a:pt x="80" y="27"/>
                  </a:moveTo>
                  <a:cubicBezTo>
                    <a:pt x="80" y="16"/>
                    <a:pt x="74" y="8"/>
                    <a:pt x="64" y="6"/>
                  </a:cubicBezTo>
                  <a:cubicBezTo>
                    <a:pt x="56" y="4"/>
                    <a:pt x="47" y="9"/>
                    <a:pt x="43" y="17"/>
                  </a:cubicBezTo>
                  <a:cubicBezTo>
                    <a:pt x="40" y="26"/>
                    <a:pt x="42" y="35"/>
                    <a:pt x="49" y="41"/>
                  </a:cubicBezTo>
                  <a:cubicBezTo>
                    <a:pt x="51" y="42"/>
                    <a:pt x="70" y="43"/>
                    <a:pt x="72" y="41"/>
                  </a:cubicBezTo>
                  <a:cubicBezTo>
                    <a:pt x="77" y="37"/>
                    <a:pt x="80" y="32"/>
                    <a:pt x="80" y="27"/>
                  </a:cubicBezTo>
                  <a:close/>
                </a:path>
              </a:pathLst>
            </a:custGeom>
            <a:solidFill>
              <a:srgbClr val="07A39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682178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Hexagon 27"/>
          <p:cNvSpPr/>
          <p:nvPr/>
        </p:nvSpPr>
        <p:spPr>
          <a:xfrm>
            <a:off x="3395489" y="2200064"/>
            <a:ext cx="2315880" cy="1628986"/>
          </a:xfrm>
          <a:prstGeom prst="hexagon">
            <a:avLst>
              <a:gd name="adj" fmla="val 21694"/>
              <a:gd name="vf" fmla="val 115470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0" y="436980"/>
            <a:ext cx="9144000" cy="576064"/>
          </a:xfrm>
        </p:spPr>
        <p:txBody>
          <a:bodyPr>
            <a:noAutofit/>
          </a:bodyPr>
          <a:lstStyle/>
          <a:p>
            <a:r>
              <a:rPr lang="en-US" altLang="ko-KR" sz="4400" b="1" dirty="0">
                <a:solidFill>
                  <a:srgbClr val="07A398"/>
                </a:solidFill>
              </a:rPr>
              <a:t>Infographic Style</a:t>
            </a:r>
            <a:endParaRPr lang="ko-KR" altLang="en-US" sz="4400" b="1" dirty="0">
              <a:solidFill>
                <a:srgbClr val="07A398"/>
              </a:solidFill>
            </a:endParaRPr>
          </a:p>
        </p:txBody>
      </p:sp>
      <p:sp>
        <p:nvSpPr>
          <p:cNvPr id="4" name="Hexagon 3"/>
          <p:cNvSpPr/>
          <p:nvPr/>
        </p:nvSpPr>
        <p:spPr>
          <a:xfrm>
            <a:off x="4036312" y="1975495"/>
            <a:ext cx="1060704" cy="914400"/>
          </a:xfrm>
          <a:prstGeom prst="hexagon">
            <a:avLst/>
          </a:prstGeom>
          <a:solidFill>
            <a:schemeClr val="bg1"/>
          </a:solidFill>
          <a:ln w="38100">
            <a:solidFill>
              <a:srgbClr val="07A3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Hexagon 5"/>
          <p:cNvSpPr/>
          <p:nvPr/>
        </p:nvSpPr>
        <p:spPr>
          <a:xfrm>
            <a:off x="3068210" y="2550046"/>
            <a:ext cx="1060704" cy="914400"/>
          </a:xfrm>
          <a:prstGeom prst="hexagon">
            <a:avLst/>
          </a:prstGeom>
          <a:solidFill>
            <a:schemeClr val="bg1"/>
          </a:solidFill>
          <a:ln w="38100">
            <a:solidFill>
              <a:srgbClr val="07A3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Hexagon 6"/>
          <p:cNvSpPr/>
          <p:nvPr/>
        </p:nvSpPr>
        <p:spPr>
          <a:xfrm>
            <a:off x="4036312" y="3175670"/>
            <a:ext cx="1060704" cy="914400"/>
          </a:xfrm>
          <a:prstGeom prst="hexagon">
            <a:avLst/>
          </a:prstGeom>
          <a:solidFill>
            <a:schemeClr val="bg1"/>
          </a:solidFill>
          <a:ln w="38100">
            <a:solidFill>
              <a:srgbClr val="07A3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Hexagon 7"/>
          <p:cNvSpPr/>
          <p:nvPr/>
        </p:nvSpPr>
        <p:spPr>
          <a:xfrm>
            <a:off x="5004414" y="2550046"/>
            <a:ext cx="1060704" cy="914400"/>
          </a:xfrm>
          <a:prstGeom prst="hexagon">
            <a:avLst/>
          </a:prstGeom>
          <a:solidFill>
            <a:schemeClr val="bg1"/>
          </a:solidFill>
          <a:ln w="38100">
            <a:solidFill>
              <a:srgbClr val="07A3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70992" y="1313706"/>
            <a:ext cx="2592288" cy="1111275"/>
            <a:chOff x="6228184" y="1749861"/>
            <a:chExt cx="2592288" cy="1111275"/>
          </a:xfrm>
        </p:grpSpPr>
        <p:sp>
          <p:nvSpPr>
            <p:cNvPr id="14" name="TextBox 13"/>
            <p:cNvSpPr txBox="1"/>
            <p:nvPr/>
          </p:nvSpPr>
          <p:spPr>
            <a:xfrm>
              <a:off x="6228184" y="2030139"/>
              <a:ext cx="2592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117A9A"/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28184" y="174986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117A9A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rgbClr val="117A9A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70992" y="3617962"/>
            <a:ext cx="2592288" cy="1111275"/>
            <a:chOff x="6228184" y="1749861"/>
            <a:chExt cx="2592288" cy="1111275"/>
          </a:xfrm>
        </p:grpSpPr>
        <p:sp>
          <p:nvSpPr>
            <p:cNvPr id="17" name="TextBox 16"/>
            <p:cNvSpPr txBox="1"/>
            <p:nvPr/>
          </p:nvSpPr>
          <p:spPr>
            <a:xfrm>
              <a:off x="6228184" y="2030139"/>
              <a:ext cx="2592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117A9A"/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28184" y="174986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117A9A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rgbClr val="117A9A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940152" y="1316459"/>
            <a:ext cx="2592288" cy="1111275"/>
            <a:chOff x="6228184" y="1749861"/>
            <a:chExt cx="2592288" cy="1111275"/>
          </a:xfrm>
        </p:grpSpPr>
        <p:sp>
          <p:nvSpPr>
            <p:cNvPr id="23" name="TextBox 22"/>
            <p:cNvSpPr txBox="1"/>
            <p:nvPr/>
          </p:nvSpPr>
          <p:spPr>
            <a:xfrm>
              <a:off x="6228184" y="2030139"/>
              <a:ext cx="2592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117A9A"/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228184" y="174986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117A9A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rgbClr val="117A9A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940152" y="3620715"/>
            <a:ext cx="2592288" cy="1111275"/>
            <a:chOff x="6228184" y="1749861"/>
            <a:chExt cx="2592288" cy="1111275"/>
          </a:xfrm>
        </p:grpSpPr>
        <p:sp>
          <p:nvSpPr>
            <p:cNvPr id="26" name="TextBox 25"/>
            <p:cNvSpPr txBox="1"/>
            <p:nvPr/>
          </p:nvSpPr>
          <p:spPr>
            <a:xfrm>
              <a:off x="6228184" y="2030139"/>
              <a:ext cx="2592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117A9A"/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228184" y="174986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117A9A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rgbClr val="117A9A"/>
                </a:solidFill>
                <a:cs typeface="Arial" pitchFamily="34" charset="0"/>
              </a:endParaRPr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380500" y="2120275"/>
            <a:ext cx="362254" cy="66166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452" y="2714239"/>
            <a:ext cx="660596" cy="58601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1008" y="2757578"/>
            <a:ext cx="520908" cy="56857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8033" y="3356240"/>
            <a:ext cx="607187" cy="56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40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/>
          <p:cNvSpPr txBox="1">
            <a:spLocks/>
          </p:cNvSpPr>
          <p:nvPr/>
        </p:nvSpPr>
        <p:spPr>
          <a:xfrm>
            <a:off x="4552528" y="411510"/>
            <a:ext cx="4248472" cy="230425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4800" b="1" dirty="0">
                <a:solidFill>
                  <a:srgbClr val="FFC000"/>
                </a:solidFill>
                <a:cs typeface="Arial" pitchFamily="34" charset="0"/>
              </a:rPr>
              <a:t>Simple </a:t>
            </a:r>
            <a:r>
              <a:rPr lang="en-US" altLang="ko-KR" sz="4800" b="1" dirty="0">
                <a:solidFill>
                  <a:srgbClr val="FFC000"/>
                </a:solidFill>
                <a:cs typeface="Arial" pitchFamily="34" charset="0"/>
              </a:rPr>
              <a:t>Portfolio </a:t>
            </a:r>
          </a:p>
          <a:p>
            <a:pPr marL="0" indent="0" algn="r">
              <a:buNone/>
            </a:pPr>
            <a:r>
              <a:rPr lang="en-US" altLang="ko-KR" sz="4800" b="1" dirty="0">
                <a:solidFill>
                  <a:srgbClr val="07A398"/>
                </a:solidFill>
                <a:cs typeface="Arial" pitchFamily="34" charset="0"/>
              </a:rPr>
              <a:t>Presentation</a:t>
            </a:r>
            <a:endParaRPr lang="ko-KR" altLang="en-US" sz="4800" b="1" dirty="0">
              <a:solidFill>
                <a:srgbClr val="07A398"/>
              </a:solidFill>
              <a:cs typeface="Arial" pitchFamily="34" charset="0"/>
            </a:endParaRPr>
          </a:p>
          <a:p>
            <a:pPr marL="0" indent="0" algn="r">
              <a:buNone/>
            </a:pPr>
            <a:r>
              <a:rPr lang="en-US" altLang="ko-KR" sz="4800" b="1" dirty="0">
                <a:solidFill>
                  <a:srgbClr val="07A398"/>
                </a:solidFill>
                <a:cs typeface="Arial" pitchFamily="34" charset="0"/>
              </a:rPr>
              <a:t>Designed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4472" y="3586294"/>
            <a:ext cx="84969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07A398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</a:t>
            </a:r>
          </a:p>
          <a:p>
            <a:endParaRPr lang="en-US" altLang="ko-KR" sz="1400" dirty="0">
              <a:solidFill>
                <a:srgbClr val="07A398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rgbClr val="07A398"/>
                </a:solidFill>
                <a:cs typeface="Arial" pitchFamily="34" charset="0"/>
              </a:rPr>
              <a:t>Easy to change colors, photos and Text. Get a modern PowerPoint  Presentation that is beautifully designed.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6975" y="3117532"/>
            <a:ext cx="849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rgbClr val="07A398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rgbClr val="07A398"/>
              </a:solidFill>
              <a:cs typeface="Arial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307094"/>
            <a:ext cx="2760585" cy="214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23068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ALLPPT-COLOR-A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7696"/>
      </a:accent1>
      <a:accent2>
        <a:srgbClr val="4BACC6"/>
      </a:accent2>
      <a:accent3>
        <a:srgbClr val="027696"/>
      </a:accent3>
      <a:accent4>
        <a:srgbClr val="4BACC6"/>
      </a:accent4>
      <a:accent5>
        <a:srgbClr val="027696"/>
      </a:accent5>
      <a:accent6>
        <a:srgbClr val="4BACC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2769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7696"/>
      </a:accent1>
      <a:accent2>
        <a:srgbClr val="4BACC6"/>
      </a:accent2>
      <a:accent3>
        <a:srgbClr val="027696"/>
      </a:accent3>
      <a:accent4>
        <a:srgbClr val="4BACC6"/>
      </a:accent4>
      <a:accent5>
        <a:srgbClr val="027696"/>
      </a:accent5>
      <a:accent6>
        <a:srgbClr val="4BACC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1814</TotalTime>
  <Words>2634</Words>
  <Application>Microsoft Office PowerPoint</Application>
  <PresentationFormat>Presentación en pantalla (16:9)</PresentationFormat>
  <Paragraphs>354</Paragraphs>
  <Slides>42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42</vt:i4>
      </vt:variant>
    </vt:vector>
  </HeadingPairs>
  <TitlesOfParts>
    <vt:vector size="51" baseType="lpstr">
      <vt:lpstr>Arial Unicode MS</vt:lpstr>
      <vt:lpstr>맑은 고딕</vt:lpstr>
      <vt:lpstr>Arial</vt:lpstr>
      <vt:lpstr>Arial Black</vt:lpstr>
      <vt:lpstr>Calibri</vt:lpstr>
      <vt:lpstr>Calibri Light</vt:lpstr>
      <vt:lpstr>Contents Slide Master</vt:lpstr>
      <vt:lpstr>Diseño personalizado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MinAnnaid</cp:lastModifiedBy>
  <cp:revision>167</cp:revision>
  <dcterms:created xsi:type="dcterms:W3CDTF">2016-12-05T23:26:54Z</dcterms:created>
  <dcterms:modified xsi:type="dcterms:W3CDTF">2021-09-02T21:18:50Z</dcterms:modified>
</cp:coreProperties>
</file>