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haansoftxlsx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6" r:id="rId2"/>
    <p:sldMasterId id="2147483653" r:id="rId3"/>
  </p:sldMasterIdLst>
  <p:sldIdLst>
    <p:sldId id="297" r:id="rId4"/>
    <p:sldId id="266" r:id="rId5"/>
    <p:sldId id="264" r:id="rId6"/>
    <p:sldId id="296" r:id="rId7"/>
    <p:sldId id="267" r:id="rId8"/>
    <p:sldId id="265" r:id="rId9"/>
    <p:sldId id="270" r:id="rId10"/>
    <p:sldId id="273" r:id="rId11"/>
    <p:sldId id="285" r:id="rId12"/>
    <p:sldId id="279" r:id="rId13"/>
    <p:sldId id="286" r:id="rId14"/>
    <p:sldId id="281" r:id="rId15"/>
    <p:sldId id="277" r:id="rId16"/>
    <p:sldId id="284" r:id="rId17"/>
    <p:sldId id="274" r:id="rId18"/>
    <p:sldId id="282" r:id="rId19"/>
    <p:sldId id="271" r:id="rId20"/>
    <p:sldId id="275" r:id="rId21"/>
    <p:sldId id="287" r:id="rId22"/>
    <p:sldId id="298" r:id="rId23"/>
    <p:sldId id="272" r:id="rId24"/>
    <p:sldId id="290" r:id="rId25"/>
    <p:sldId id="278" r:id="rId26"/>
    <p:sldId id="289" r:id="rId27"/>
    <p:sldId id="283" r:id="rId28"/>
    <p:sldId id="276" r:id="rId29"/>
    <p:sldId id="291" r:id="rId30"/>
    <p:sldId id="280" r:id="rId31"/>
    <p:sldId id="288" r:id="rId32"/>
    <p:sldId id="292" r:id="rId33"/>
    <p:sldId id="293" r:id="rId34"/>
    <p:sldId id="262" r:id="rId35"/>
    <p:sldId id="299" r:id="rId36"/>
    <p:sldId id="301" r:id="rId37"/>
    <p:sldId id="300" r:id="rId38"/>
    <p:sldId id="295" r:id="rId39"/>
    <p:sldId id="257" r:id="rId40"/>
    <p:sldId id="258" r:id="rId41"/>
    <p:sldId id="294" r:id="rId42"/>
    <p:sldId id="302" r:id="rId43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9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ACC6"/>
    <a:srgbClr val="027696"/>
    <a:srgbClr val="117A9A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852" y="420"/>
      </p:cViewPr>
      <p:guideLst>
        <p:guide orient="horz" pos="189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666666666666666E-3"/>
          <c:y val="1.4384035454393963E-2"/>
          <c:w val="0.96625115510484016"/>
          <c:h val="0.9853555768109099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8A432"/>
            </a:solidFill>
          </c:spPr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E23-4702-AB21-86148D6CC33D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E23-4702-AB21-86148D6CC33D}"/>
              </c:ext>
            </c:extLst>
          </c:dPt>
          <c:dPt>
            <c:idx val="2"/>
            <c:bubble3D val="0"/>
            <c:spPr>
              <a:solidFill>
                <a:schemeClr val="accent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E23-4702-AB21-86148D6CC33D}"/>
              </c:ext>
            </c:extLst>
          </c:dPt>
          <c:dPt>
            <c:idx val="3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E23-4702-AB21-86148D6CC33D}"/>
              </c:ext>
            </c:extLst>
          </c:dPt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15</c:v>
                </c:pt>
                <c:pt idx="1">
                  <c:v>35</c:v>
                </c:pt>
                <c:pt idx="2">
                  <c:v>30</c:v>
                </c:pt>
                <c:pt idx="3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E23-4702-AB21-86148D6CC3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80</c:v>
                </c:pt>
                <c:pt idx="2">
                  <c:v>60</c:v>
                </c:pt>
                <c:pt idx="3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7F5-48F0-9CDC-0C2586BF95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alpha val="40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60</c:v>
                </c:pt>
                <c:pt idx="1">
                  <c:v>20</c:v>
                </c:pt>
                <c:pt idx="2">
                  <c:v>40</c:v>
                </c:pt>
                <c:pt idx="3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7F5-48F0-9CDC-0C2586BF95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overlap val="100"/>
        <c:axId val="527465464"/>
        <c:axId val="527467816"/>
      </c:barChart>
      <c:catAx>
        <c:axId val="52746546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527467816"/>
        <c:crosses val="autoZero"/>
        <c:auto val="1"/>
        <c:lblAlgn val="ctr"/>
        <c:lblOffset val="100"/>
        <c:noMultiLvlLbl val="0"/>
      </c:catAx>
      <c:valAx>
        <c:axId val="527467816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5274654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2500000000000001E-2"/>
          <c:y val="6.6397085942639003E-2"/>
          <c:w val="0.96458333333333335"/>
          <c:h val="0.8672058281147220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27696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A4E-48EF-944E-36D5E066136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A4E-48EF-944E-36D5E066136C}"/>
              </c:ext>
            </c:extLst>
          </c:dPt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A4E-48EF-944E-36D5E06613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alpha val="40000"/>
              </a:schemeClr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60</c:v>
                </c:pt>
                <c:pt idx="1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A4E-48EF-944E-36D5E06613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overlap val="100"/>
        <c:axId val="527482320"/>
        <c:axId val="527479968"/>
      </c:barChart>
      <c:catAx>
        <c:axId val="52748232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527479968"/>
        <c:crosses val="autoZero"/>
        <c:auto val="1"/>
        <c:lblAlgn val="ctr"/>
        <c:lblOffset val="100"/>
        <c:noMultiLvlLbl val="0"/>
      </c:catAx>
      <c:valAx>
        <c:axId val="527479968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5274823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3687154049098444E-2"/>
          <c:y val="3.3774871070413426E-3"/>
          <c:w val="0.97262569190180315"/>
          <c:h val="0.9966228636749913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4A19-4D39-835D-33730E4AD5EA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A19-4D39-835D-33730E4AD5E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alpha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A19-4D39-835D-33730E4AD5EA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A19-4D39-835D-33730E4AD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27475264"/>
        <c:axId val="527480360"/>
      </c:barChart>
      <c:catAx>
        <c:axId val="52747526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527480360"/>
        <c:crosses val="autoZero"/>
        <c:auto val="1"/>
        <c:lblAlgn val="ctr"/>
        <c:lblOffset val="100"/>
        <c:noMultiLvlLbl val="0"/>
      </c:catAx>
      <c:valAx>
        <c:axId val="527480360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5274752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3687154049098444E-2"/>
          <c:y val="3.3774871070413426E-3"/>
          <c:w val="0.97262569190180315"/>
          <c:h val="0.9966228636749913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272-4976-A653-D7CA63B5767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alpha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272-4976-A653-D7CA63B57674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272-4976-A653-D7CA63B576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27478792"/>
        <c:axId val="527475656"/>
      </c:barChart>
      <c:catAx>
        <c:axId val="52747879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527475656"/>
        <c:crosses val="autoZero"/>
        <c:auto val="1"/>
        <c:lblAlgn val="ctr"/>
        <c:lblOffset val="100"/>
        <c:noMultiLvlLbl val="0"/>
      </c:catAx>
      <c:valAx>
        <c:axId val="527475656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5274787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="0" baseline="0">
                <a:solidFill>
                  <a:srgbClr val="027696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1769983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11315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lt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848960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0019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1131590"/>
          </a:xfrm>
          <a:prstGeom prst="rect">
            <a:avLst/>
          </a:prstGeom>
          <a:solidFill>
            <a:srgbClr val="027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lt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665735" y="1400779"/>
            <a:ext cx="1620000" cy="1728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812316" y="1400779"/>
            <a:ext cx="1620000" cy="1728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19154" y="3075880"/>
            <a:ext cx="1620000" cy="1728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958897" y="3075880"/>
            <a:ext cx="1620000" cy="1728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19154" y="1529144"/>
            <a:ext cx="1964614" cy="147127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6588224" y="1528537"/>
            <a:ext cx="1964614" cy="1471270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2321121" y="3204245"/>
            <a:ext cx="1964614" cy="1471270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4812316" y="3204245"/>
            <a:ext cx="1964614" cy="147127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412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75856" y="181632"/>
            <a:ext cx="5868144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75856" y="757696"/>
            <a:ext cx="586814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41112" y="220184"/>
            <a:ext cx="1620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41112" y="1800221"/>
            <a:ext cx="1620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38842" y="3380258"/>
            <a:ext cx="1620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1932052" y="1800221"/>
            <a:ext cx="1620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1932052" y="3380258"/>
            <a:ext cx="1620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3625263" y="3380258"/>
            <a:ext cx="1620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28392" y="0"/>
            <a:ext cx="2123728" cy="32198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020272" y="1923678"/>
            <a:ext cx="2123728" cy="32198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91253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23528" y="267494"/>
            <a:ext cx="5328592" cy="28803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18485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2987824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078088" y="0"/>
            <a:ext cx="2987824" cy="17796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156176" y="0"/>
            <a:ext cx="2987824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077912" y="1851670"/>
            <a:ext cx="2988000" cy="32918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8183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2123728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020272" y="0"/>
            <a:ext cx="2123728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909600" y="0"/>
            <a:ext cx="2123728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276561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81632"/>
            <a:ext cx="882047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771800" y="904998"/>
            <a:ext cx="6372200" cy="2088000"/>
          </a:xfrm>
          <a:custGeom>
            <a:avLst/>
            <a:gdLst>
              <a:gd name="connsiteX0" fmla="*/ 0 w 5328592"/>
              <a:gd name="connsiteY0" fmla="*/ 0 h 2088000"/>
              <a:gd name="connsiteX1" fmla="*/ 5328592 w 5328592"/>
              <a:gd name="connsiteY1" fmla="*/ 0 h 2088000"/>
              <a:gd name="connsiteX2" fmla="*/ 5328592 w 5328592"/>
              <a:gd name="connsiteY2" fmla="*/ 2088000 h 2088000"/>
              <a:gd name="connsiteX3" fmla="*/ 0 w 5328592"/>
              <a:gd name="connsiteY3" fmla="*/ 2088000 h 2088000"/>
              <a:gd name="connsiteX4" fmla="*/ 0 w 5328592"/>
              <a:gd name="connsiteY4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41531" h="2088000">
                <a:moveTo>
                  <a:pt x="612939" y="0"/>
                </a:moveTo>
                <a:lnTo>
                  <a:pt x="5941531" y="0"/>
                </a:lnTo>
                <a:lnTo>
                  <a:pt x="5941531" y="2088000"/>
                </a:lnTo>
                <a:lnTo>
                  <a:pt x="612939" y="2088000"/>
                </a:lnTo>
                <a:cubicBezTo>
                  <a:pt x="376904" y="1710967"/>
                  <a:pt x="256723" y="1511850"/>
                  <a:pt x="0" y="1047929"/>
                </a:cubicBezTo>
                <a:lnTo>
                  <a:pt x="61293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2771801" y="3055500"/>
            <a:ext cx="6372200" cy="2088000"/>
          </a:xfrm>
          <a:custGeom>
            <a:avLst/>
            <a:gdLst>
              <a:gd name="connsiteX0" fmla="*/ 0 w 5328592"/>
              <a:gd name="connsiteY0" fmla="*/ 0 h 2088000"/>
              <a:gd name="connsiteX1" fmla="*/ 5328592 w 5328592"/>
              <a:gd name="connsiteY1" fmla="*/ 0 h 2088000"/>
              <a:gd name="connsiteX2" fmla="*/ 5328592 w 5328592"/>
              <a:gd name="connsiteY2" fmla="*/ 2088000 h 2088000"/>
              <a:gd name="connsiteX3" fmla="*/ 0 w 5328592"/>
              <a:gd name="connsiteY3" fmla="*/ 2088000 h 2088000"/>
              <a:gd name="connsiteX4" fmla="*/ 0 w 5328592"/>
              <a:gd name="connsiteY4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41531" h="2088000">
                <a:moveTo>
                  <a:pt x="612939" y="0"/>
                </a:moveTo>
                <a:lnTo>
                  <a:pt x="5941531" y="0"/>
                </a:lnTo>
                <a:lnTo>
                  <a:pt x="5941531" y="2088000"/>
                </a:lnTo>
                <a:lnTo>
                  <a:pt x="612939" y="2088000"/>
                </a:lnTo>
                <a:cubicBezTo>
                  <a:pt x="376904" y="1710967"/>
                  <a:pt x="256723" y="1511850"/>
                  <a:pt x="0" y="1047929"/>
                </a:cubicBezTo>
                <a:lnTo>
                  <a:pt x="61293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51715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4572000" cy="1713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3429900"/>
            <a:ext cx="4572000" cy="1713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572000" y="1721906"/>
            <a:ext cx="4572000" cy="1713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21025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="0" baseline="0">
                <a:solidFill>
                  <a:srgbClr val="027696"/>
                </a:solidFill>
                <a:latin typeface="+mj-lt"/>
                <a:cs typeface="Arial" pitchFamily="34" charset="0"/>
              </a:defRPr>
            </a:lvl1pPr>
          </a:lstStyle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4707317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066" y="1327227"/>
            <a:ext cx="3168352" cy="383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022914" y="1463545"/>
            <a:ext cx="1827251" cy="28225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8017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787774"/>
            <a:ext cx="9144000" cy="23557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12" name="Picture 2" descr="D:\Fullppt\005-PNG이미지\노트북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095375"/>
            <a:ext cx="6011911" cy="305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283453" y="1491630"/>
            <a:ext cx="2834003" cy="21142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366597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6138994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1548398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2E18-E5F4-421D-8288-FB906584368F}" type="datetimeFigureOut">
              <a:rPr lang="es-PE" smtClean="0"/>
              <a:t>1/09/2021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091F-468D-44EE-B872-A0B05A22B2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555885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dio marco 7"/>
          <p:cNvSpPr/>
          <p:nvPr userDrawn="1"/>
        </p:nvSpPr>
        <p:spPr>
          <a:xfrm>
            <a:off x="0" y="0"/>
            <a:ext cx="9144000" cy="987574"/>
          </a:xfrm>
          <a:prstGeom prst="halfFrame">
            <a:avLst/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Medio marco 8"/>
          <p:cNvSpPr/>
          <p:nvPr userDrawn="1"/>
        </p:nvSpPr>
        <p:spPr>
          <a:xfrm rot="10800000">
            <a:off x="0" y="4731990"/>
            <a:ext cx="9144000" cy="411510"/>
          </a:xfrm>
          <a:prstGeom prst="halfFrame">
            <a:avLst/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8344" y="4201645"/>
            <a:ext cx="1284804" cy="77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9790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1588" y="-7938"/>
            <a:ext cx="9145587" cy="5154613"/>
          </a:xfrm>
          <a:prstGeom prst="rect">
            <a:avLst/>
          </a:prstGeom>
          <a:solidFill>
            <a:srgbClr val="4BACC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060" y="123478"/>
            <a:ext cx="3041780" cy="82992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94716" y="123478"/>
            <a:ext cx="3041780" cy="82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0365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1588" y="-7938"/>
            <a:ext cx="9145587" cy="1211535"/>
          </a:xfrm>
          <a:prstGeom prst="rect">
            <a:avLst/>
          </a:prstGeom>
          <a:solidFill>
            <a:srgbClr val="4BACC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060" y="123478"/>
            <a:ext cx="3041780" cy="82992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94716" y="123478"/>
            <a:ext cx="3041780" cy="82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8619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1588" y="4948014"/>
            <a:ext cx="9145587" cy="198661"/>
          </a:xfrm>
          <a:prstGeom prst="rect">
            <a:avLst/>
          </a:prstGeom>
          <a:solidFill>
            <a:srgbClr val="117A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rgbClr val="117A9A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349932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="0" baseline="0">
                <a:solidFill>
                  <a:srgbClr val="027696"/>
                </a:solidFill>
                <a:latin typeface="+mj-lt"/>
                <a:cs typeface="Arial" pitchFamily="34" charset="0"/>
              </a:defRPr>
            </a:lvl1pPr>
          </a:lstStyle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9130666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ruz 1"/>
          <p:cNvSpPr/>
          <p:nvPr userDrawn="1"/>
        </p:nvSpPr>
        <p:spPr>
          <a:xfrm>
            <a:off x="-6086" y="0"/>
            <a:ext cx="792088" cy="5143500"/>
          </a:xfrm>
          <a:prstGeom prst="plus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Cruz 5"/>
          <p:cNvSpPr/>
          <p:nvPr userDrawn="1"/>
        </p:nvSpPr>
        <p:spPr>
          <a:xfrm>
            <a:off x="8351912" y="0"/>
            <a:ext cx="792088" cy="5143500"/>
          </a:xfrm>
          <a:prstGeom prst="plus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rgbClr val="117A9A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0404840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2E18-E5F4-421D-8288-FB906584368F}" type="datetimeFigureOut">
              <a:rPr lang="es-PE" smtClean="0"/>
              <a:t>1/09/2021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091F-468D-44EE-B872-A0B05A22B2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586879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2E18-E5F4-421D-8288-FB906584368F}" type="datetimeFigureOut">
              <a:rPr lang="es-PE" smtClean="0"/>
              <a:t>1/09/2021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091F-468D-44EE-B872-A0B05A22B2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038589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2E18-E5F4-421D-8288-FB906584368F}" type="datetimeFigureOut">
              <a:rPr lang="es-PE" smtClean="0"/>
              <a:t>1/09/2021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091F-468D-44EE-B872-A0B05A22B2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083735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2E18-E5F4-421D-8288-FB906584368F}" type="datetimeFigureOut">
              <a:rPr lang="es-PE" smtClean="0"/>
              <a:t>1/09/2021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091F-468D-44EE-B872-A0B05A22B2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245440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2E18-E5F4-421D-8288-FB906584368F}" type="datetimeFigureOut">
              <a:rPr lang="es-PE" smtClean="0"/>
              <a:t>1/09/2021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091F-468D-44EE-B872-A0B05A22B2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92289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2E18-E5F4-421D-8288-FB906584368F}" type="datetimeFigureOut">
              <a:rPr lang="es-PE" smtClean="0"/>
              <a:t>1/09/2021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091F-468D-44EE-B872-A0B05A22B2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698037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2E18-E5F4-421D-8288-FB906584368F}" type="datetimeFigureOut">
              <a:rPr lang="es-PE" smtClean="0"/>
              <a:t>1/09/2021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091F-468D-44EE-B872-A0B05A22B2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902466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2E18-E5F4-421D-8288-FB906584368F}" type="datetimeFigureOut">
              <a:rPr lang="es-PE" smtClean="0"/>
              <a:t>1/09/2021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091F-468D-44EE-B872-A0B05A22B2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077601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2E18-E5F4-421D-8288-FB906584368F}" type="datetimeFigureOut">
              <a:rPr lang="es-PE" smtClean="0"/>
              <a:t>1/09/2021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091F-468D-44EE-B872-A0B05A22B2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42463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355976" y="2067694"/>
            <a:ext cx="4788024" cy="11521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2188850"/>
            <a:ext cx="457200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2764914"/>
            <a:ext cx="45720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563888" y="0"/>
            <a:ext cx="5580112" cy="5143500"/>
          </a:xfrm>
          <a:prstGeom prst="rect">
            <a:avLst/>
          </a:prstGeom>
          <a:solidFill>
            <a:schemeClr val="accent2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51920" y="123478"/>
            <a:ext cx="529208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851920" y="699542"/>
            <a:ext cx="529208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177559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564000" y="0"/>
            <a:ext cx="5580000" cy="51435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51920" y="123478"/>
            <a:ext cx="529208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851920" y="699542"/>
            <a:ext cx="529208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238885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301778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98519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11315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lt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91" r:id="rId2"/>
    <p:sldLayoutId id="2147483692" r:id="rId3"/>
    <p:sldLayoutId id="2147483659" r:id="rId4"/>
    <p:sldLayoutId id="2147483660" r:id="rId5"/>
    <p:sldLayoutId id="2147483661" r:id="rId6"/>
    <p:sldLayoutId id="2147483662" r:id="rId7"/>
    <p:sldLayoutId id="2147483696" r:id="rId8"/>
    <p:sldLayoutId id="2147483652" r:id="rId9"/>
    <p:sldLayoutId id="2147483674" r:id="rId10"/>
    <p:sldLayoutId id="2147483689" r:id="rId11"/>
    <p:sldLayoutId id="2147483673" r:id="rId12"/>
    <p:sldLayoutId id="2147483655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2" r:id="rId21"/>
    <p:sldLayoutId id="2147483690" r:id="rId22"/>
    <p:sldLayoutId id="2147483688" r:id="rId23"/>
    <p:sldLayoutId id="2147483656" r:id="rId24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02E18-E5F4-421D-8288-FB906584368F}" type="datetimeFigureOut">
              <a:rPr lang="es-PE" smtClean="0"/>
              <a:t>1/09/2021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5091F-468D-44EE-B872-A0B05A22B2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6973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93" r:id="rId3"/>
    <p:sldLayoutId id="2147483697" r:id="rId4"/>
    <p:sldLayoutId id="2147483694" r:id="rId5"/>
    <p:sldLayoutId id="2147483695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image" Target="../media/image34.emf"/><Relationship Id="rId7" Type="http://schemas.openxmlformats.org/officeDocument/2006/relationships/image" Target="../media/image38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-3175" y="1589"/>
            <a:ext cx="9147175" cy="5141912"/>
          </a:xfrm>
          <a:prstGeom prst="rect">
            <a:avLst/>
          </a:prstGeom>
          <a:solidFill>
            <a:srgbClr val="117A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" name="Text Placeholder 9"/>
          <p:cNvSpPr txBox="1">
            <a:spLocks/>
          </p:cNvSpPr>
          <p:nvPr/>
        </p:nvSpPr>
        <p:spPr>
          <a:xfrm>
            <a:off x="318700" y="963940"/>
            <a:ext cx="4356124" cy="10953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indent="0" algn="r" defTabSz="914400" rtl="0" eaLnBrk="1" latinLnBrk="1" hangingPunct="1">
              <a:lnSpc>
                <a:spcPct val="80000"/>
              </a:lnSpc>
              <a:buNone/>
              <a:defRPr sz="3600" b="0" kern="1200" baseline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itchFamily="50" charset="-127"/>
              </a:rPr>
              <a:t>FREE </a:t>
            </a:r>
          </a:p>
          <a:p>
            <a:pPr algn="l"/>
            <a:r>
              <a:rPr lang="en-US" altLang="ko-K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itchFamily="50" charset="-127"/>
              </a:rPr>
              <a:t>TEMPLATES</a:t>
            </a:r>
            <a:endParaRPr lang="en-US" altLang="ko-KR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9"/>
          <p:cNvSpPr txBox="1">
            <a:spLocks/>
          </p:cNvSpPr>
          <p:nvPr/>
        </p:nvSpPr>
        <p:spPr>
          <a:xfrm>
            <a:off x="397652" y="1908149"/>
            <a:ext cx="3092308" cy="1570913"/>
          </a:xfrm>
          <a:prstGeom prst="rect">
            <a:avLst/>
          </a:prstGeom>
        </p:spPr>
        <p:txBody>
          <a:bodyPr anchor="ctr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accent1"/>
                </a:solidFill>
                <a:latin typeface="+mn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/>
            </a:pPr>
            <a:r>
              <a:rPr lang="en-US" altLang="ko-KR" sz="2400" b="1" dirty="0" smtClean="0">
                <a:solidFill>
                  <a:schemeClr val="bg1"/>
                </a:solidFill>
              </a:rPr>
              <a:t>INSERT THE TITLE </a:t>
            </a:r>
          </a:p>
          <a:p>
            <a:pPr algn="l">
              <a:spcBef>
                <a:spcPts val="0"/>
              </a:spcBef>
              <a:defRPr/>
            </a:pPr>
            <a:r>
              <a:rPr lang="en-US" altLang="ko-KR" sz="2400" b="1" dirty="0" smtClean="0">
                <a:solidFill>
                  <a:schemeClr val="bg1"/>
                </a:solidFill>
              </a:rPr>
              <a:t>OF YOUR PRESENTATION HERE</a:t>
            </a:r>
            <a:endParaRPr lang="en-US" altLang="ko-KR" sz="2400" dirty="0">
              <a:solidFill>
                <a:schemeClr val="bg1"/>
              </a:solidFill>
            </a:endParaRPr>
          </a:p>
        </p:txBody>
      </p:sp>
      <p:grpSp>
        <p:nvGrpSpPr>
          <p:cNvPr id="133" name="Grupo 132"/>
          <p:cNvGrpSpPr/>
          <p:nvPr/>
        </p:nvGrpSpPr>
        <p:grpSpPr>
          <a:xfrm>
            <a:off x="3463705" y="2068906"/>
            <a:ext cx="5547501" cy="2875742"/>
            <a:chOff x="1838325" y="5781676"/>
            <a:chExt cx="3971925" cy="2058987"/>
          </a:xfrm>
          <a:effectLst>
            <a:outerShdw blurRad="76200" dist="2159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1939925" y="7720013"/>
              <a:ext cx="3762375" cy="120650"/>
            </a:xfrm>
            <a:custGeom>
              <a:avLst/>
              <a:gdLst>
                <a:gd name="T0" fmla="*/ 999 w 1000"/>
                <a:gd name="T1" fmla="*/ 4 h 32"/>
                <a:gd name="T2" fmla="*/ 1000 w 1000"/>
                <a:gd name="T3" fmla="*/ 32 h 32"/>
                <a:gd name="T4" fmla="*/ 1 w 1000"/>
                <a:gd name="T5" fmla="*/ 32 h 32"/>
                <a:gd name="T6" fmla="*/ 4 w 1000"/>
                <a:gd name="T7" fmla="*/ 2 h 32"/>
                <a:gd name="T8" fmla="*/ 13 w 1000"/>
                <a:gd name="T9" fmla="*/ 0 h 32"/>
                <a:gd name="T10" fmla="*/ 288 w 1000"/>
                <a:gd name="T11" fmla="*/ 0 h 32"/>
                <a:gd name="T12" fmla="*/ 302 w 1000"/>
                <a:gd name="T13" fmla="*/ 10 h 32"/>
                <a:gd name="T14" fmla="*/ 306 w 1000"/>
                <a:gd name="T15" fmla="*/ 3 h 32"/>
                <a:gd name="T16" fmla="*/ 317 w 1000"/>
                <a:gd name="T17" fmla="*/ 1 h 32"/>
                <a:gd name="T18" fmla="*/ 651 w 1000"/>
                <a:gd name="T19" fmla="*/ 1 h 32"/>
                <a:gd name="T20" fmla="*/ 665 w 1000"/>
                <a:gd name="T21" fmla="*/ 10 h 32"/>
                <a:gd name="T22" fmla="*/ 669 w 1000"/>
                <a:gd name="T23" fmla="*/ 3 h 32"/>
                <a:gd name="T24" fmla="*/ 681 w 1000"/>
                <a:gd name="T25" fmla="*/ 0 h 32"/>
                <a:gd name="T26" fmla="*/ 987 w 1000"/>
                <a:gd name="T27" fmla="*/ 0 h 32"/>
                <a:gd name="T28" fmla="*/ 999 w 1000"/>
                <a:gd name="T2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0" h="32">
                  <a:moveTo>
                    <a:pt x="999" y="4"/>
                  </a:moveTo>
                  <a:cubicBezTo>
                    <a:pt x="999" y="13"/>
                    <a:pt x="999" y="22"/>
                    <a:pt x="1000" y="32"/>
                  </a:cubicBezTo>
                  <a:cubicBezTo>
                    <a:pt x="667" y="32"/>
                    <a:pt x="334" y="32"/>
                    <a:pt x="1" y="32"/>
                  </a:cubicBezTo>
                  <a:cubicBezTo>
                    <a:pt x="4" y="22"/>
                    <a:pt x="0" y="12"/>
                    <a:pt x="4" y="2"/>
                  </a:cubicBezTo>
                  <a:cubicBezTo>
                    <a:pt x="7" y="0"/>
                    <a:pt x="10" y="0"/>
                    <a:pt x="13" y="0"/>
                  </a:cubicBezTo>
                  <a:cubicBezTo>
                    <a:pt x="105" y="0"/>
                    <a:pt x="196" y="0"/>
                    <a:pt x="288" y="0"/>
                  </a:cubicBezTo>
                  <a:cubicBezTo>
                    <a:pt x="295" y="0"/>
                    <a:pt x="301" y="2"/>
                    <a:pt x="302" y="10"/>
                  </a:cubicBezTo>
                  <a:cubicBezTo>
                    <a:pt x="304" y="8"/>
                    <a:pt x="304" y="5"/>
                    <a:pt x="306" y="3"/>
                  </a:cubicBezTo>
                  <a:cubicBezTo>
                    <a:pt x="309" y="1"/>
                    <a:pt x="313" y="1"/>
                    <a:pt x="317" y="1"/>
                  </a:cubicBezTo>
                  <a:cubicBezTo>
                    <a:pt x="428" y="1"/>
                    <a:pt x="539" y="1"/>
                    <a:pt x="651" y="1"/>
                  </a:cubicBezTo>
                  <a:cubicBezTo>
                    <a:pt x="657" y="1"/>
                    <a:pt x="663" y="1"/>
                    <a:pt x="665" y="10"/>
                  </a:cubicBezTo>
                  <a:cubicBezTo>
                    <a:pt x="667" y="8"/>
                    <a:pt x="667" y="5"/>
                    <a:pt x="669" y="3"/>
                  </a:cubicBezTo>
                  <a:cubicBezTo>
                    <a:pt x="673" y="0"/>
                    <a:pt x="677" y="0"/>
                    <a:pt x="681" y="0"/>
                  </a:cubicBezTo>
                  <a:cubicBezTo>
                    <a:pt x="783" y="0"/>
                    <a:pt x="885" y="0"/>
                    <a:pt x="987" y="0"/>
                  </a:cubicBezTo>
                  <a:cubicBezTo>
                    <a:pt x="991" y="0"/>
                    <a:pt x="995" y="0"/>
                    <a:pt x="999" y="4"/>
                  </a:cubicBezTo>
                  <a:close/>
                </a:path>
              </a:pathLst>
            </a:custGeom>
            <a:solidFill>
              <a:srgbClr val="D9DC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4445000" y="7332663"/>
              <a:ext cx="1252538" cy="387350"/>
            </a:xfrm>
            <a:custGeom>
              <a:avLst/>
              <a:gdLst>
                <a:gd name="T0" fmla="*/ 331 w 333"/>
                <a:gd name="T1" fmla="*/ 2 h 103"/>
                <a:gd name="T2" fmla="*/ 333 w 333"/>
                <a:gd name="T3" fmla="*/ 8 h 103"/>
                <a:gd name="T4" fmla="*/ 333 w 333"/>
                <a:gd name="T5" fmla="*/ 100 h 103"/>
                <a:gd name="T6" fmla="*/ 322 w 333"/>
                <a:gd name="T7" fmla="*/ 103 h 103"/>
                <a:gd name="T8" fmla="*/ 14 w 333"/>
                <a:gd name="T9" fmla="*/ 103 h 103"/>
                <a:gd name="T10" fmla="*/ 3 w 333"/>
                <a:gd name="T11" fmla="*/ 101 h 103"/>
                <a:gd name="T12" fmla="*/ 0 w 333"/>
                <a:gd name="T13" fmla="*/ 89 h 103"/>
                <a:gd name="T14" fmla="*/ 0 w 333"/>
                <a:gd name="T15" fmla="*/ 14 h 103"/>
                <a:gd name="T16" fmla="*/ 3 w 333"/>
                <a:gd name="T17" fmla="*/ 3 h 103"/>
                <a:gd name="T18" fmla="*/ 14 w 333"/>
                <a:gd name="T19" fmla="*/ 0 h 103"/>
                <a:gd name="T20" fmla="*/ 322 w 333"/>
                <a:gd name="T21" fmla="*/ 0 h 103"/>
                <a:gd name="T22" fmla="*/ 331 w 333"/>
                <a:gd name="T23" fmla="*/ 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3" h="103">
                  <a:moveTo>
                    <a:pt x="331" y="2"/>
                  </a:moveTo>
                  <a:cubicBezTo>
                    <a:pt x="332" y="4"/>
                    <a:pt x="333" y="6"/>
                    <a:pt x="333" y="8"/>
                  </a:cubicBezTo>
                  <a:cubicBezTo>
                    <a:pt x="333" y="38"/>
                    <a:pt x="333" y="69"/>
                    <a:pt x="333" y="100"/>
                  </a:cubicBezTo>
                  <a:cubicBezTo>
                    <a:pt x="330" y="103"/>
                    <a:pt x="326" y="103"/>
                    <a:pt x="322" y="103"/>
                  </a:cubicBezTo>
                  <a:cubicBezTo>
                    <a:pt x="219" y="103"/>
                    <a:pt x="116" y="103"/>
                    <a:pt x="14" y="103"/>
                  </a:cubicBezTo>
                  <a:cubicBezTo>
                    <a:pt x="10" y="103"/>
                    <a:pt x="6" y="103"/>
                    <a:pt x="3" y="101"/>
                  </a:cubicBezTo>
                  <a:cubicBezTo>
                    <a:pt x="0" y="97"/>
                    <a:pt x="0" y="93"/>
                    <a:pt x="0" y="89"/>
                  </a:cubicBezTo>
                  <a:cubicBezTo>
                    <a:pt x="0" y="64"/>
                    <a:pt x="0" y="39"/>
                    <a:pt x="0" y="14"/>
                  </a:cubicBezTo>
                  <a:cubicBezTo>
                    <a:pt x="0" y="10"/>
                    <a:pt x="0" y="6"/>
                    <a:pt x="3" y="3"/>
                  </a:cubicBezTo>
                  <a:cubicBezTo>
                    <a:pt x="6" y="0"/>
                    <a:pt x="10" y="0"/>
                    <a:pt x="14" y="0"/>
                  </a:cubicBezTo>
                  <a:cubicBezTo>
                    <a:pt x="117" y="0"/>
                    <a:pt x="219" y="0"/>
                    <a:pt x="322" y="0"/>
                  </a:cubicBezTo>
                  <a:cubicBezTo>
                    <a:pt x="325" y="0"/>
                    <a:pt x="329" y="0"/>
                    <a:pt x="331" y="2"/>
                  </a:cubicBezTo>
                  <a:close/>
                </a:path>
              </a:pathLst>
            </a:custGeom>
            <a:solidFill>
              <a:srgbClr val="D9DC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1838325" y="6838951"/>
              <a:ext cx="3971925" cy="153988"/>
            </a:xfrm>
            <a:custGeom>
              <a:avLst/>
              <a:gdLst>
                <a:gd name="T0" fmla="*/ 656 w 1056"/>
                <a:gd name="T1" fmla="*/ 6 h 41"/>
                <a:gd name="T2" fmla="*/ 662 w 1056"/>
                <a:gd name="T3" fmla="*/ 10 h 41"/>
                <a:gd name="T4" fmla="*/ 677 w 1056"/>
                <a:gd name="T5" fmla="*/ 9 h 41"/>
                <a:gd name="T6" fmla="*/ 692 w 1056"/>
                <a:gd name="T7" fmla="*/ 5 h 41"/>
                <a:gd name="T8" fmla="*/ 823 w 1056"/>
                <a:gd name="T9" fmla="*/ 5 h 41"/>
                <a:gd name="T10" fmla="*/ 839 w 1056"/>
                <a:gd name="T11" fmla="*/ 9 h 41"/>
                <a:gd name="T12" fmla="*/ 894 w 1056"/>
                <a:gd name="T13" fmla="*/ 9 h 41"/>
                <a:gd name="T14" fmla="*/ 904 w 1056"/>
                <a:gd name="T15" fmla="*/ 7 h 41"/>
                <a:gd name="T16" fmla="*/ 981 w 1056"/>
                <a:gd name="T17" fmla="*/ 7 h 41"/>
                <a:gd name="T18" fmla="*/ 990 w 1056"/>
                <a:gd name="T19" fmla="*/ 9 h 41"/>
                <a:gd name="T20" fmla="*/ 1046 w 1056"/>
                <a:gd name="T21" fmla="*/ 10 h 41"/>
                <a:gd name="T22" fmla="*/ 1055 w 1056"/>
                <a:gd name="T23" fmla="*/ 18 h 41"/>
                <a:gd name="T24" fmla="*/ 1054 w 1056"/>
                <a:gd name="T25" fmla="*/ 34 h 41"/>
                <a:gd name="T26" fmla="*/ 1043 w 1056"/>
                <a:gd name="T27" fmla="*/ 34 h 41"/>
                <a:gd name="T28" fmla="*/ 1022 w 1056"/>
                <a:gd name="T29" fmla="*/ 38 h 41"/>
                <a:gd name="T30" fmla="*/ 1016 w 1056"/>
                <a:gd name="T31" fmla="*/ 39 h 41"/>
                <a:gd name="T32" fmla="*/ 703 w 1056"/>
                <a:gd name="T33" fmla="*/ 39 h 41"/>
                <a:gd name="T34" fmla="*/ 699 w 1056"/>
                <a:gd name="T35" fmla="*/ 39 h 41"/>
                <a:gd name="T36" fmla="*/ 686 w 1056"/>
                <a:gd name="T37" fmla="*/ 39 h 41"/>
                <a:gd name="T38" fmla="*/ 674 w 1056"/>
                <a:gd name="T39" fmla="*/ 39 h 41"/>
                <a:gd name="T40" fmla="*/ 348 w 1056"/>
                <a:gd name="T41" fmla="*/ 39 h 41"/>
                <a:gd name="T42" fmla="*/ 336 w 1056"/>
                <a:gd name="T43" fmla="*/ 39 h 41"/>
                <a:gd name="T44" fmla="*/ 323 w 1056"/>
                <a:gd name="T45" fmla="*/ 39 h 41"/>
                <a:gd name="T46" fmla="*/ 113 w 1056"/>
                <a:gd name="T47" fmla="*/ 39 h 41"/>
                <a:gd name="T48" fmla="*/ 46 w 1056"/>
                <a:gd name="T49" fmla="*/ 39 h 41"/>
                <a:gd name="T50" fmla="*/ 28 w 1056"/>
                <a:gd name="T51" fmla="*/ 35 h 41"/>
                <a:gd name="T52" fmla="*/ 22 w 1056"/>
                <a:gd name="T53" fmla="*/ 34 h 41"/>
                <a:gd name="T54" fmla="*/ 1 w 1056"/>
                <a:gd name="T55" fmla="*/ 34 h 41"/>
                <a:gd name="T56" fmla="*/ 1 w 1056"/>
                <a:gd name="T57" fmla="*/ 12 h 41"/>
                <a:gd name="T58" fmla="*/ 37 w 1056"/>
                <a:gd name="T59" fmla="*/ 11 h 41"/>
                <a:gd name="T60" fmla="*/ 63 w 1056"/>
                <a:gd name="T61" fmla="*/ 4 h 41"/>
                <a:gd name="T62" fmla="*/ 109 w 1056"/>
                <a:gd name="T63" fmla="*/ 4 h 41"/>
                <a:gd name="T64" fmla="*/ 112 w 1056"/>
                <a:gd name="T65" fmla="*/ 4 h 41"/>
                <a:gd name="T66" fmla="*/ 195 w 1056"/>
                <a:gd name="T67" fmla="*/ 7 h 41"/>
                <a:gd name="T68" fmla="*/ 205 w 1056"/>
                <a:gd name="T69" fmla="*/ 10 h 41"/>
                <a:gd name="T70" fmla="*/ 220 w 1056"/>
                <a:gd name="T71" fmla="*/ 9 h 41"/>
                <a:gd name="T72" fmla="*/ 237 w 1056"/>
                <a:gd name="T73" fmla="*/ 6 h 41"/>
                <a:gd name="T74" fmla="*/ 504 w 1056"/>
                <a:gd name="T75" fmla="*/ 6 h 41"/>
                <a:gd name="T76" fmla="*/ 522 w 1056"/>
                <a:gd name="T77" fmla="*/ 6 h 41"/>
                <a:gd name="T78" fmla="*/ 545 w 1056"/>
                <a:gd name="T79" fmla="*/ 6 h 41"/>
                <a:gd name="T80" fmla="*/ 578 w 1056"/>
                <a:gd name="T81" fmla="*/ 4 h 41"/>
                <a:gd name="T82" fmla="*/ 585 w 1056"/>
                <a:gd name="T83" fmla="*/ 2 h 41"/>
                <a:gd name="T84" fmla="*/ 594 w 1056"/>
                <a:gd name="T85" fmla="*/ 4 h 41"/>
                <a:gd name="T86" fmla="*/ 644 w 1056"/>
                <a:gd name="T87" fmla="*/ 5 h 41"/>
                <a:gd name="T88" fmla="*/ 655 w 1056"/>
                <a:gd name="T89" fmla="*/ 5 h 41"/>
                <a:gd name="T90" fmla="*/ 656 w 1056"/>
                <a:gd name="T91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56" h="41">
                  <a:moveTo>
                    <a:pt x="656" y="6"/>
                  </a:moveTo>
                  <a:cubicBezTo>
                    <a:pt x="657" y="9"/>
                    <a:pt x="658" y="10"/>
                    <a:pt x="662" y="10"/>
                  </a:cubicBezTo>
                  <a:cubicBezTo>
                    <a:pt x="667" y="9"/>
                    <a:pt x="672" y="9"/>
                    <a:pt x="677" y="9"/>
                  </a:cubicBezTo>
                  <a:cubicBezTo>
                    <a:pt x="681" y="5"/>
                    <a:pt x="687" y="5"/>
                    <a:pt x="692" y="5"/>
                  </a:cubicBezTo>
                  <a:cubicBezTo>
                    <a:pt x="736" y="6"/>
                    <a:pt x="779" y="6"/>
                    <a:pt x="823" y="5"/>
                  </a:cubicBezTo>
                  <a:cubicBezTo>
                    <a:pt x="829" y="5"/>
                    <a:pt x="834" y="4"/>
                    <a:pt x="839" y="9"/>
                  </a:cubicBezTo>
                  <a:cubicBezTo>
                    <a:pt x="857" y="9"/>
                    <a:pt x="876" y="9"/>
                    <a:pt x="894" y="9"/>
                  </a:cubicBezTo>
                  <a:cubicBezTo>
                    <a:pt x="897" y="7"/>
                    <a:pt x="900" y="7"/>
                    <a:pt x="904" y="7"/>
                  </a:cubicBezTo>
                  <a:cubicBezTo>
                    <a:pt x="929" y="7"/>
                    <a:pt x="955" y="7"/>
                    <a:pt x="981" y="7"/>
                  </a:cubicBezTo>
                  <a:cubicBezTo>
                    <a:pt x="984" y="7"/>
                    <a:pt x="987" y="7"/>
                    <a:pt x="990" y="9"/>
                  </a:cubicBezTo>
                  <a:cubicBezTo>
                    <a:pt x="1009" y="10"/>
                    <a:pt x="1027" y="10"/>
                    <a:pt x="1046" y="10"/>
                  </a:cubicBezTo>
                  <a:cubicBezTo>
                    <a:pt x="1052" y="10"/>
                    <a:pt x="1056" y="11"/>
                    <a:pt x="1055" y="18"/>
                  </a:cubicBezTo>
                  <a:cubicBezTo>
                    <a:pt x="1054" y="23"/>
                    <a:pt x="1055" y="29"/>
                    <a:pt x="1054" y="34"/>
                  </a:cubicBezTo>
                  <a:cubicBezTo>
                    <a:pt x="1050" y="35"/>
                    <a:pt x="1046" y="34"/>
                    <a:pt x="1043" y="34"/>
                  </a:cubicBezTo>
                  <a:cubicBezTo>
                    <a:pt x="1036" y="35"/>
                    <a:pt x="1028" y="33"/>
                    <a:pt x="1022" y="38"/>
                  </a:cubicBezTo>
                  <a:cubicBezTo>
                    <a:pt x="1020" y="40"/>
                    <a:pt x="1018" y="39"/>
                    <a:pt x="1016" y="39"/>
                  </a:cubicBezTo>
                  <a:cubicBezTo>
                    <a:pt x="911" y="39"/>
                    <a:pt x="807" y="39"/>
                    <a:pt x="703" y="39"/>
                  </a:cubicBezTo>
                  <a:cubicBezTo>
                    <a:pt x="702" y="39"/>
                    <a:pt x="701" y="39"/>
                    <a:pt x="699" y="39"/>
                  </a:cubicBezTo>
                  <a:cubicBezTo>
                    <a:pt x="695" y="38"/>
                    <a:pt x="690" y="38"/>
                    <a:pt x="686" y="39"/>
                  </a:cubicBezTo>
                  <a:cubicBezTo>
                    <a:pt x="682" y="39"/>
                    <a:pt x="678" y="39"/>
                    <a:pt x="674" y="39"/>
                  </a:cubicBezTo>
                  <a:cubicBezTo>
                    <a:pt x="565" y="39"/>
                    <a:pt x="457" y="39"/>
                    <a:pt x="348" y="39"/>
                  </a:cubicBezTo>
                  <a:cubicBezTo>
                    <a:pt x="344" y="39"/>
                    <a:pt x="340" y="39"/>
                    <a:pt x="336" y="39"/>
                  </a:cubicBezTo>
                  <a:cubicBezTo>
                    <a:pt x="332" y="38"/>
                    <a:pt x="327" y="38"/>
                    <a:pt x="323" y="39"/>
                  </a:cubicBezTo>
                  <a:cubicBezTo>
                    <a:pt x="253" y="40"/>
                    <a:pt x="183" y="39"/>
                    <a:pt x="113" y="39"/>
                  </a:cubicBezTo>
                  <a:cubicBezTo>
                    <a:pt x="91" y="39"/>
                    <a:pt x="68" y="39"/>
                    <a:pt x="46" y="39"/>
                  </a:cubicBezTo>
                  <a:cubicBezTo>
                    <a:pt x="40" y="39"/>
                    <a:pt x="33" y="41"/>
                    <a:pt x="28" y="35"/>
                  </a:cubicBezTo>
                  <a:cubicBezTo>
                    <a:pt x="26" y="34"/>
                    <a:pt x="24" y="35"/>
                    <a:pt x="22" y="34"/>
                  </a:cubicBezTo>
                  <a:cubicBezTo>
                    <a:pt x="15" y="34"/>
                    <a:pt x="8" y="35"/>
                    <a:pt x="1" y="34"/>
                  </a:cubicBezTo>
                  <a:cubicBezTo>
                    <a:pt x="0" y="26"/>
                    <a:pt x="1" y="19"/>
                    <a:pt x="1" y="12"/>
                  </a:cubicBezTo>
                  <a:cubicBezTo>
                    <a:pt x="13" y="9"/>
                    <a:pt x="25" y="11"/>
                    <a:pt x="37" y="11"/>
                  </a:cubicBezTo>
                  <a:cubicBezTo>
                    <a:pt x="47" y="11"/>
                    <a:pt x="56" y="11"/>
                    <a:pt x="63" y="4"/>
                  </a:cubicBezTo>
                  <a:cubicBezTo>
                    <a:pt x="78" y="3"/>
                    <a:pt x="93" y="3"/>
                    <a:pt x="109" y="4"/>
                  </a:cubicBezTo>
                  <a:cubicBezTo>
                    <a:pt x="110" y="4"/>
                    <a:pt x="111" y="4"/>
                    <a:pt x="112" y="4"/>
                  </a:cubicBezTo>
                  <a:cubicBezTo>
                    <a:pt x="140" y="8"/>
                    <a:pt x="167" y="7"/>
                    <a:pt x="195" y="7"/>
                  </a:cubicBezTo>
                  <a:cubicBezTo>
                    <a:pt x="199" y="7"/>
                    <a:pt x="202" y="7"/>
                    <a:pt x="205" y="10"/>
                  </a:cubicBezTo>
                  <a:cubicBezTo>
                    <a:pt x="210" y="10"/>
                    <a:pt x="215" y="9"/>
                    <a:pt x="220" y="9"/>
                  </a:cubicBezTo>
                  <a:cubicBezTo>
                    <a:pt x="225" y="4"/>
                    <a:pt x="231" y="6"/>
                    <a:pt x="237" y="6"/>
                  </a:cubicBezTo>
                  <a:cubicBezTo>
                    <a:pt x="326" y="6"/>
                    <a:pt x="415" y="6"/>
                    <a:pt x="504" y="6"/>
                  </a:cubicBezTo>
                  <a:cubicBezTo>
                    <a:pt x="510" y="6"/>
                    <a:pt x="516" y="5"/>
                    <a:pt x="522" y="6"/>
                  </a:cubicBezTo>
                  <a:cubicBezTo>
                    <a:pt x="530" y="5"/>
                    <a:pt x="537" y="5"/>
                    <a:pt x="545" y="6"/>
                  </a:cubicBezTo>
                  <a:cubicBezTo>
                    <a:pt x="556" y="7"/>
                    <a:pt x="567" y="7"/>
                    <a:pt x="578" y="4"/>
                  </a:cubicBezTo>
                  <a:cubicBezTo>
                    <a:pt x="580" y="4"/>
                    <a:pt x="582" y="3"/>
                    <a:pt x="585" y="2"/>
                  </a:cubicBezTo>
                  <a:cubicBezTo>
                    <a:pt x="588" y="0"/>
                    <a:pt x="591" y="3"/>
                    <a:pt x="594" y="4"/>
                  </a:cubicBezTo>
                  <a:cubicBezTo>
                    <a:pt x="610" y="6"/>
                    <a:pt x="627" y="4"/>
                    <a:pt x="644" y="5"/>
                  </a:cubicBezTo>
                  <a:cubicBezTo>
                    <a:pt x="647" y="5"/>
                    <a:pt x="651" y="5"/>
                    <a:pt x="655" y="5"/>
                  </a:cubicBezTo>
                  <a:cubicBezTo>
                    <a:pt x="655" y="5"/>
                    <a:pt x="656" y="5"/>
                    <a:pt x="656" y="6"/>
                  </a:cubicBezTo>
                  <a:close/>
                </a:path>
              </a:pathLst>
            </a:custGeom>
            <a:solidFill>
              <a:srgbClr val="E9EE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1947863" y="7327901"/>
              <a:ext cx="1128713" cy="396875"/>
            </a:xfrm>
            <a:custGeom>
              <a:avLst/>
              <a:gdLst>
                <a:gd name="T0" fmla="*/ 2 w 300"/>
                <a:gd name="T1" fmla="*/ 102 h 105"/>
                <a:gd name="T2" fmla="*/ 0 w 300"/>
                <a:gd name="T3" fmla="*/ 96 h 105"/>
                <a:gd name="T4" fmla="*/ 0 w 300"/>
                <a:gd name="T5" fmla="*/ 9 h 105"/>
                <a:gd name="T6" fmla="*/ 2 w 300"/>
                <a:gd name="T7" fmla="*/ 3 h 105"/>
                <a:gd name="T8" fmla="*/ 10 w 300"/>
                <a:gd name="T9" fmla="*/ 1 h 105"/>
                <a:gd name="T10" fmla="*/ 284 w 300"/>
                <a:gd name="T11" fmla="*/ 1 h 105"/>
                <a:gd name="T12" fmla="*/ 300 w 300"/>
                <a:gd name="T13" fmla="*/ 18 h 105"/>
                <a:gd name="T14" fmla="*/ 300 w 300"/>
                <a:gd name="T15" fmla="*/ 89 h 105"/>
                <a:gd name="T16" fmla="*/ 285 w 300"/>
                <a:gd name="T17" fmla="*/ 104 h 105"/>
                <a:gd name="T18" fmla="*/ 12 w 300"/>
                <a:gd name="T19" fmla="*/ 104 h 105"/>
                <a:gd name="T20" fmla="*/ 2 w 300"/>
                <a:gd name="T21" fmla="*/ 10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0" h="105">
                  <a:moveTo>
                    <a:pt x="2" y="102"/>
                  </a:moveTo>
                  <a:cubicBezTo>
                    <a:pt x="0" y="101"/>
                    <a:pt x="0" y="98"/>
                    <a:pt x="0" y="96"/>
                  </a:cubicBezTo>
                  <a:cubicBezTo>
                    <a:pt x="0" y="67"/>
                    <a:pt x="0" y="38"/>
                    <a:pt x="0" y="9"/>
                  </a:cubicBezTo>
                  <a:cubicBezTo>
                    <a:pt x="0" y="7"/>
                    <a:pt x="0" y="5"/>
                    <a:pt x="2" y="3"/>
                  </a:cubicBezTo>
                  <a:cubicBezTo>
                    <a:pt x="4" y="0"/>
                    <a:pt x="7" y="1"/>
                    <a:pt x="10" y="1"/>
                  </a:cubicBezTo>
                  <a:cubicBezTo>
                    <a:pt x="101" y="1"/>
                    <a:pt x="192" y="1"/>
                    <a:pt x="284" y="1"/>
                  </a:cubicBezTo>
                  <a:cubicBezTo>
                    <a:pt x="298" y="1"/>
                    <a:pt x="300" y="3"/>
                    <a:pt x="300" y="18"/>
                  </a:cubicBezTo>
                  <a:cubicBezTo>
                    <a:pt x="300" y="42"/>
                    <a:pt x="300" y="65"/>
                    <a:pt x="300" y="89"/>
                  </a:cubicBezTo>
                  <a:cubicBezTo>
                    <a:pt x="300" y="102"/>
                    <a:pt x="298" y="104"/>
                    <a:pt x="285" y="104"/>
                  </a:cubicBezTo>
                  <a:cubicBezTo>
                    <a:pt x="194" y="104"/>
                    <a:pt x="103" y="104"/>
                    <a:pt x="12" y="104"/>
                  </a:cubicBezTo>
                  <a:cubicBezTo>
                    <a:pt x="9" y="104"/>
                    <a:pt x="5" y="105"/>
                    <a:pt x="2" y="102"/>
                  </a:cubicBezTo>
                  <a:close/>
                </a:path>
              </a:pathLst>
            </a:custGeom>
            <a:solidFill>
              <a:srgbClr val="D9DC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1952625" y="6965951"/>
              <a:ext cx="2492375" cy="844550"/>
            </a:xfrm>
            <a:custGeom>
              <a:avLst/>
              <a:gdLst>
                <a:gd name="T0" fmla="*/ 1 w 663"/>
                <a:gd name="T1" fmla="*/ 198 h 224"/>
                <a:gd name="T2" fmla="*/ 13 w 663"/>
                <a:gd name="T3" fmla="*/ 197 h 224"/>
                <a:gd name="T4" fmla="*/ 284 w 663"/>
                <a:gd name="T5" fmla="*/ 197 h 224"/>
                <a:gd name="T6" fmla="*/ 296 w 663"/>
                <a:gd name="T7" fmla="*/ 185 h 224"/>
                <a:gd name="T8" fmla="*/ 296 w 663"/>
                <a:gd name="T9" fmla="*/ 112 h 224"/>
                <a:gd name="T10" fmla="*/ 284 w 663"/>
                <a:gd name="T11" fmla="*/ 100 h 224"/>
                <a:gd name="T12" fmla="*/ 17 w 663"/>
                <a:gd name="T13" fmla="*/ 100 h 224"/>
                <a:gd name="T14" fmla="*/ 1 w 663"/>
                <a:gd name="T15" fmla="*/ 99 h 224"/>
                <a:gd name="T16" fmla="*/ 0 w 663"/>
                <a:gd name="T17" fmla="*/ 96 h 224"/>
                <a:gd name="T18" fmla="*/ 1 w 663"/>
                <a:gd name="T19" fmla="*/ 94 h 224"/>
                <a:gd name="T20" fmla="*/ 11 w 663"/>
                <a:gd name="T21" fmla="*/ 89 h 224"/>
                <a:gd name="T22" fmla="*/ 39 w 663"/>
                <a:gd name="T23" fmla="*/ 89 h 224"/>
                <a:gd name="T24" fmla="*/ 269 w 663"/>
                <a:gd name="T25" fmla="*/ 89 h 224"/>
                <a:gd name="T26" fmla="*/ 279 w 663"/>
                <a:gd name="T27" fmla="*/ 89 h 224"/>
                <a:gd name="T28" fmla="*/ 291 w 663"/>
                <a:gd name="T29" fmla="*/ 77 h 224"/>
                <a:gd name="T30" fmla="*/ 291 w 663"/>
                <a:gd name="T31" fmla="*/ 25 h 224"/>
                <a:gd name="T32" fmla="*/ 292 w 663"/>
                <a:gd name="T33" fmla="*/ 9 h 224"/>
                <a:gd name="T34" fmla="*/ 295 w 663"/>
                <a:gd name="T35" fmla="*/ 1 h 224"/>
                <a:gd name="T36" fmla="*/ 304 w 663"/>
                <a:gd name="T37" fmla="*/ 1 h 224"/>
                <a:gd name="T38" fmla="*/ 308 w 663"/>
                <a:gd name="T39" fmla="*/ 9 h 224"/>
                <a:gd name="T40" fmla="*/ 308 w 663"/>
                <a:gd name="T41" fmla="*/ 71 h 224"/>
                <a:gd name="T42" fmla="*/ 327 w 663"/>
                <a:gd name="T43" fmla="*/ 89 h 224"/>
                <a:gd name="T44" fmla="*/ 637 w 663"/>
                <a:gd name="T45" fmla="*/ 89 h 224"/>
                <a:gd name="T46" fmla="*/ 656 w 663"/>
                <a:gd name="T47" fmla="*/ 90 h 224"/>
                <a:gd name="T48" fmla="*/ 659 w 663"/>
                <a:gd name="T49" fmla="*/ 92 h 224"/>
                <a:gd name="T50" fmla="*/ 659 w 663"/>
                <a:gd name="T51" fmla="*/ 102 h 224"/>
                <a:gd name="T52" fmla="*/ 656 w 663"/>
                <a:gd name="T53" fmla="*/ 104 h 224"/>
                <a:gd name="T54" fmla="*/ 638 w 663"/>
                <a:gd name="T55" fmla="*/ 105 h 224"/>
                <a:gd name="T56" fmla="*/ 329 w 663"/>
                <a:gd name="T57" fmla="*/ 105 h 224"/>
                <a:gd name="T58" fmla="*/ 308 w 663"/>
                <a:gd name="T59" fmla="*/ 126 h 224"/>
                <a:gd name="T60" fmla="*/ 308 w 663"/>
                <a:gd name="T61" fmla="*/ 179 h 224"/>
                <a:gd name="T62" fmla="*/ 312 w 663"/>
                <a:gd name="T63" fmla="*/ 191 h 224"/>
                <a:gd name="T64" fmla="*/ 336 w 663"/>
                <a:gd name="T65" fmla="*/ 196 h 224"/>
                <a:gd name="T66" fmla="*/ 643 w 663"/>
                <a:gd name="T67" fmla="*/ 196 h 224"/>
                <a:gd name="T68" fmla="*/ 658 w 663"/>
                <a:gd name="T69" fmla="*/ 198 h 224"/>
                <a:gd name="T70" fmla="*/ 658 w 663"/>
                <a:gd name="T71" fmla="*/ 202 h 224"/>
                <a:gd name="T72" fmla="*/ 647 w 663"/>
                <a:gd name="T73" fmla="*/ 203 h 224"/>
                <a:gd name="T74" fmla="*/ 315 w 663"/>
                <a:gd name="T75" fmla="*/ 203 h 224"/>
                <a:gd name="T76" fmla="*/ 304 w 663"/>
                <a:gd name="T77" fmla="*/ 204 h 224"/>
                <a:gd name="T78" fmla="*/ 304 w 663"/>
                <a:gd name="T79" fmla="*/ 220 h 224"/>
                <a:gd name="T80" fmla="*/ 300 w 663"/>
                <a:gd name="T81" fmla="*/ 224 h 224"/>
                <a:gd name="T82" fmla="*/ 296 w 663"/>
                <a:gd name="T83" fmla="*/ 220 h 224"/>
                <a:gd name="T84" fmla="*/ 294 w 663"/>
                <a:gd name="T85" fmla="*/ 205 h 224"/>
                <a:gd name="T86" fmla="*/ 276 w 663"/>
                <a:gd name="T87" fmla="*/ 203 h 224"/>
                <a:gd name="T88" fmla="*/ 12 w 663"/>
                <a:gd name="T89" fmla="*/ 203 h 224"/>
                <a:gd name="T90" fmla="*/ 1 w 663"/>
                <a:gd name="T91" fmla="*/ 202 h 224"/>
                <a:gd name="T92" fmla="*/ 1 w 663"/>
                <a:gd name="T93" fmla="*/ 198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63" h="224">
                  <a:moveTo>
                    <a:pt x="1" y="198"/>
                  </a:moveTo>
                  <a:cubicBezTo>
                    <a:pt x="5" y="196"/>
                    <a:pt x="9" y="197"/>
                    <a:pt x="13" y="197"/>
                  </a:cubicBezTo>
                  <a:cubicBezTo>
                    <a:pt x="104" y="197"/>
                    <a:pt x="194" y="197"/>
                    <a:pt x="284" y="197"/>
                  </a:cubicBezTo>
                  <a:cubicBezTo>
                    <a:pt x="293" y="197"/>
                    <a:pt x="296" y="195"/>
                    <a:pt x="296" y="185"/>
                  </a:cubicBezTo>
                  <a:cubicBezTo>
                    <a:pt x="295" y="161"/>
                    <a:pt x="295" y="136"/>
                    <a:pt x="296" y="112"/>
                  </a:cubicBezTo>
                  <a:cubicBezTo>
                    <a:pt x="296" y="103"/>
                    <a:pt x="293" y="100"/>
                    <a:pt x="284" y="100"/>
                  </a:cubicBezTo>
                  <a:cubicBezTo>
                    <a:pt x="195" y="100"/>
                    <a:pt x="106" y="100"/>
                    <a:pt x="17" y="100"/>
                  </a:cubicBezTo>
                  <a:cubicBezTo>
                    <a:pt x="12" y="100"/>
                    <a:pt x="6" y="101"/>
                    <a:pt x="1" y="99"/>
                  </a:cubicBezTo>
                  <a:cubicBezTo>
                    <a:pt x="1" y="98"/>
                    <a:pt x="1" y="97"/>
                    <a:pt x="0" y="96"/>
                  </a:cubicBezTo>
                  <a:cubicBezTo>
                    <a:pt x="1" y="95"/>
                    <a:pt x="1" y="94"/>
                    <a:pt x="1" y="94"/>
                  </a:cubicBezTo>
                  <a:cubicBezTo>
                    <a:pt x="3" y="89"/>
                    <a:pt x="7" y="90"/>
                    <a:pt x="11" y="89"/>
                  </a:cubicBezTo>
                  <a:cubicBezTo>
                    <a:pt x="20" y="89"/>
                    <a:pt x="30" y="89"/>
                    <a:pt x="39" y="89"/>
                  </a:cubicBezTo>
                  <a:cubicBezTo>
                    <a:pt x="116" y="89"/>
                    <a:pt x="192" y="89"/>
                    <a:pt x="269" y="89"/>
                  </a:cubicBezTo>
                  <a:cubicBezTo>
                    <a:pt x="272" y="89"/>
                    <a:pt x="276" y="89"/>
                    <a:pt x="279" y="89"/>
                  </a:cubicBezTo>
                  <a:cubicBezTo>
                    <a:pt x="288" y="89"/>
                    <a:pt x="290" y="87"/>
                    <a:pt x="291" y="77"/>
                  </a:cubicBezTo>
                  <a:cubicBezTo>
                    <a:pt x="291" y="60"/>
                    <a:pt x="291" y="42"/>
                    <a:pt x="291" y="25"/>
                  </a:cubicBezTo>
                  <a:cubicBezTo>
                    <a:pt x="291" y="20"/>
                    <a:pt x="291" y="15"/>
                    <a:pt x="292" y="9"/>
                  </a:cubicBezTo>
                  <a:cubicBezTo>
                    <a:pt x="292" y="6"/>
                    <a:pt x="293" y="3"/>
                    <a:pt x="295" y="1"/>
                  </a:cubicBezTo>
                  <a:cubicBezTo>
                    <a:pt x="298" y="0"/>
                    <a:pt x="301" y="0"/>
                    <a:pt x="304" y="1"/>
                  </a:cubicBezTo>
                  <a:cubicBezTo>
                    <a:pt x="307" y="3"/>
                    <a:pt x="308" y="6"/>
                    <a:pt x="308" y="9"/>
                  </a:cubicBezTo>
                  <a:cubicBezTo>
                    <a:pt x="309" y="30"/>
                    <a:pt x="308" y="50"/>
                    <a:pt x="308" y="71"/>
                  </a:cubicBezTo>
                  <a:cubicBezTo>
                    <a:pt x="309" y="88"/>
                    <a:pt x="309" y="89"/>
                    <a:pt x="327" y="89"/>
                  </a:cubicBezTo>
                  <a:cubicBezTo>
                    <a:pt x="430" y="89"/>
                    <a:pt x="534" y="89"/>
                    <a:pt x="637" y="89"/>
                  </a:cubicBezTo>
                  <a:cubicBezTo>
                    <a:pt x="643" y="89"/>
                    <a:pt x="650" y="89"/>
                    <a:pt x="656" y="90"/>
                  </a:cubicBezTo>
                  <a:cubicBezTo>
                    <a:pt x="657" y="91"/>
                    <a:pt x="658" y="91"/>
                    <a:pt x="659" y="92"/>
                  </a:cubicBezTo>
                  <a:cubicBezTo>
                    <a:pt x="663" y="95"/>
                    <a:pt x="663" y="99"/>
                    <a:pt x="659" y="102"/>
                  </a:cubicBezTo>
                  <a:cubicBezTo>
                    <a:pt x="658" y="103"/>
                    <a:pt x="657" y="103"/>
                    <a:pt x="656" y="104"/>
                  </a:cubicBezTo>
                  <a:cubicBezTo>
                    <a:pt x="650" y="106"/>
                    <a:pt x="644" y="105"/>
                    <a:pt x="638" y="105"/>
                  </a:cubicBezTo>
                  <a:cubicBezTo>
                    <a:pt x="535" y="105"/>
                    <a:pt x="432" y="105"/>
                    <a:pt x="329" y="105"/>
                  </a:cubicBezTo>
                  <a:cubicBezTo>
                    <a:pt x="309" y="105"/>
                    <a:pt x="308" y="105"/>
                    <a:pt x="308" y="126"/>
                  </a:cubicBezTo>
                  <a:cubicBezTo>
                    <a:pt x="308" y="143"/>
                    <a:pt x="308" y="161"/>
                    <a:pt x="308" y="179"/>
                  </a:cubicBezTo>
                  <a:cubicBezTo>
                    <a:pt x="309" y="183"/>
                    <a:pt x="308" y="188"/>
                    <a:pt x="312" y="191"/>
                  </a:cubicBezTo>
                  <a:cubicBezTo>
                    <a:pt x="319" y="195"/>
                    <a:pt x="327" y="196"/>
                    <a:pt x="336" y="196"/>
                  </a:cubicBezTo>
                  <a:cubicBezTo>
                    <a:pt x="438" y="196"/>
                    <a:pt x="541" y="196"/>
                    <a:pt x="643" y="196"/>
                  </a:cubicBezTo>
                  <a:cubicBezTo>
                    <a:pt x="648" y="196"/>
                    <a:pt x="653" y="194"/>
                    <a:pt x="658" y="198"/>
                  </a:cubicBezTo>
                  <a:cubicBezTo>
                    <a:pt x="659" y="199"/>
                    <a:pt x="659" y="201"/>
                    <a:pt x="658" y="202"/>
                  </a:cubicBezTo>
                  <a:cubicBezTo>
                    <a:pt x="654" y="203"/>
                    <a:pt x="650" y="203"/>
                    <a:pt x="647" y="203"/>
                  </a:cubicBezTo>
                  <a:cubicBezTo>
                    <a:pt x="536" y="203"/>
                    <a:pt x="426" y="203"/>
                    <a:pt x="315" y="203"/>
                  </a:cubicBezTo>
                  <a:cubicBezTo>
                    <a:pt x="311" y="203"/>
                    <a:pt x="308" y="202"/>
                    <a:pt x="304" y="204"/>
                  </a:cubicBezTo>
                  <a:cubicBezTo>
                    <a:pt x="304" y="209"/>
                    <a:pt x="304" y="214"/>
                    <a:pt x="304" y="220"/>
                  </a:cubicBezTo>
                  <a:cubicBezTo>
                    <a:pt x="304" y="222"/>
                    <a:pt x="303" y="224"/>
                    <a:pt x="300" y="224"/>
                  </a:cubicBezTo>
                  <a:cubicBezTo>
                    <a:pt x="297" y="224"/>
                    <a:pt x="296" y="222"/>
                    <a:pt x="296" y="220"/>
                  </a:cubicBezTo>
                  <a:cubicBezTo>
                    <a:pt x="295" y="215"/>
                    <a:pt x="298" y="208"/>
                    <a:pt x="294" y="205"/>
                  </a:cubicBezTo>
                  <a:cubicBezTo>
                    <a:pt x="289" y="201"/>
                    <a:pt x="282" y="203"/>
                    <a:pt x="276" y="203"/>
                  </a:cubicBezTo>
                  <a:cubicBezTo>
                    <a:pt x="188" y="203"/>
                    <a:pt x="100" y="203"/>
                    <a:pt x="12" y="203"/>
                  </a:cubicBezTo>
                  <a:cubicBezTo>
                    <a:pt x="8" y="203"/>
                    <a:pt x="4" y="204"/>
                    <a:pt x="1" y="202"/>
                  </a:cubicBezTo>
                  <a:cubicBezTo>
                    <a:pt x="1" y="201"/>
                    <a:pt x="1" y="200"/>
                    <a:pt x="1" y="198"/>
                  </a:cubicBezTo>
                  <a:close/>
                </a:path>
              </a:pathLst>
            </a:custGeom>
            <a:solidFill>
              <a:srgbClr val="888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3463925" y="5781676"/>
              <a:ext cx="777875" cy="966788"/>
            </a:xfrm>
            <a:custGeom>
              <a:avLst/>
              <a:gdLst>
                <a:gd name="T0" fmla="*/ 6 w 207"/>
                <a:gd name="T1" fmla="*/ 59 h 256"/>
                <a:gd name="T2" fmla="*/ 8 w 207"/>
                <a:gd name="T3" fmla="*/ 49 h 256"/>
                <a:gd name="T4" fmla="*/ 11 w 207"/>
                <a:gd name="T5" fmla="*/ 41 h 256"/>
                <a:gd name="T6" fmla="*/ 53 w 207"/>
                <a:gd name="T7" fmla="*/ 1 h 256"/>
                <a:gd name="T8" fmla="*/ 78 w 207"/>
                <a:gd name="T9" fmla="*/ 6 h 256"/>
                <a:gd name="T10" fmla="*/ 89 w 207"/>
                <a:gd name="T11" fmla="*/ 30 h 256"/>
                <a:gd name="T12" fmla="*/ 89 w 207"/>
                <a:gd name="T13" fmla="*/ 42 h 256"/>
                <a:gd name="T14" fmla="*/ 103 w 207"/>
                <a:gd name="T15" fmla="*/ 59 h 256"/>
                <a:gd name="T16" fmla="*/ 116 w 207"/>
                <a:gd name="T17" fmla="*/ 77 h 256"/>
                <a:gd name="T18" fmla="*/ 116 w 207"/>
                <a:gd name="T19" fmla="*/ 109 h 256"/>
                <a:gd name="T20" fmla="*/ 136 w 207"/>
                <a:gd name="T21" fmla="*/ 129 h 256"/>
                <a:gd name="T22" fmla="*/ 158 w 207"/>
                <a:gd name="T23" fmla="*/ 129 h 256"/>
                <a:gd name="T24" fmla="*/ 193 w 207"/>
                <a:gd name="T25" fmla="*/ 160 h 256"/>
                <a:gd name="T26" fmla="*/ 194 w 207"/>
                <a:gd name="T27" fmla="*/ 165 h 256"/>
                <a:gd name="T28" fmla="*/ 199 w 207"/>
                <a:gd name="T29" fmla="*/ 182 h 256"/>
                <a:gd name="T30" fmla="*/ 206 w 207"/>
                <a:gd name="T31" fmla="*/ 243 h 256"/>
                <a:gd name="T32" fmla="*/ 203 w 207"/>
                <a:gd name="T33" fmla="*/ 244 h 256"/>
                <a:gd name="T34" fmla="*/ 199 w 207"/>
                <a:gd name="T35" fmla="*/ 242 h 256"/>
                <a:gd name="T36" fmla="*/ 192 w 207"/>
                <a:gd name="T37" fmla="*/ 217 h 256"/>
                <a:gd name="T38" fmla="*/ 190 w 207"/>
                <a:gd name="T39" fmla="*/ 185 h 256"/>
                <a:gd name="T40" fmla="*/ 183 w 207"/>
                <a:gd name="T41" fmla="*/ 183 h 256"/>
                <a:gd name="T42" fmla="*/ 181 w 207"/>
                <a:gd name="T43" fmla="*/ 190 h 256"/>
                <a:gd name="T44" fmla="*/ 182 w 207"/>
                <a:gd name="T45" fmla="*/ 225 h 256"/>
                <a:gd name="T46" fmla="*/ 174 w 207"/>
                <a:gd name="T47" fmla="*/ 243 h 256"/>
                <a:gd name="T48" fmla="*/ 170 w 207"/>
                <a:gd name="T49" fmla="*/ 249 h 256"/>
                <a:gd name="T50" fmla="*/ 164 w 207"/>
                <a:gd name="T51" fmla="*/ 256 h 256"/>
                <a:gd name="T52" fmla="*/ 158 w 207"/>
                <a:gd name="T53" fmla="*/ 254 h 256"/>
                <a:gd name="T54" fmla="*/ 156 w 207"/>
                <a:gd name="T55" fmla="*/ 251 h 256"/>
                <a:gd name="T56" fmla="*/ 150 w 207"/>
                <a:gd name="T57" fmla="*/ 229 h 256"/>
                <a:gd name="T58" fmla="*/ 150 w 207"/>
                <a:gd name="T59" fmla="*/ 209 h 256"/>
                <a:gd name="T60" fmla="*/ 146 w 207"/>
                <a:gd name="T61" fmla="*/ 202 h 256"/>
                <a:gd name="T62" fmla="*/ 139 w 207"/>
                <a:gd name="T63" fmla="*/ 200 h 256"/>
                <a:gd name="T64" fmla="*/ 135 w 207"/>
                <a:gd name="T65" fmla="*/ 199 h 256"/>
                <a:gd name="T66" fmla="*/ 141 w 207"/>
                <a:gd name="T67" fmla="*/ 184 h 256"/>
                <a:gd name="T68" fmla="*/ 150 w 207"/>
                <a:gd name="T69" fmla="*/ 184 h 256"/>
                <a:gd name="T70" fmla="*/ 160 w 207"/>
                <a:gd name="T71" fmla="*/ 199 h 256"/>
                <a:gd name="T72" fmla="*/ 162 w 207"/>
                <a:gd name="T73" fmla="*/ 239 h 256"/>
                <a:gd name="T74" fmla="*/ 170 w 207"/>
                <a:gd name="T75" fmla="*/ 223 h 256"/>
                <a:gd name="T76" fmla="*/ 170 w 207"/>
                <a:gd name="T77" fmla="*/ 176 h 256"/>
                <a:gd name="T78" fmla="*/ 174 w 207"/>
                <a:gd name="T79" fmla="*/ 164 h 256"/>
                <a:gd name="T80" fmla="*/ 175 w 207"/>
                <a:gd name="T81" fmla="*/ 151 h 256"/>
                <a:gd name="T82" fmla="*/ 159 w 207"/>
                <a:gd name="T83" fmla="*/ 143 h 256"/>
                <a:gd name="T84" fmla="*/ 137 w 207"/>
                <a:gd name="T85" fmla="*/ 143 h 256"/>
                <a:gd name="T86" fmla="*/ 103 w 207"/>
                <a:gd name="T87" fmla="*/ 108 h 256"/>
                <a:gd name="T88" fmla="*/ 103 w 207"/>
                <a:gd name="T89" fmla="*/ 84 h 256"/>
                <a:gd name="T90" fmla="*/ 94 w 207"/>
                <a:gd name="T91" fmla="*/ 71 h 256"/>
                <a:gd name="T92" fmla="*/ 78 w 207"/>
                <a:gd name="T93" fmla="*/ 58 h 256"/>
                <a:gd name="T94" fmla="*/ 78 w 207"/>
                <a:gd name="T95" fmla="*/ 55 h 256"/>
                <a:gd name="T96" fmla="*/ 76 w 207"/>
                <a:gd name="T97" fmla="*/ 27 h 256"/>
                <a:gd name="T98" fmla="*/ 55 w 207"/>
                <a:gd name="T99" fmla="*/ 13 h 256"/>
                <a:gd name="T100" fmla="*/ 39 w 207"/>
                <a:gd name="T101" fmla="*/ 13 h 256"/>
                <a:gd name="T102" fmla="*/ 24 w 207"/>
                <a:gd name="T103" fmla="*/ 31 h 256"/>
                <a:gd name="T104" fmla="*/ 29 w 207"/>
                <a:gd name="T105" fmla="*/ 48 h 256"/>
                <a:gd name="T106" fmla="*/ 26 w 207"/>
                <a:gd name="T107" fmla="*/ 62 h 256"/>
                <a:gd name="T108" fmla="*/ 6 w 207"/>
                <a:gd name="T109" fmla="*/ 59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7" h="256">
                  <a:moveTo>
                    <a:pt x="6" y="59"/>
                  </a:moveTo>
                  <a:cubicBezTo>
                    <a:pt x="3" y="55"/>
                    <a:pt x="0" y="51"/>
                    <a:pt x="8" y="49"/>
                  </a:cubicBezTo>
                  <a:cubicBezTo>
                    <a:pt x="12" y="47"/>
                    <a:pt x="11" y="44"/>
                    <a:pt x="11" y="41"/>
                  </a:cubicBezTo>
                  <a:cubicBezTo>
                    <a:pt x="12" y="6"/>
                    <a:pt x="18" y="1"/>
                    <a:pt x="53" y="1"/>
                  </a:cubicBezTo>
                  <a:cubicBezTo>
                    <a:pt x="62" y="1"/>
                    <a:pt x="70" y="0"/>
                    <a:pt x="78" y="6"/>
                  </a:cubicBezTo>
                  <a:cubicBezTo>
                    <a:pt x="86" y="12"/>
                    <a:pt x="89" y="20"/>
                    <a:pt x="89" y="30"/>
                  </a:cubicBezTo>
                  <a:cubicBezTo>
                    <a:pt x="89" y="34"/>
                    <a:pt x="89" y="38"/>
                    <a:pt x="89" y="42"/>
                  </a:cubicBezTo>
                  <a:cubicBezTo>
                    <a:pt x="89" y="55"/>
                    <a:pt x="89" y="55"/>
                    <a:pt x="103" y="59"/>
                  </a:cubicBezTo>
                  <a:cubicBezTo>
                    <a:pt x="111" y="62"/>
                    <a:pt x="116" y="68"/>
                    <a:pt x="116" y="77"/>
                  </a:cubicBezTo>
                  <a:cubicBezTo>
                    <a:pt x="116" y="88"/>
                    <a:pt x="116" y="98"/>
                    <a:pt x="116" y="109"/>
                  </a:cubicBezTo>
                  <a:cubicBezTo>
                    <a:pt x="116" y="122"/>
                    <a:pt x="123" y="129"/>
                    <a:pt x="136" y="129"/>
                  </a:cubicBezTo>
                  <a:cubicBezTo>
                    <a:pt x="144" y="129"/>
                    <a:pt x="151" y="129"/>
                    <a:pt x="158" y="129"/>
                  </a:cubicBezTo>
                  <a:cubicBezTo>
                    <a:pt x="177" y="130"/>
                    <a:pt x="191" y="142"/>
                    <a:pt x="193" y="160"/>
                  </a:cubicBezTo>
                  <a:cubicBezTo>
                    <a:pt x="193" y="161"/>
                    <a:pt x="193" y="165"/>
                    <a:pt x="194" y="165"/>
                  </a:cubicBezTo>
                  <a:cubicBezTo>
                    <a:pt x="207" y="168"/>
                    <a:pt x="199" y="176"/>
                    <a:pt x="199" y="182"/>
                  </a:cubicBezTo>
                  <a:cubicBezTo>
                    <a:pt x="199" y="203"/>
                    <a:pt x="194" y="224"/>
                    <a:pt x="206" y="243"/>
                  </a:cubicBezTo>
                  <a:cubicBezTo>
                    <a:pt x="205" y="244"/>
                    <a:pt x="204" y="244"/>
                    <a:pt x="203" y="244"/>
                  </a:cubicBezTo>
                  <a:cubicBezTo>
                    <a:pt x="202" y="244"/>
                    <a:pt x="200" y="243"/>
                    <a:pt x="199" y="242"/>
                  </a:cubicBezTo>
                  <a:cubicBezTo>
                    <a:pt x="195" y="234"/>
                    <a:pt x="192" y="226"/>
                    <a:pt x="192" y="217"/>
                  </a:cubicBezTo>
                  <a:cubicBezTo>
                    <a:pt x="192" y="206"/>
                    <a:pt x="194" y="195"/>
                    <a:pt x="190" y="185"/>
                  </a:cubicBezTo>
                  <a:cubicBezTo>
                    <a:pt x="188" y="182"/>
                    <a:pt x="186" y="182"/>
                    <a:pt x="183" y="183"/>
                  </a:cubicBezTo>
                  <a:cubicBezTo>
                    <a:pt x="180" y="185"/>
                    <a:pt x="181" y="188"/>
                    <a:pt x="181" y="190"/>
                  </a:cubicBezTo>
                  <a:cubicBezTo>
                    <a:pt x="181" y="202"/>
                    <a:pt x="180" y="213"/>
                    <a:pt x="182" y="225"/>
                  </a:cubicBezTo>
                  <a:cubicBezTo>
                    <a:pt x="182" y="233"/>
                    <a:pt x="176" y="237"/>
                    <a:pt x="174" y="243"/>
                  </a:cubicBezTo>
                  <a:cubicBezTo>
                    <a:pt x="173" y="245"/>
                    <a:pt x="171" y="247"/>
                    <a:pt x="170" y="249"/>
                  </a:cubicBezTo>
                  <a:cubicBezTo>
                    <a:pt x="168" y="251"/>
                    <a:pt x="167" y="255"/>
                    <a:pt x="164" y="256"/>
                  </a:cubicBezTo>
                  <a:cubicBezTo>
                    <a:pt x="162" y="256"/>
                    <a:pt x="160" y="255"/>
                    <a:pt x="158" y="254"/>
                  </a:cubicBezTo>
                  <a:cubicBezTo>
                    <a:pt x="157" y="253"/>
                    <a:pt x="156" y="252"/>
                    <a:pt x="156" y="251"/>
                  </a:cubicBezTo>
                  <a:cubicBezTo>
                    <a:pt x="150" y="244"/>
                    <a:pt x="149" y="237"/>
                    <a:pt x="150" y="229"/>
                  </a:cubicBezTo>
                  <a:cubicBezTo>
                    <a:pt x="150" y="223"/>
                    <a:pt x="150" y="216"/>
                    <a:pt x="150" y="209"/>
                  </a:cubicBezTo>
                  <a:cubicBezTo>
                    <a:pt x="150" y="206"/>
                    <a:pt x="150" y="203"/>
                    <a:pt x="146" y="202"/>
                  </a:cubicBezTo>
                  <a:cubicBezTo>
                    <a:pt x="144" y="202"/>
                    <a:pt x="142" y="201"/>
                    <a:pt x="139" y="200"/>
                  </a:cubicBezTo>
                  <a:cubicBezTo>
                    <a:pt x="138" y="200"/>
                    <a:pt x="136" y="200"/>
                    <a:pt x="135" y="199"/>
                  </a:cubicBezTo>
                  <a:cubicBezTo>
                    <a:pt x="129" y="191"/>
                    <a:pt x="132" y="185"/>
                    <a:pt x="141" y="184"/>
                  </a:cubicBezTo>
                  <a:cubicBezTo>
                    <a:pt x="144" y="184"/>
                    <a:pt x="147" y="184"/>
                    <a:pt x="150" y="184"/>
                  </a:cubicBezTo>
                  <a:cubicBezTo>
                    <a:pt x="159" y="185"/>
                    <a:pt x="162" y="190"/>
                    <a:pt x="160" y="199"/>
                  </a:cubicBezTo>
                  <a:cubicBezTo>
                    <a:pt x="157" y="212"/>
                    <a:pt x="162" y="225"/>
                    <a:pt x="162" y="239"/>
                  </a:cubicBezTo>
                  <a:cubicBezTo>
                    <a:pt x="168" y="235"/>
                    <a:pt x="170" y="229"/>
                    <a:pt x="170" y="223"/>
                  </a:cubicBezTo>
                  <a:cubicBezTo>
                    <a:pt x="170" y="207"/>
                    <a:pt x="172" y="192"/>
                    <a:pt x="170" y="176"/>
                  </a:cubicBezTo>
                  <a:cubicBezTo>
                    <a:pt x="169" y="171"/>
                    <a:pt x="170" y="167"/>
                    <a:pt x="174" y="164"/>
                  </a:cubicBezTo>
                  <a:cubicBezTo>
                    <a:pt x="180" y="159"/>
                    <a:pt x="178" y="155"/>
                    <a:pt x="175" y="151"/>
                  </a:cubicBezTo>
                  <a:cubicBezTo>
                    <a:pt x="171" y="146"/>
                    <a:pt x="165" y="143"/>
                    <a:pt x="159" y="143"/>
                  </a:cubicBezTo>
                  <a:cubicBezTo>
                    <a:pt x="151" y="143"/>
                    <a:pt x="144" y="143"/>
                    <a:pt x="137" y="143"/>
                  </a:cubicBezTo>
                  <a:cubicBezTo>
                    <a:pt x="116" y="142"/>
                    <a:pt x="103" y="129"/>
                    <a:pt x="103" y="108"/>
                  </a:cubicBezTo>
                  <a:cubicBezTo>
                    <a:pt x="102" y="100"/>
                    <a:pt x="102" y="92"/>
                    <a:pt x="103" y="84"/>
                  </a:cubicBezTo>
                  <a:cubicBezTo>
                    <a:pt x="103" y="77"/>
                    <a:pt x="100" y="73"/>
                    <a:pt x="94" y="71"/>
                  </a:cubicBezTo>
                  <a:cubicBezTo>
                    <a:pt x="87" y="70"/>
                    <a:pt x="81" y="66"/>
                    <a:pt x="78" y="58"/>
                  </a:cubicBezTo>
                  <a:cubicBezTo>
                    <a:pt x="78" y="57"/>
                    <a:pt x="78" y="56"/>
                    <a:pt x="78" y="55"/>
                  </a:cubicBezTo>
                  <a:cubicBezTo>
                    <a:pt x="78" y="46"/>
                    <a:pt x="79" y="36"/>
                    <a:pt x="76" y="27"/>
                  </a:cubicBezTo>
                  <a:cubicBezTo>
                    <a:pt x="72" y="17"/>
                    <a:pt x="65" y="13"/>
                    <a:pt x="55" y="13"/>
                  </a:cubicBezTo>
                  <a:cubicBezTo>
                    <a:pt x="50" y="13"/>
                    <a:pt x="45" y="13"/>
                    <a:pt x="39" y="13"/>
                  </a:cubicBezTo>
                  <a:cubicBezTo>
                    <a:pt x="29" y="13"/>
                    <a:pt x="23" y="20"/>
                    <a:pt x="24" y="31"/>
                  </a:cubicBezTo>
                  <a:cubicBezTo>
                    <a:pt x="24" y="37"/>
                    <a:pt x="25" y="43"/>
                    <a:pt x="29" y="48"/>
                  </a:cubicBezTo>
                  <a:cubicBezTo>
                    <a:pt x="32" y="53"/>
                    <a:pt x="31" y="58"/>
                    <a:pt x="26" y="62"/>
                  </a:cubicBezTo>
                  <a:cubicBezTo>
                    <a:pt x="19" y="63"/>
                    <a:pt x="12" y="67"/>
                    <a:pt x="6" y="59"/>
                  </a:cubicBezTo>
                  <a:close/>
                </a:path>
              </a:pathLst>
            </a:custGeom>
            <a:solidFill>
              <a:srgbClr val="A9D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2662238" y="6337301"/>
              <a:ext cx="1158875" cy="534988"/>
            </a:xfrm>
            <a:custGeom>
              <a:avLst/>
              <a:gdLst>
                <a:gd name="T0" fmla="*/ 303 w 308"/>
                <a:gd name="T1" fmla="*/ 142 h 142"/>
                <a:gd name="T2" fmla="*/ 287 w 308"/>
                <a:gd name="T3" fmla="*/ 142 h 142"/>
                <a:gd name="T4" fmla="*/ 276 w 308"/>
                <a:gd name="T5" fmla="*/ 139 h 142"/>
                <a:gd name="T6" fmla="*/ 29 w 308"/>
                <a:gd name="T7" fmla="*/ 139 h 142"/>
                <a:gd name="T8" fmla="*/ 18 w 308"/>
                <a:gd name="T9" fmla="*/ 142 h 142"/>
                <a:gd name="T10" fmla="*/ 1 w 308"/>
                <a:gd name="T11" fmla="*/ 142 h 142"/>
                <a:gd name="T12" fmla="*/ 1 w 308"/>
                <a:gd name="T13" fmla="*/ 136 h 142"/>
                <a:gd name="T14" fmla="*/ 11 w 308"/>
                <a:gd name="T15" fmla="*/ 126 h 142"/>
                <a:gd name="T16" fmla="*/ 131 w 308"/>
                <a:gd name="T17" fmla="*/ 126 h 142"/>
                <a:gd name="T18" fmla="*/ 144 w 308"/>
                <a:gd name="T19" fmla="*/ 115 h 142"/>
                <a:gd name="T20" fmla="*/ 144 w 308"/>
                <a:gd name="T21" fmla="*/ 12 h 142"/>
                <a:gd name="T22" fmla="*/ 141 w 308"/>
                <a:gd name="T23" fmla="*/ 1 h 142"/>
                <a:gd name="T24" fmla="*/ 152 w 308"/>
                <a:gd name="T25" fmla="*/ 11 h 142"/>
                <a:gd name="T26" fmla="*/ 152 w 308"/>
                <a:gd name="T27" fmla="*/ 108 h 142"/>
                <a:gd name="T28" fmla="*/ 152 w 308"/>
                <a:gd name="T29" fmla="*/ 13 h 142"/>
                <a:gd name="T30" fmla="*/ 156 w 308"/>
                <a:gd name="T31" fmla="*/ 4 h 142"/>
                <a:gd name="T32" fmla="*/ 160 w 308"/>
                <a:gd name="T33" fmla="*/ 19 h 142"/>
                <a:gd name="T34" fmla="*/ 160 w 308"/>
                <a:gd name="T35" fmla="*/ 106 h 142"/>
                <a:gd name="T36" fmla="*/ 175 w 308"/>
                <a:gd name="T37" fmla="*/ 122 h 142"/>
                <a:gd name="T38" fmla="*/ 193 w 308"/>
                <a:gd name="T39" fmla="*/ 123 h 142"/>
                <a:gd name="T40" fmla="*/ 252 w 308"/>
                <a:gd name="T41" fmla="*/ 123 h 142"/>
                <a:gd name="T42" fmla="*/ 295 w 308"/>
                <a:gd name="T43" fmla="*/ 122 h 142"/>
                <a:gd name="T44" fmla="*/ 306 w 308"/>
                <a:gd name="T45" fmla="*/ 128 h 142"/>
                <a:gd name="T46" fmla="*/ 303 w 308"/>
                <a:gd name="T47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8" h="142">
                  <a:moveTo>
                    <a:pt x="303" y="142"/>
                  </a:moveTo>
                  <a:cubicBezTo>
                    <a:pt x="298" y="142"/>
                    <a:pt x="292" y="142"/>
                    <a:pt x="287" y="142"/>
                  </a:cubicBezTo>
                  <a:cubicBezTo>
                    <a:pt x="284" y="139"/>
                    <a:pt x="280" y="139"/>
                    <a:pt x="276" y="139"/>
                  </a:cubicBezTo>
                  <a:cubicBezTo>
                    <a:pt x="193" y="139"/>
                    <a:pt x="111" y="139"/>
                    <a:pt x="29" y="139"/>
                  </a:cubicBezTo>
                  <a:cubicBezTo>
                    <a:pt x="24" y="139"/>
                    <a:pt x="20" y="139"/>
                    <a:pt x="18" y="142"/>
                  </a:cubicBezTo>
                  <a:cubicBezTo>
                    <a:pt x="12" y="142"/>
                    <a:pt x="7" y="142"/>
                    <a:pt x="1" y="142"/>
                  </a:cubicBezTo>
                  <a:cubicBezTo>
                    <a:pt x="1" y="140"/>
                    <a:pt x="1" y="138"/>
                    <a:pt x="1" y="136"/>
                  </a:cubicBezTo>
                  <a:cubicBezTo>
                    <a:pt x="0" y="128"/>
                    <a:pt x="3" y="126"/>
                    <a:pt x="11" y="126"/>
                  </a:cubicBezTo>
                  <a:cubicBezTo>
                    <a:pt x="51" y="126"/>
                    <a:pt x="91" y="126"/>
                    <a:pt x="131" y="126"/>
                  </a:cubicBezTo>
                  <a:cubicBezTo>
                    <a:pt x="140" y="126"/>
                    <a:pt x="144" y="124"/>
                    <a:pt x="144" y="115"/>
                  </a:cubicBezTo>
                  <a:cubicBezTo>
                    <a:pt x="144" y="81"/>
                    <a:pt x="144" y="47"/>
                    <a:pt x="144" y="12"/>
                  </a:cubicBezTo>
                  <a:cubicBezTo>
                    <a:pt x="144" y="8"/>
                    <a:pt x="142" y="5"/>
                    <a:pt x="141" y="1"/>
                  </a:cubicBezTo>
                  <a:cubicBezTo>
                    <a:pt x="150" y="0"/>
                    <a:pt x="152" y="2"/>
                    <a:pt x="152" y="11"/>
                  </a:cubicBezTo>
                  <a:cubicBezTo>
                    <a:pt x="152" y="43"/>
                    <a:pt x="152" y="76"/>
                    <a:pt x="152" y="108"/>
                  </a:cubicBezTo>
                  <a:cubicBezTo>
                    <a:pt x="152" y="76"/>
                    <a:pt x="152" y="45"/>
                    <a:pt x="152" y="13"/>
                  </a:cubicBezTo>
                  <a:cubicBezTo>
                    <a:pt x="152" y="10"/>
                    <a:pt x="150" y="5"/>
                    <a:pt x="156" y="4"/>
                  </a:cubicBezTo>
                  <a:cubicBezTo>
                    <a:pt x="161" y="8"/>
                    <a:pt x="160" y="14"/>
                    <a:pt x="160" y="19"/>
                  </a:cubicBezTo>
                  <a:cubicBezTo>
                    <a:pt x="160" y="48"/>
                    <a:pt x="160" y="77"/>
                    <a:pt x="160" y="106"/>
                  </a:cubicBezTo>
                  <a:cubicBezTo>
                    <a:pt x="160" y="120"/>
                    <a:pt x="161" y="122"/>
                    <a:pt x="175" y="122"/>
                  </a:cubicBezTo>
                  <a:cubicBezTo>
                    <a:pt x="181" y="122"/>
                    <a:pt x="187" y="122"/>
                    <a:pt x="193" y="123"/>
                  </a:cubicBezTo>
                  <a:cubicBezTo>
                    <a:pt x="213" y="123"/>
                    <a:pt x="232" y="123"/>
                    <a:pt x="252" y="123"/>
                  </a:cubicBezTo>
                  <a:cubicBezTo>
                    <a:pt x="266" y="121"/>
                    <a:pt x="280" y="122"/>
                    <a:pt x="295" y="122"/>
                  </a:cubicBezTo>
                  <a:cubicBezTo>
                    <a:pt x="300" y="122"/>
                    <a:pt x="304" y="123"/>
                    <a:pt x="306" y="128"/>
                  </a:cubicBezTo>
                  <a:cubicBezTo>
                    <a:pt x="308" y="133"/>
                    <a:pt x="308" y="138"/>
                    <a:pt x="303" y="142"/>
                  </a:cubicBezTo>
                  <a:close/>
                </a:path>
              </a:pathLst>
            </a:cu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1843088" y="6257926"/>
              <a:ext cx="684213" cy="628650"/>
            </a:xfrm>
            <a:custGeom>
              <a:avLst/>
              <a:gdLst>
                <a:gd name="T0" fmla="*/ 63 w 182"/>
                <a:gd name="T1" fmla="*/ 162 h 167"/>
                <a:gd name="T2" fmla="*/ 32 w 182"/>
                <a:gd name="T3" fmla="*/ 165 h 167"/>
                <a:gd name="T4" fmla="*/ 0 w 182"/>
                <a:gd name="T5" fmla="*/ 166 h 167"/>
                <a:gd name="T6" fmla="*/ 9 w 182"/>
                <a:gd name="T7" fmla="*/ 164 h 167"/>
                <a:gd name="T8" fmla="*/ 53 w 182"/>
                <a:gd name="T9" fmla="*/ 164 h 167"/>
                <a:gd name="T10" fmla="*/ 37 w 182"/>
                <a:gd name="T11" fmla="*/ 129 h 167"/>
                <a:gd name="T12" fmla="*/ 68 w 182"/>
                <a:gd name="T13" fmla="*/ 79 h 167"/>
                <a:gd name="T14" fmla="*/ 76 w 182"/>
                <a:gd name="T15" fmla="*/ 67 h 167"/>
                <a:gd name="T16" fmla="*/ 76 w 182"/>
                <a:gd name="T17" fmla="*/ 24 h 167"/>
                <a:gd name="T18" fmla="*/ 72 w 182"/>
                <a:gd name="T19" fmla="*/ 12 h 167"/>
                <a:gd name="T20" fmla="*/ 78 w 182"/>
                <a:gd name="T21" fmla="*/ 1 h 167"/>
                <a:gd name="T22" fmla="*/ 99 w 182"/>
                <a:gd name="T23" fmla="*/ 1 h 167"/>
                <a:gd name="T24" fmla="*/ 105 w 182"/>
                <a:gd name="T25" fmla="*/ 13 h 167"/>
                <a:gd name="T26" fmla="*/ 102 w 182"/>
                <a:gd name="T27" fmla="*/ 23 h 167"/>
                <a:gd name="T28" fmla="*/ 102 w 182"/>
                <a:gd name="T29" fmla="*/ 68 h 167"/>
                <a:gd name="T30" fmla="*/ 106 w 182"/>
                <a:gd name="T31" fmla="*/ 76 h 167"/>
                <a:gd name="T32" fmla="*/ 140 w 182"/>
                <a:gd name="T33" fmla="*/ 108 h 167"/>
                <a:gd name="T34" fmla="*/ 149 w 182"/>
                <a:gd name="T35" fmla="*/ 88 h 167"/>
                <a:gd name="T36" fmla="*/ 149 w 182"/>
                <a:gd name="T37" fmla="*/ 46 h 167"/>
                <a:gd name="T38" fmla="*/ 149 w 182"/>
                <a:gd name="T39" fmla="*/ 43 h 167"/>
                <a:gd name="T40" fmla="*/ 160 w 182"/>
                <a:gd name="T41" fmla="*/ 25 h 167"/>
                <a:gd name="T42" fmla="*/ 162 w 182"/>
                <a:gd name="T43" fmla="*/ 26 h 167"/>
                <a:gd name="T44" fmla="*/ 172 w 182"/>
                <a:gd name="T45" fmla="*/ 27 h 167"/>
                <a:gd name="T46" fmla="*/ 177 w 182"/>
                <a:gd name="T47" fmla="*/ 36 h 167"/>
                <a:gd name="T48" fmla="*/ 175 w 182"/>
                <a:gd name="T49" fmla="*/ 53 h 167"/>
                <a:gd name="T50" fmla="*/ 175 w 182"/>
                <a:gd name="T51" fmla="*/ 75 h 167"/>
                <a:gd name="T52" fmla="*/ 182 w 182"/>
                <a:gd name="T53" fmla="*/ 110 h 167"/>
                <a:gd name="T54" fmla="*/ 180 w 182"/>
                <a:gd name="T55" fmla="*/ 111 h 167"/>
                <a:gd name="T56" fmla="*/ 177 w 182"/>
                <a:gd name="T57" fmla="*/ 110 h 167"/>
                <a:gd name="T58" fmla="*/ 167 w 182"/>
                <a:gd name="T59" fmla="*/ 84 h 167"/>
                <a:gd name="T60" fmla="*/ 167 w 182"/>
                <a:gd name="T61" fmla="*/ 51 h 167"/>
                <a:gd name="T62" fmla="*/ 165 w 182"/>
                <a:gd name="T63" fmla="*/ 96 h 167"/>
                <a:gd name="T64" fmla="*/ 161 w 182"/>
                <a:gd name="T65" fmla="*/ 105 h 167"/>
                <a:gd name="T66" fmla="*/ 156 w 182"/>
                <a:gd name="T67" fmla="*/ 90 h 167"/>
                <a:gd name="T68" fmla="*/ 156 w 182"/>
                <a:gd name="T69" fmla="*/ 55 h 167"/>
                <a:gd name="T70" fmla="*/ 155 w 182"/>
                <a:gd name="T71" fmla="*/ 95 h 167"/>
                <a:gd name="T72" fmla="*/ 151 w 182"/>
                <a:gd name="T73" fmla="*/ 107 h 167"/>
                <a:gd name="T74" fmla="*/ 138 w 182"/>
                <a:gd name="T75" fmla="*/ 122 h 167"/>
                <a:gd name="T76" fmla="*/ 135 w 182"/>
                <a:gd name="T77" fmla="*/ 121 h 167"/>
                <a:gd name="T78" fmla="*/ 133 w 182"/>
                <a:gd name="T79" fmla="*/ 116 h 167"/>
                <a:gd name="T80" fmla="*/ 110 w 182"/>
                <a:gd name="T81" fmla="*/ 87 h 167"/>
                <a:gd name="T82" fmla="*/ 104 w 182"/>
                <a:gd name="T83" fmla="*/ 84 h 167"/>
                <a:gd name="T84" fmla="*/ 95 w 182"/>
                <a:gd name="T85" fmla="*/ 69 h 167"/>
                <a:gd name="T86" fmla="*/ 95 w 182"/>
                <a:gd name="T87" fmla="*/ 27 h 167"/>
                <a:gd name="T88" fmla="*/ 91 w 182"/>
                <a:gd name="T89" fmla="*/ 19 h 167"/>
                <a:gd name="T90" fmla="*/ 83 w 182"/>
                <a:gd name="T91" fmla="*/ 28 h 167"/>
                <a:gd name="T92" fmla="*/ 83 w 182"/>
                <a:gd name="T93" fmla="*/ 67 h 167"/>
                <a:gd name="T94" fmla="*/ 70 w 182"/>
                <a:gd name="T95" fmla="*/ 86 h 167"/>
                <a:gd name="T96" fmla="*/ 44 w 182"/>
                <a:gd name="T97" fmla="*/ 122 h 167"/>
                <a:gd name="T98" fmla="*/ 48 w 182"/>
                <a:gd name="T99" fmla="*/ 145 h 167"/>
                <a:gd name="T100" fmla="*/ 58 w 182"/>
                <a:gd name="T101" fmla="*/ 156 h 167"/>
                <a:gd name="T102" fmla="*/ 63 w 182"/>
                <a:gd name="T103" fmla="*/ 16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2" h="167">
                  <a:moveTo>
                    <a:pt x="63" y="162"/>
                  </a:moveTo>
                  <a:cubicBezTo>
                    <a:pt x="53" y="167"/>
                    <a:pt x="42" y="165"/>
                    <a:pt x="32" y="165"/>
                  </a:cubicBezTo>
                  <a:cubicBezTo>
                    <a:pt x="21" y="166"/>
                    <a:pt x="11" y="165"/>
                    <a:pt x="0" y="166"/>
                  </a:cubicBezTo>
                  <a:cubicBezTo>
                    <a:pt x="2" y="162"/>
                    <a:pt x="6" y="164"/>
                    <a:pt x="9" y="164"/>
                  </a:cubicBezTo>
                  <a:cubicBezTo>
                    <a:pt x="23" y="163"/>
                    <a:pt x="37" y="164"/>
                    <a:pt x="53" y="164"/>
                  </a:cubicBezTo>
                  <a:cubicBezTo>
                    <a:pt x="42" y="154"/>
                    <a:pt x="38" y="142"/>
                    <a:pt x="37" y="129"/>
                  </a:cubicBezTo>
                  <a:cubicBezTo>
                    <a:pt x="36" y="107"/>
                    <a:pt x="48" y="88"/>
                    <a:pt x="68" y="79"/>
                  </a:cubicBezTo>
                  <a:cubicBezTo>
                    <a:pt x="74" y="76"/>
                    <a:pt x="76" y="73"/>
                    <a:pt x="76" y="67"/>
                  </a:cubicBezTo>
                  <a:cubicBezTo>
                    <a:pt x="75" y="53"/>
                    <a:pt x="76" y="38"/>
                    <a:pt x="76" y="24"/>
                  </a:cubicBezTo>
                  <a:cubicBezTo>
                    <a:pt x="76" y="20"/>
                    <a:pt x="76" y="16"/>
                    <a:pt x="72" y="12"/>
                  </a:cubicBezTo>
                  <a:cubicBezTo>
                    <a:pt x="67" y="7"/>
                    <a:pt x="71" y="1"/>
                    <a:pt x="78" y="1"/>
                  </a:cubicBezTo>
                  <a:cubicBezTo>
                    <a:pt x="85" y="0"/>
                    <a:pt x="92" y="0"/>
                    <a:pt x="99" y="1"/>
                  </a:cubicBezTo>
                  <a:cubicBezTo>
                    <a:pt x="106" y="1"/>
                    <a:pt x="110" y="7"/>
                    <a:pt x="105" y="13"/>
                  </a:cubicBezTo>
                  <a:cubicBezTo>
                    <a:pt x="102" y="16"/>
                    <a:pt x="102" y="19"/>
                    <a:pt x="102" y="23"/>
                  </a:cubicBezTo>
                  <a:cubicBezTo>
                    <a:pt x="102" y="38"/>
                    <a:pt x="102" y="53"/>
                    <a:pt x="102" y="68"/>
                  </a:cubicBezTo>
                  <a:cubicBezTo>
                    <a:pt x="102" y="72"/>
                    <a:pt x="102" y="75"/>
                    <a:pt x="106" y="76"/>
                  </a:cubicBezTo>
                  <a:cubicBezTo>
                    <a:pt x="122" y="81"/>
                    <a:pt x="133" y="93"/>
                    <a:pt x="140" y="108"/>
                  </a:cubicBezTo>
                  <a:cubicBezTo>
                    <a:pt x="145" y="102"/>
                    <a:pt x="149" y="96"/>
                    <a:pt x="149" y="88"/>
                  </a:cubicBezTo>
                  <a:cubicBezTo>
                    <a:pt x="149" y="74"/>
                    <a:pt x="149" y="60"/>
                    <a:pt x="149" y="46"/>
                  </a:cubicBezTo>
                  <a:cubicBezTo>
                    <a:pt x="149" y="45"/>
                    <a:pt x="149" y="44"/>
                    <a:pt x="149" y="43"/>
                  </a:cubicBezTo>
                  <a:cubicBezTo>
                    <a:pt x="142" y="31"/>
                    <a:pt x="148" y="27"/>
                    <a:pt x="160" y="25"/>
                  </a:cubicBezTo>
                  <a:cubicBezTo>
                    <a:pt x="161" y="24"/>
                    <a:pt x="161" y="24"/>
                    <a:pt x="162" y="26"/>
                  </a:cubicBezTo>
                  <a:cubicBezTo>
                    <a:pt x="165" y="29"/>
                    <a:pt x="169" y="27"/>
                    <a:pt x="172" y="27"/>
                  </a:cubicBezTo>
                  <a:cubicBezTo>
                    <a:pt x="178" y="27"/>
                    <a:pt x="180" y="32"/>
                    <a:pt x="177" y="36"/>
                  </a:cubicBezTo>
                  <a:cubicBezTo>
                    <a:pt x="174" y="41"/>
                    <a:pt x="175" y="47"/>
                    <a:pt x="175" y="53"/>
                  </a:cubicBezTo>
                  <a:cubicBezTo>
                    <a:pt x="175" y="60"/>
                    <a:pt x="175" y="68"/>
                    <a:pt x="175" y="75"/>
                  </a:cubicBezTo>
                  <a:cubicBezTo>
                    <a:pt x="174" y="88"/>
                    <a:pt x="176" y="99"/>
                    <a:pt x="182" y="110"/>
                  </a:cubicBezTo>
                  <a:cubicBezTo>
                    <a:pt x="182" y="111"/>
                    <a:pt x="181" y="111"/>
                    <a:pt x="180" y="111"/>
                  </a:cubicBezTo>
                  <a:cubicBezTo>
                    <a:pt x="179" y="111"/>
                    <a:pt x="178" y="111"/>
                    <a:pt x="177" y="110"/>
                  </a:cubicBezTo>
                  <a:cubicBezTo>
                    <a:pt x="171" y="103"/>
                    <a:pt x="167" y="94"/>
                    <a:pt x="167" y="84"/>
                  </a:cubicBezTo>
                  <a:cubicBezTo>
                    <a:pt x="167" y="73"/>
                    <a:pt x="167" y="62"/>
                    <a:pt x="167" y="51"/>
                  </a:cubicBezTo>
                  <a:cubicBezTo>
                    <a:pt x="166" y="66"/>
                    <a:pt x="167" y="81"/>
                    <a:pt x="165" y="96"/>
                  </a:cubicBezTo>
                  <a:cubicBezTo>
                    <a:pt x="165" y="100"/>
                    <a:pt x="165" y="104"/>
                    <a:pt x="161" y="105"/>
                  </a:cubicBezTo>
                  <a:cubicBezTo>
                    <a:pt x="154" y="102"/>
                    <a:pt x="155" y="95"/>
                    <a:pt x="156" y="90"/>
                  </a:cubicBezTo>
                  <a:cubicBezTo>
                    <a:pt x="157" y="78"/>
                    <a:pt x="156" y="66"/>
                    <a:pt x="156" y="55"/>
                  </a:cubicBezTo>
                  <a:cubicBezTo>
                    <a:pt x="156" y="67"/>
                    <a:pt x="157" y="81"/>
                    <a:pt x="155" y="95"/>
                  </a:cubicBezTo>
                  <a:cubicBezTo>
                    <a:pt x="154" y="99"/>
                    <a:pt x="153" y="103"/>
                    <a:pt x="151" y="107"/>
                  </a:cubicBezTo>
                  <a:cubicBezTo>
                    <a:pt x="148" y="113"/>
                    <a:pt x="145" y="119"/>
                    <a:pt x="138" y="122"/>
                  </a:cubicBezTo>
                  <a:cubicBezTo>
                    <a:pt x="137" y="122"/>
                    <a:pt x="136" y="122"/>
                    <a:pt x="135" y="121"/>
                  </a:cubicBezTo>
                  <a:cubicBezTo>
                    <a:pt x="134" y="120"/>
                    <a:pt x="133" y="118"/>
                    <a:pt x="133" y="116"/>
                  </a:cubicBezTo>
                  <a:cubicBezTo>
                    <a:pt x="130" y="103"/>
                    <a:pt x="122" y="93"/>
                    <a:pt x="110" y="87"/>
                  </a:cubicBezTo>
                  <a:cubicBezTo>
                    <a:pt x="108" y="86"/>
                    <a:pt x="106" y="85"/>
                    <a:pt x="104" y="84"/>
                  </a:cubicBezTo>
                  <a:cubicBezTo>
                    <a:pt x="96" y="81"/>
                    <a:pt x="94" y="76"/>
                    <a:pt x="95" y="69"/>
                  </a:cubicBezTo>
                  <a:cubicBezTo>
                    <a:pt x="95" y="55"/>
                    <a:pt x="95" y="41"/>
                    <a:pt x="95" y="27"/>
                  </a:cubicBezTo>
                  <a:cubicBezTo>
                    <a:pt x="95" y="24"/>
                    <a:pt x="96" y="20"/>
                    <a:pt x="91" y="19"/>
                  </a:cubicBezTo>
                  <a:cubicBezTo>
                    <a:pt x="84" y="19"/>
                    <a:pt x="83" y="23"/>
                    <a:pt x="83" y="28"/>
                  </a:cubicBezTo>
                  <a:cubicBezTo>
                    <a:pt x="83" y="41"/>
                    <a:pt x="83" y="54"/>
                    <a:pt x="83" y="67"/>
                  </a:cubicBezTo>
                  <a:cubicBezTo>
                    <a:pt x="83" y="80"/>
                    <a:pt x="81" y="81"/>
                    <a:pt x="70" y="86"/>
                  </a:cubicBezTo>
                  <a:cubicBezTo>
                    <a:pt x="54" y="93"/>
                    <a:pt x="46" y="106"/>
                    <a:pt x="44" y="122"/>
                  </a:cubicBezTo>
                  <a:cubicBezTo>
                    <a:pt x="44" y="130"/>
                    <a:pt x="45" y="138"/>
                    <a:pt x="48" y="145"/>
                  </a:cubicBezTo>
                  <a:cubicBezTo>
                    <a:pt x="50" y="150"/>
                    <a:pt x="52" y="154"/>
                    <a:pt x="58" y="156"/>
                  </a:cubicBezTo>
                  <a:cubicBezTo>
                    <a:pt x="60" y="158"/>
                    <a:pt x="63" y="159"/>
                    <a:pt x="63" y="162"/>
                  </a:cubicBezTo>
                  <a:close/>
                </a:path>
              </a:pathLst>
            </a:custGeom>
            <a:solidFill>
              <a:srgbClr val="A4D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2941638" y="5830888"/>
              <a:ext cx="646113" cy="973138"/>
            </a:xfrm>
            <a:custGeom>
              <a:avLst/>
              <a:gdLst>
                <a:gd name="T0" fmla="*/ 82 w 172"/>
                <a:gd name="T1" fmla="*/ 138 h 258"/>
                <a:gd name="T2" fmla="*/ 80 w 172"/>
                <a:gd name="T3" fmla="*/ 149 h 258"/>
                <a:gd name="T4" fmla="*/ 80 w 172"/>
                <a:gd name="T5" fmla="*/ 248 h 258"/>
                <a:gd name="T6" fmla="*/ 79 w 172"/>
                <a:gd name="T7" fmla="*/ 258 h 258"/>
                <a:gd name="T8" fmla="*/ 76 w 172"/>
                <a:gd name="T9" fmla="*/ 248 h 258"/>
                <a:gd name="T10" fmla="*/ 76 w 172"/>
                <a:gd name="T11" fmla="*/ 151 h 258"/>
                <a:gd name="T12" fmla="*/ 67 w 172"/>
                <a:gd name="T13" fmla="*/ 135 h 258"/>
                <a:gd name="T14" fmla="*/ 59 w 172"/>
                <a:gd name="T15" fmla="*/ 131 h 258"/>
                <a:gd name="T16" fmla="*/ 15 w 172"/>
                <a:gd name="T17" fmla="*/ 131 h 258"/>
                <a:gd name="T18" fmla="*/ 8 w 172"/>
                <a:gd name="T19" fmla="*/ 137 h 258"/>
                <a:gd name="T20" fmla="*/ 4 w 172"/>
                <a:gd name="T21" fmla="*/ 137 h 258"/>
                <a:gd name="T22" fmla="*/ 8 w 172"/>
                <a:gd name="T23" fmla="*/ 121 h 258"/>
                <a:gd name="T24" fmla="*/ 54 w 172"/>
                <a:gd name="T25" fmla="*/ 124 h 258"/>
                <a:gd name="T26" fmla="*/ 67 w 172"/>
                <a:gd name="T27" fmla="*/ 120 h 258"/>
                <a:gd name="T28" fmla="*/ 69 w 172"/>
                <a:gd name="T29" fmla="*/ 113 h 258"/>
                <a:gd name="T30" fmla="*/ 73 w 172"/>
                <a:gd name="T31" fmla="*/ 106 h 258"/>
                <a:gd name="T32" fmla="*/ 73 w 172"/>
                <a:gd name="T33" fmla="*/ 78 h 258"/>
                <a:gd name="T34" fmla="*/ 69 w 172"/>
                <a:gd name="T35" fmla="*/ 72 h 258"/>
                <a:gd name="T36" fmla="*/ 69 w 172"/>
                <a:gd name="T37" fmla="*/ 46 h 258"/>
                <a:gd name="T38" fmla="*/ 73 w 172"/>
                <a:gd name="T39" fmla="*/ 32 h 258"/>
                <a:gd name="T40" fmla="*/ 74 w 172"/>
                <a:gd name="T41" fmla="*/ 6 h 258"/>
                <a:gd name="T42" fmla="*/ 78 w 172"/>
                <a:gd name="T43" fmla="*/ 0 h 258"/>
                <a:gd name="T44" fmla="*/ 81 w 172"/>
                <a:gd name="T45" fmla="*/ 6 h 258"/>
                <a:gd name="T46" fmla="*/ 82 w 172"/>
                <a:gd name="T47" fmla="*/ 46 h 258"/>
                <a:gd name="T48" fmla="*/ 82 w 172"/>
                <a:gd name="T49" fmla="*/ 48 h 258"/>
                <a:gd name="T50" fmla="*/ 93 w 172"/>
                <a:gd name="T51" fmla="*/ 58 h 258"/>
                <a:gd name="T52" fmla="*/ 131 w 172"/>
                <a:gd name="T53" fmla="*/ 57 h 258"/>
                <a:gd name="T54" fmla="*/ 140 w 172"/>
                <a:gd name="T55" fmla="*/ 54 h 258"/>
                <a:gd name="T56" fmla="*/ 145 w 172"/>
                <a:gd name="T57" fmla="*/ 46 h 258"/>
                <a:gd name="T58" fmla="*/ 164 w 172"/>
                <a:gd name="T59" fmla="*/ 46 h 258"/>
                <a:gd name="T60" fmla="*/ 168 w 172"/>
                <a:gd name="T61" fmla="*/ 48 h 258"/>
                <a:gd name="T62" fmla="*/ 165 w 172"/>
                <a:gd name="T63" fmla="*/ 74 h 258"/>
                <a:gd name="T64" fmla="*/ 160 w 172"/>
                <a:gd name="T65" fmla="*/ 75 h 258"/>
                <a:gd name="T66" fmla="*/ 150 w 172"/>
                <a:gd name="T67" fmla="*/ 75 h 258"/>
                <a:gd name="T68" fmla="*/ 145 w 172"/>
                <a:gd name="T69" fmla="*/ 75 h 258"/>
                <a:gd name="T70" fmla="*/ 102 w 172"/>
                <a:gd name="T71" fmla="*/ 69 h 258"/>
                <a:gd name="T72" fmla="*/ 86 w 172"/>
                <a:gd name="T73" fmla="*/ 85 h 258"/>
                <a:gd name="T74" fmla="*/ 86 w 172"/>
                <a:gd name="T75" fmla="*/ 127 h 258"/>
                <a:gd name="T76" fmla="*/ 82 w 172"/>
                <a:gd name="T77" fmla="*/ 13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2" h="258">
                  <a:moveTo>
                    <a:pt x="82" y="138"/>
                  </a:moveTo>
                  <a:cubicBezTo>
                    <a:pt x="79" y="142"/>
                    <a:pt x="80" y="146"/>
                    <a:pt x="80" y="149"/>
                  </a:cubicBezTo>
                  <a:cubicBezTo>
                    <a:pt x="80" y="182"/>
                    <a:pt x="80" y="215"/>
                    <a:pt x="80" y="248"/>
                  </a:cubicBezTo>
                  <a:cubicBezTo>
                    <a:pt x="80" y="251"/>
                    <a:pt x="81" y="254"/>
                    <a:pt x="79" y="258"/>
                  </a:cubicBezTo>
                  <a:cubicBezTo>
                    <a:pt x="75" y="255"/>
                    <a:pt x="76" y="251"/>
                    <a:pt x="76" y="248"/>
                  </a:cubicBezTo>
                  <a:cubicBezTo>
                    <a:pt x="76" y="216"/>
                    <a:pt x="76" y="184"/>
                    <a:pt x="76" y="151"/>
                  </a:cubicBezTo>
                  <a:cubicBezTo>
                    <a:pt x="77" y="143"/>
                    <a:pt x="75" y="138"/>
                    <a:pt x="67" y="135"/>
                  </a:cubicBezTo>
                  <a:cubicBezTo>
                    <a:pt x="65" y="132"/>
                    <a:pt x="63" y="131"/>
                    <a:pt x="59" y="131"/>
                  </a:cubicBezTo>
                  <a:cubicBezTo>
                    <a:pt x="44" y="131"/>
                    <a:pt x="29" y="131"/>
                    <a:pt x="15" y="131"/>
                  </a:cubicBezTo>
                  <a:cubicBezTo>
                    <a:pt x="11" y="131"/>
                    <a:pt x="8" y="132"/>
                    <a:pt x="8" y="137"/>
                  </a:cubicBezTo>
                  <a:cubicBezTo>
                    <a:pt x="6" y="138"/>
                    <a:pt x="5" y="138"/>
                    <a:pt x="4" y="137"/>
                  </a:cubicBezTo>
                  <a:cubicBezTo>
                    <a:pt x="0" y="130"/>
                    <a:pt x="3" y="125"/>
                    <a:pt x="8" y="121"/>
                  </a:cubicBezTo>
                  <a:cubicBezTo>
                    <a:pt x="23" y="126"/>
                    <a:pt x="39" y="123"/>
                    <a:pt x="54" y="124"/>
                  </a:cubicBezTo>
                  <a:cubicBezTo>
                    <a:pt x="59" y="124"/>
                    <a:pt x="64" y="125"/>
                    <a:pt x="67" y="120"/>
                  </a:cubicBezTo>
                  <a:cubicBezTo>
                    <a:pt x="67" y="117"/>
                    <a:pt x="66" y="114"/>
                    <a:pt x="69" y="113"/>
                  </a:cubicBezTo>
                  <a:cubicBezTo>
                    <a:pt x="71" y="111"/>
                    <a:pt x="73" y="109"/>
                    <a:pt x="73" y="106"/>
                  </a:cubicBezTo>
                  <a:cubicBezTo>
                    <a:pt x="73" y="97"/>
                    <a:pt x="74" y="87"/>
                    <a:pt x="73" y="78"/>
                  </a:cubicBezTo>
                  <a:cubicBezTo>
                    <a:pt x="72" y="76"/>
                    <a:pt x="71" y="74"/>
                    <a:pt x="69" y="72"/>
                  </a:cubicBezTo>
                  <a:cubicBezTo>
                    <a:pt x="66" y="64"/>
                    <a:pt x="66" y="55"/>
                    <a:pt x="69" y="46"/>
                  </a:cubicBezTo>
                  <a:cubicBezTo>
                    <a:pt x="73" y="42"/>
                    <a:pt x="74" y="37"/>
                    <a:pt x="73" y="32"/>
                  </a:cubicBezTo>
                  <a:cubicBezTo>
                    <a:pt x="72" y="23"/>
                    <a:pt x="73" y="14"/>
                    <a:pt x="74" y="6"/>
                  </a:cubicBezTo>
                  <a:cubicBezTo>
                    <a:pt x="74" y="3"/>
                    <a:pt x="74" y="0"/>
                    <a:pt x="78" y="0"/>
                  </a:cubicBezTo>
                  <a:cubicBezTo>
                    <a:pt x="82" y="0"/>
                    <a:pt x="81" y="4"/>
                    <a:pt x="81" y="6"/>
                  </a:cubicBezTo>
                  <a:cubicBezTo>
                    <a:pt x="81" y="20"/>
                    <a:pt x="80" y="33"/>
                    <a:pt x="82" y="46"/>
                  </a:cubicBezTo>
                  <a:cubicBezTo>
                    <a:pt x="82" y="47"/>
                    <a:pt x="82" y="47"/>
                    <a:pt x="82" y="48"/>
                  </a:cubicBezTo>
                  <a:cubicBezTo>
                    <a:pt x="82" y="55"/>
                    <a:pt x="86" y="58"/>
                    <a:pt x="93" y="58"/>
                  </a:cubicBezTo>
                  <a:cubicBezTo>
                    <a:pt x="106" y="57"/>
                    <a:pt x="118" y="57"/>
                    <a:pt x="131" y="57"/>
                  </a:cubicBezTo>
                  <a:cubicBezTo>
                    <a:pt x="135" y="58"/>
                    <a:pt x="138" y="57"/>
                    <a:pt x="140" y="54"/>
                  </a:cubicBezTo>
                  <a:cubicBezTo>
                    <a:pt x="141" y="50"/>
                    <a:pt x="141" y="47"/>
                    <a:pt x="145" y="46"/>
                  </a:cubicBezTo>
                  <a:cubicBezTo>
                    <a:pt x="151" y="46"/>
                    <a:pt x="158" y="46"/>
                    <a:pt x="164" y="46"/>
                  </a:cubicBezTo>
                  <a:cubicBezTo>
                    <a:pt x="166" y="46"/>
                    <a:pt x="167" y="47"/>
                    <a:pt x="168" y="48"/>
                  </a:cubicBezTo>
                  <a:cubicBezTo>
                    <a:pt x="172" y="56"/>
                    <a:pt x="171" y="68"/>
                    <a:pt x="165" y="74"/>
                  </a:cubicBezTo>
                  <a:cubicBezTo>
                    <a:pt x="163" y="75"/>
                    <a:pt x="162" y="75"/>
                    <a:pt x="160" y="75"/>
                  </a:cubicBezTo>
                  <a:cubicBezTo>
                    <a:pt x="157" y="76"/>
                    <a:pt x="153" y="76"/>
                    <a:pt x="150" y="75"/>
                  </a:cubicBezTo>
                  <a:cubicBezTo>
                    <a:pt x="148" y="75"/>
                    <a:pt x="147" y="75"/>
                    <a:pt x="145" y="75"/>
                  </a:cubicBezTo>
                  <a:cubicBezTo>
                    <a:pt x="132" y="67"/>
                    <a:pt x="117" y="69"/>
                    <a:pt x="102" y="69"/>
                  </a:cubicBezTo>
                  <a:cubicBezTo>
                    <a:pt x="87" y="69"/>
                    <a:pt x="86" y="70"/>
                    <a:pt x="86" y="85"/>
                  </a:cubicBezTo>
                  <a:cubicBezTo>
                    <a:pt x="86" y="99"/>
                    <a:pt x="86" y="113"/>
                    <a:pt x="86" y="127"/>
                  </a:cubicBezTo>
                  <a:cubicBezTo>
                    <a:pt x="86" y="131"/>
                    <a:pt x="86" y="136"/>
                    <a:pt x="82" y="138"/>
                  </a:cubicBezTo>
                  <a:close/>
                </a:path>
              </a:pathLst>
            </a:custGeom>
            <a:solidFill>
              <a:srgbClr val="232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4452938" y="6959601"/>
              <a:ext cx="1350963" cy="361950"/>
            </a:xfrm>
            <a:custGeom>
              <a:avLst/>
              <a:gdLst>
                <a:gd name="T0" fmla="*/ 2 w 359"/>
                <a:gd name="T1" fmla="*/ 3 h 96"/>
                <a:gd name="T2" fmla="*/ 317 w 359"/>
                <a:gd name="T3" fmla="*/ 3 h 96"/>
                <a:gd name="T4" fmla="*/ 359 w 359"/>
                <a:gd name="T5" fmla="*/ 2 h 96"/>
                <a:gd name="T6" fmla="*/ 340 w 359"/>
                <a:gd name="T7" fmla="*/ 3 h 96"/>
                <a:gd name="T8" fmla="*/ 331 w 359"/>
                <a:gd name="T9" fmla="*/ 12 h 96"/>
                <a:gd name="T10" fmla="*/ 331 w 359"/>
                <a:gd name="T11" fmla="*/ 96 h 96"/>
                <a:gd name="T12" fmla="*/ 328 w 359"/>
                <a:gd name="T13" fmla="*/ 94 h 96"/>
                <a:gd name="T14" fmla="*/ 326 w 359"/>
                <a:gd name="T15" fmla="*/ 81 h 96"/>
                <a:gd name="T16" fmla="*/ 326 w 359"/>
                <a:gd name="T17" fmla="*/ 30 h 96"/>
                <a:gd name="T18" fmla="*/ 311 w 359"/>
                <a:gd name="T19" fmla="*/ 15 h 96"/>
                <a:gd name="T20" fmla="*/ 71 w 359"/>
                <a:gd name="T21" fmla="*/ 15 h 96"/>
                <a:gd name="T22" fmla="*/ 16 w 359"/>
                <a:gd name="T23" fmla="*/ 15 h 96"/>
                <a:gd name="T24" fmla="*/ 2 w 359"/>
                <a:gd name="T25" fmla="*/ 12 h 96"/>
                <a:gd name="T26" fmla="*/ 2 w 359"/>
                <a:gd name="T27" fmla="*/ 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9" h="96">
                  <a:moveTo>
                    <a:pt x="2" y="3"/>
                  </a:moveTo>
                  <a:cubicBezTo>
                    <a:pt x="107" y="3"/>
                    <a:pt x="212" y="3"/>
                    <a:pt x="317" y="3"/>
                  </a:cubicBezTo>
                  <a:cubicBezTo>
                    <a:pt x="331" y="3"/>
                    <a:pt x="345" y="0"/>
                    <a:pt x="359" y="2"/>
                  </a:cubicBezTo>
                  <a:cubicBezTo>
                    <a:pt x="353" y="4"/>
                    <a:pt x="346" y="3"/>
                    <a:pt x="340" y="3"/>
                  </a:cubicBezTo>
                  <a:cubicBezTo>
                    <a:pt x="333" y="3"/>
                    <a:pt x="331" y="5"/>
                    <a:pt x="331" y="12"/>
                  </a:cubicBezTo>
                  <a:cubicBezTo>
                    <a:pt x="331" y="40"/>
                    <a:pt x="331" y="68"/>
                    <a:pt x="331" y="96"/>
                  </a:cubicBezTo>
                  <a:cubicBezTo>
                    <a:pt x="330" y="96"/>
                    <a:pt x="329" y="95"/>
                    <a:pt x="328" y="94"/>
                  </a:cubicBezTo>
                  <a:cubicBezTo>
                    <a:pt x="325" y="90"/>
                    <a:pt x="326" y="85"/>
                    <a:pt x="326" y="81"/>
                  </a:cubicBezTo>
                  <a:cubicBezTo>
                    <a:pt x="325" y="64"/>
                    <a:pt x="326" y="47"/>
                    <a:pt x="326" y="30"/>
                  </a:cubicBezTo>
                  <a:cubicBezTo>
                    <a:pt x="325" y="17"/>
                    <a:pt x="324" y="15"/>
                    <a:pt x="311" y="15"/>
                  </a:cubicBezTo>
                  <a:cubicBezTo>
                    <a:pt x="231" y="15"/>
                    <a:pt x="151" y="15"/>
                    <a:pt x="71" y="15"/>
                  </a:cubicBezTo>
                  <a:cubicBezTo>
                    <a:pt x="52" y="15"/>
                    <a:pt x="34" y="15"/>
                    <a:pt x="16" y="15"/>
                  </a:cubicBezTo>
                  <a:cubicBezTo>
                    <a:pt x="11" y="15"/>
                    <a:pt x="6" y="15"/>
                    <a:pt x="2" y="12"/>
                  </a:cubicBezTo>
                  <a:cubicBezTo>
                    <a:pt x="0" y="9"/>
                    <a:pt x="0" y="6"/>
                    <a:pt x="2" y="3"/>
                  </a:cubicBezTo>
                  <a:close/>
                </a:path>
              </a:pathLst>
            </a:custGeom>
            <a:solidFill>
              <a:srgbClr val="B8BC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5122863" y="6283326"/>
              <a:ext cx="269875" cy="495300"/>
            </a:xfrm>
            <a:custGeom>
              <a:avLst/>
              <a:gdLst>
                <a:gd name="T0" fmla="*/ 47 w 72"/>
                <a:gd name="T1" fmla="*/ 105 h 131"/>
                <a:gd name="T2" fmla="*/ 71 w 72"/>
                <a:gd name="T3" fmla="*/ 111 h 131"/>
                <a:gd name="T4" fmla="*/ 67 w 72"/>
                <a:gd name="T5" fmla="*/ 127 h 131"/>
                <a:gd name="T6" fmla="*/ 47 w 72"/>
                <a:gd name="T7" fmla="*/ 129 h 131"/>
                <a:gd name="T8" fmla="*/ 42 w 72"/>
                <a:gd name="T9" fmla="*/ 123 h 131"/>
                <a:gd name="T10" fmla="*/ 1 w 72"/>
                <a:gd name="T11" fmla="*/ 62 h 131"/>
                <a:gd name="T12" fmla="*/ 45 w 72"/>
                <a:gd name="T13" fmla="*/ 4 h 131"/>
                <a:gd name="T14" fmla="*/ 58 w 72"/>
                <a:gd name="T15" fmla="*/ 4 h 131"/>
                <a:gd name="T16" fmla="*/ 63 w 72"/>
                <a:gd name="T17" fmla="*/ 12 h 131"/>
                <a:gd name="T18" fmla="*/ 65 w 72"/>
                <a:gd name="T19" fmla="*/ 17 h 131"/>
                <a:gd name="T20" fmla="*/ 47 w 72"/>
                <a:gd name="T21" fmla="*/ 22 h 131"/>
                <a:gd name="T22" fmla="*/ 16 w 72"/>
                <a:gd name="T23" fmla="*/ 65 h 131"/>
                <a:gd name="T24" fmla="*/ 47 w 72"/>
                <a:gd name="T25" fmla="*/ 10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131">
                  <a:moveTo>
                    <a:pt x="47" y="105"/>
                  </a:moveTo>
                  <a:cubicBezTo>
                    <a:pt x="55" y="107"/>
                    <a:pt x="63" y="109"/>
                    <a:pt x="71" y="111"/>
                  </a:cubicBezTo>
                  <a:cubicBezTo>
                    <a:pt x="72" y="117"/>
                    <a:pt x="70" y="122"/>
                    <a:pt x="67" y="127"/>
                  </a:cubicBezTo>
                  <a:cubicBezTo>
                    <a:pt x="60" y="130"/>
                    <a:pt x="54" y="131"/>
                    <a:pt x="47" y="129"/>
                  </a:cubicBezTo>
                  <a:cubicBezTo>
                    <a:pt x="47" y="125"/>
                    <a:pt x="45" y="124"/>
                    <a:pt x="42" y="123"/>
                  </a:cubicBezTo>
                  <a:cubicBezTo>
                    <a:pt x="15" y="111"/>
                    <a:pt x="0" y="88"/>
                    <a:pt x="1" y="62"/>
                  </a:cubicBezTo>
                  <a:cubicBezTo>
                    <a:pt x="2" y="34"/>
                    <a:pt x="18" y="13"/>
                    <a:pt x="45" y="4"/>
                  </a:cubicBezTo>
                  <a:cubicBezTo>
                    <a:pt x="49" y="2"/>
                    <a:pt x="54" y="0"/>
                    <a:pt x="58" y="4"/>
                  </a:cubicBezTo>
                  <a:cubicBezTo>
                    <a:pt x="61" y="6"/>
                    <a:pt x="60" y="10"/>
                    <a:pt x="63" y="12"/>
                  </a:cubicBezTo>
                  <a:cubicBezTo>
                    <a:pt x="64" y="13"/>
                    <a:pt x="65" y="15"/>
                    <a:pt x="65" y="17"/>
                  </a:cubicBezTo>
                  <a:cubicBezTo>
                    <a:pt x="59" y="20"/>
                    <a:pt x="53" y="21"/>
                    <a:pt x="47" y="22"/>
                  </a:cubicBezTo>
                  <a:cubicBezTo>
                    <a:pt x="29" y="27"/>
                    <a:pt x="16" y="45"/>
                    <a:pt x="16" y="65"/>
                  </a:cubicBezTo>
                  <a:cubicBezTo>
                    <a:pt x="17" y="84"/>
                    <a:pt x="33" y="104"/>
                    <a:pt x="47" y="105"/>
                  </a:cubicBezTo>
                  <a:close/>
                </a:path>
              </a:pathLst>
            </a:custGeom>
            <a:solidFill>
              <a:srgbClr val="3141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4452938" y="7708901"/>
              <a:ext cx="1244600" cy="26988"/>
            </a:xfrm>
            <a:custGeom>
              <a:avLst/>
              <a:gdLst>
                <a:gd name="T0" fmla="*/ 2 w 331"/>
                <a:gd name="T1" fmla="*/ 0 h 7"/>
                <a:gd name="T2" fmla="*/ 64 w 331"/>
                <a:gd name="T3" fmla="*/ 0 h 7"/>
                <a:gd name="T4" fmla="*/ 331 w 331"/>
                <a:gd name="T5" fmla="*/ 0 h 7"/>
                <a:gd name="T6" fmla="*/ 331 w 331"/>
                <a:gd name="T7" fmla="*/ 7 h 7"/>
                <a:gd name="T8" fmla="*/ 2 w 331"/>
                <a:gd name="T9" fmla="*/ 7 h 7"/>
                <a:gd name="T10" fmla="*/ 0 w 331"/>
                <a:gd name="T11" fmla="*/ 5 h 7"/>
                <a:gd name="T12" fmla="*/ 1 w 331"/>
                <a:gd name="T13" fmla="*/ 0 h 7"/>
                <a:gd name="T14" fmla="*/ 2 w 331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1" h="7">
                  <a:moveTo>
                    <a:pt x="2" y="0"/>
                  </a:moveTo>
                  <a:cubicBezTo>
                    <a:pt x="23" y="0"/>
                    <a:pt x="43" y="0"/>
                    <a:pt x="64" y="0"/>
                  </a:cubicBezTo>
                  <a:cubicBezTo>
                    <a:pt x="153" y="0"/>
                    <a:pt x="242" y="0"/>
                    <a:pt x="331" y="0"/>
                  </a:cubicBezTo>
                  <a:cubicBezTo>
                    <a:pt x="331" y="2"/>
                    <a:pt x="331" y="4"/>
                    <a:pt x="331" y="7"/>
                  </a:cubicBezTo>
                  <a:cubicBezTo>
                    <a:pt x="221" y="7"/>
                    <a:pt x="112" y="7"/>
                    <a:pt x="2" y="7"/>
                  </a:cubicBezTo>
                  <a:cubicBezTo>
                    <a:pt x="1" y="6"/>
                    <a:pt x="1" y="6"/>
                    <a:pt x="0" y="5"/>
                  </a:cubicBezTo>
                  <a:cubicBezTo>
                    <a:pt x="0" y="3"/>
                    <a:pt x="0" y="2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9193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>
              <a:off x="1843088" y="6959601"/>
              <a:ext cx="1219200" cy="368300"/>
            </a:xfrm>
            <a:custGeom>
              <a:avLst/>
              <a:gdLst>
                <a:gd name="T0" fmla="*/ 324 w 324"/>
                <a:gd name="T1" fmla="*/ 3 h 98"/>
                <a:gd name="T2" fmla="*/ 324 w 324"/>
                <a:gd name="T3" fmla="*/ 11 h 98"/>
                <a:gd name="T4" fmla="*/ 308 w 324"/>
                <a:gd name="T5" fmla="*/ 15 h 98"/>
                <a:gd name="T6" fmla="*/ 164 w 324"/>
                <a:gd name="T7" fmla="*/ 15 h 98"/>
                <a:gd name="T8" fmla="*/ 49 w 324"/>
                <a:gd name="T9" fmla="*/ 15 h 98"/>
                <a:gd name="T10" fmla="*/ 34 w 324"/>
                <a:gd name="T11" fmla="*/ 31 h 98"/>
                <a:gd name="T12" fmla="*/ 34 w 324"/>
                <a:gd name="T13" fmla="*/ 82 h 98"/>
                <a:gd name="T14" fmla="*/ 30 w 324"/>
                <a:gd name="T15" fmla="*/ 96 h 98"/>
                <a:gd name="T16" fmla="*/ 29 w 324"/>
                <a:gd name="T17" fmla="*/ 98 h 98"/>
                <a:gd name="T18" fmla="*/ 28 w 324"/>
                <a:gd name="T19" fmla="*/ 87 h 98"/>
                <a:gd name="T20" fmla="*/ 28 w 324"/>
                <a:gd name="T21" fmla="*/ 12 h 98"/>
                <a:gd name="T22" fmla="*/ 19 w 324"/>
                <a:gd name="T23" fmla="*/ 3 h 98"/>
                <a:gd name="T24" fmla="*/ 0 w 324"/>
                <a:gd name="T25" fmla="*/ 2 h 98"/>
                <a:gd name="T26" fmla="*/ 41 w 324"/>
                <a:gd name="T27" fmla="*/ 3 h 98"/>
                <a:gd name="T28" fmla="*/ 298 w 324"/>
                <a:gd name="T29" fmla="*/ 3 h 98"/>
                <a:gd name="T30" fmla="*/ 324 w 324"/>
                <a:gd name="T31" fmla="*/ 3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4" h="98">
                  <a:moveTo>
                    <a:pt x="324" y="3"/>
                  </a:moveTo>
                  <a:cubicBezTo>
                    <a:pt x="324" y="6"/>
                    <a:pt x="324" y="8"/>
                    <a:pt x="324" y="11"/>
                  </a:cubicBezTo>
                  <a:cubicBezTo>
                    <a:pt x="320" y="16"/>
                    <a:pt x="313" y="15"/>
                    <a:pt x="308" y="15"/>
                  </a:cubicBezTo>
                  <a:cubicBezTo>
                    <a:pt x="260" y="15"/>
                    <a:pt x="212" y="15"/>
                    <a:pt x="164" y="15"/>
                  </a:cubicBezTo>
                  <a:cubicBezTo>
                    <a:pt x="126" y="15"/>
                    <a:pt x="88" y="15"/>
                    <a:pt x="49" y="15"/>
                  </a:cubicBezTo>
                  <a:cubicBezTo>
                    <a:pt x="35" y="15"/>
                    <a:pt x="34" y="17"/>
                    <a:pt x="34" y="31"/>
                  </a:cubicBezTo>
                  <a:cubicBezTo>
                    <a:pt x="33" y="48"/>
                    <a:pt x="34" y="65"/>
                    <a:pt x="34" y="82"/>
                  </a:cubicBezTo>
                  <a:cubicBezTo>
                    <a:pt x="33" y="87"/>
                    <a:pt x="33" y="92"/>
                    <a:pt x="30" y="96"/>
                  </a:cubicBezTo>
                  <a:cubicBezTo>
                    <a:pt x="30" y="97"/>
                    <a:pt x="30" y="97"/>
                    <a:pt x="29" y="98"/>
                  </a:cubicBezTo>
                  <a:cubicBezTo>
                    <a:pt x="27" y="94"/>
                    <a:pt x="28" y="91"/>
                    <a:pt x="28" y="87"/>
                  </a:cubicBezTo>
                  <a:cubicBezTo>
                    <a:pt x="28" y="62"/>
                    <a:pt x="28" y="37"/>
                    <a:pt x="28" y="12"/>
                  </a:cubicBezTo>
                  <a:cubicBezTo>
                    <a:pt x="28" y="5"/>
                    <a:pt x="26" y="3"/>
                    <a:pt x="19" y="3"/>
                  </a:cubicBezTo>
                  <a:cubicBezTo>
                    <a:pt x="13" y="3"/>
                    <a:pt x="7" y="4"/>
                    <a:pt x="0" y="2"/>
                  </a:cubicBezTo>
                  <a:cubicBezTo>
                    <a:pt x="14" y="0"/>
                    <a:pt x="27" y="3"/>
                    <a:pt x="41" y="3"/>
                  </a:cubicBezTo>
                  <a:cubicBezTo>
                    <a:pt x="127" y="3"/>
                    <a:pt x="213" y="3"/>
                    <a:pt x="298" y="3"/>
                  </a:cubicBezTo>
                  <a:cubicBezTo>
                    <a:pt x="307" y="3"/>
                    <a:pt x="315" y="0"/>
                    <a:pt x="324" y="3"/>
                  </a:cubicBezTo>
                  <a:close/>
                </a:path>
              </a:pathLst>
            </a:custGeom>
            <a:solidFill>
              <a:srgbClr val="B7BB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4452938" y="7297738"/>
              <a:ext cx="1244600" cy="49213"/>
            </a:xfrm>
            <a:custGeom>
              <a:avLst/>
              <a:gdLst>
                <a:gd name="T0" fmla="*/ 330 w 331"/>
                <a:gd name="T1" fmla="*/ 5 h 13"/>
                <a:gd name="T2" fmla="*/ 331 w 331"/>
                <a:gd name="T3" fmla="*/ 6 h 13"/>
                <a:gd name="T4" fmla="*/ 329 w 331"/>
                <a:gd name="T5" fmla="*/ 11 h 13"/>
                <a:gd name="T6" fmla="*/ 317 w 331"/>
                <a:gd name="T7" fmla="*/ 12 h 13"/>
                <a:gd name="T8" fmla="*/ 13 w 331"/>
                <a:gd name="T9" fmla="*/ 12 h 13"/>
                <a:gd name="T10" fmla="*/ 2 w 331"/>
                <a:gd name="T11" fmla="*/ 13 h 13"/>
                <a:gd name="T12" fmla="*/ 0 w 331"/>
                <a:gd name="T13" fmla="*/ 10 h 13"/>
                <a:gd name="T14" fmla="*/ 2 w 331"/>
                <a:gd name="T15" fmla="*/ 4 h 13"/>
                <a:gd name="T16" fmla="*/ 5 w 331"/>
                <a:gd name="T17" fmla="*/ 2 h 13"/>
                <a:gd name="T18" fmla="*/ 18 w 331"/>
                <a:gd name="T19" fmla="*/ 1 h 13"/>
                <a:gd name="T20" fmla="*/ 313 w 331"/>
                <a:gd name="T21" fmla="*/ 1 h 13"/>
                <a:gd name="T22" fmla="*/ 330 w 331"/>
                <a:gd name="T23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1" h="13">
                  <a:moveTo>
                    <a:pt x="330" y="5"/>
                  </a:moveTo>
                  <a:cubicBezTo>
                    <a:pt x="330" y="5"/>
                    <a:pt x="331" y="6"/>
                    <a:pt x="331" y="6"/>
                  </a:cubicBezTo>
                  <a:cubicBezTo>
                    <a:pt x="330" y="8"/>
                    <a:pt x="330" y="10"/>
                    <a:pt x="329" y="11"/>
                  </a:cubicBezTo>
                  <a:cubicBezTo>
                    <a:pt x="325" y="12"/>
                    <a:pt x="321" y="12"/>
                    <a:pt x="317" y="12"/>
                  </a:cubicBezTo>
                  <a:cubicBezTo>
                    <a:pt x="215" y="12"/>
                    <a:pt x="114" y="12"/>
                    <a:pt x="13" y="12"/>
                  </a:cubicBezTo>
                  <a:cubicBezTo>
                    <a:pt x="9" y="12"/>
                    <a:pt x="6" y="13"/>
                    <a:pt x="2" y="13"/>
                  </a:cubicBezTo>
                  <a:cubicBezTo>
                    <a:pt x="1" y="12"/>
                    <a:pt x="0" y="11"/>
                    <a:pt x="0" y="10"/>
                  </a:cubicBezTo>
                  <a:cubicBezTo>
                    <a:pt x="0" y="8"/>
                    <a:pt x="0" y="6"/>
                    <a:pt x="2" y="4"/>
                  </a:cubicBezTo>
                  <a:cubicBezTo>
                    <a:pt x="3" y="3"/>
                    <a:pt x="4" y="3"/>
                    <a:pt x="5" y="2"/>
                  </a:cubicBezTo>
                  <a:cubicBezTo>
                    <a:pt x="9" y="1"/>
                    <a:pt x="13" y="1"/>
                    <a:pt x="18" y="1"/>
                  </a:cubicBezTo>
                  <a:cubicBezTo>
                    <a:pt x="116" y="1"/>
                    <a:pt x="214" y="1"/>
                    <a:pt x="313" y="1"/>
                  </a:cubicBezTo>
                  <a:cubicBezTo>
                    <a:pt x="319" y="1"/>
                    <a:pt x="325" y="0"/>
                    <a:pt x="330" y="5"/>
                  </a:cubicBezTo>
                  <a:close/>
                </a:path>
              </a:pathLst>
            </a:custGeom>
            <a:solidFill>
              <a:srgbClr val="909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5326063" y="6167438"/>
              <a:ext cx="187325" cy="260350"/>
            </a:xfrm>
            <a:custGeom>
              <a:avLst/>
              <a:gdLst>
                <a:gd name="T0" fmla="*/ 6 w 50"/>
                <a:gd name="T1" fmla="*/ 46 h 69"/>
                <a:gd name="T2" fmla="*/ 4 w 50"/>
                <a:gd name="T3" fmla="*/ 35 h 69"/>
                <a:gd name="T4" fmla="*/ 6 w 50"/>
                <a:gd name="T5" fmla="*/ 33 h 69"/>
                <a:gd name="T6" fmla="*/ 6 w 50"/>
                <a:gd name="T7" fmla="*/ 25 h 69"/>
                <a:gd name="T8" fmla="*/ 2 w 50"/>
                <a:gd name="T9" fmla="*/ 8 h 69"/>
                <a:gd name="T10" fmla="*/ 15 w 50"/>
                <a:gd name="T11" fmla="*/ 2 h 69"/>
                <a:gd name="T12" fmla="*/ 26 w 50"/>
                <a:gd name="T13" fmla="*/ 10 h 69"/>
                <a:gd name="T14" fmla="*/ 50 w 50"/>
                <a:gd name="T15" fmla="*/ 57 h 69"/>
                <a:gd name="T16" fmla="*/ 34 w 50"/>
                <a:gd name="T17" fmla="*/ 69 h 69"/>
                <a:gd name="T18" fmla="*/ 22 w 50"/>
                <a:gd name="T19" fmla="*/ 58 h 69"/>
                <a:gd name="T20" fmla="*/ 6 w 50"/>
                <a:gd name="T21" fmla="*/ 4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69">
                  <a:moveTo>
                    <a:pt x="6" y="46"/>
                  </a:moveTo>
                  <a:cubicBezTo>
                    <a:pt x="1" y="43"/>
                    <a:pt x="2" y="39"/>
                    <a:pt x="4" y="35"/>
                  </a:cubicBezTo>
                  <a:cubicBezTo>
                    <a:pt x="5" y="34"/>
                    <a:pt x="5" y="34"/>
                    <a:pt x="6" y="33"/>
                  </a:cubicBezTo>
                  <a:cubicBezTo>
                    <a:pt x="9" y="30"/>
                    <a:pt x="7" y="28"/>
                    <a:pt x="6" y="25"/>
                  </a:cubicBezTo>
                  <a:cubicBezTo>
                    <a:pt x="3" y="20"/>
                    <a:pt x="0" y="14"/>
                    <a:pt x="2" y="8"/>
                  </a:cubicBezTo>
                  <a:cubicBezTo>
                    <a:pt x="5" y="2"/>
                    <a:pt x="9" y="0"/>
                    <a:pt x="15" y="2"/>
                  </a:cubicBezTo>
                  <a:cubicBezTo>
                    <a:pt x="21" y="1"/>
                    <a:pt x="24" y="5"/>
                    <a:pt x="26" y="10"/>
                  </a:cubicBezTo>
                  <a:cubicBezTo>
                    <a:pt x="34" y="26"/>
                    <a:pt x="42" y="41"/>
                    <a:pt x="50" y="57"/>
                  </a:cubicBezTo>
                  <a:cubicBezTo>
                    <a:pt x="48" y="66"/>
                    <a:pt x="40" y="66"/>
                    <a:pt x="34" y="69"/>
                  </a:cubicBezTo>
                  <a:cubicBezTo>
                    <a:pt x="27" y="68"/>
                    <a:pt x="24" y="63"/>
                    <a:pt x="22" y="58"/>
                  </a:cubicBezTo>
                  <a:cubicBezTo>
                    <a:pt x="19" y="49"/>
                    <a:pt x="14" y="45"/>
                    <a:pt x="6" y="46"/>
                  </a:cubicBezTo>
                  <a:close/>
                </a:path>
              </a:pathLst>
            </a:custGeom>
            <a:solidFill>
              <a:srgbClr val="B5D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4"/>
            <p:cNvSpPr>
              <a:spLocks/>
            </p:cNvSpPr>
            <p:nvPr/>
          </p:nvSpPr>
          <p:spPr bwMode="auto">
            <a:xfrm>
              <a:off x="5359400" y="6592888"/>
              <a:ext cx="323850" cy="180975"/>
            </a:xfrm>
            <a:custGeom>
              <a:avLst/>
              <a:gdLst>
                <a:gd name="T0" fmla="*/ 5 w 86"/>
                <a:gd name="T1" fmla="*/ 43 h 48"/>
                <a:gd name="T2" fmla="*/ 8 w 86"/>
                <a:gd name="T3" fmla="*/ 29 h 48"/>
                <a:gd name="T4" fmla="*/ 68 w 86"/>
                <a:gd name="T5" fmla="*/ 4 h 48"/>
                <a:gd name="T6" fmla="*/ 75 w 86"/>
                <a:gd name="T7" fmla="*/ 2 h 48"/>
                <a:gd name="T8" fmla="*/ 84 w 86"/>
                <a:gd name="T9" fmla="*/ 5 h 48"/>
                <a:gd name="T10" fmla="*/ 80 w 86"/>
                <a:gd name="T11" fmla="*/ 13 h 48"/>
                <a:gd name="T12" fmla="*/ 63 w 86"/>
                <a:gd name="T13" fmla="*/ 20 h 48"/>
                <a:gd name="T14" fmla="*/ 22 w 86"/>
                <a:gd name="T15" fmla="*/ 37 h 48"/>
                <a:gd name="T16" fmla="*/ 5 w 86"/>
                <a:gd name="T17" fmla="*/ 4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48">
                  <a:moveTo>
                    <a:pt x="5" y="43"/>
                  </a:moveTo>
                  <a:cubicBezTo>
                    <a:pt x="0" y="37"/>
                    <a:pt x="2" y="32"/>
                    <a:pt x="8" y="29"/>
                  </a:cubicBezTo>
                  <a:cubicBezTo>
                    <a:pt x="28" y="21"/>
                    <a:pt x="48" y="12"/>
                    <a:pt x="68" y="4"/>
                  </a:cubicBezTo>
                  <a:cubicBezTo>
                    <a:pt x="70" y="3"/>
                    <a:pt x="73" y="2"/>
                    <a:pt x="75" y="2"/>
                  </a:cubicBezTo>
                  <a:cubicBezTo>
                    <a:pt x="79" y="0"/>
                    <a:pt x="82" y="1"/>
                    <a:pt x="84" y="5"/>
                  </a:cubicBezTo>
                  <a:cubicBezTo>
                    <a:pt x="86" y="9"/>
                    <a:pt x="83" y="12"/>
                    <a:pt x="80" y="13"/>
                  </a:cubicBezTo>
                  <a:cubicBezTo>
                    <a:pt x="74" y="16"/>
                    <a:pt x="69" y="18"/>
                    <a:pt x="63" y="20"/>
                  </a:cubicBezTo>
                  <a:cubicBezTo>
                    <a:pt x="50" y="26"/>
                    <a:pt x="36" y="32"/>
                    <a:pt x="22" y="37"/>
                  </a:cubicBezTo>
                  <a:cubicBezTo>
                    <a:pt x="18" y="47"/>
                    <a:pt x="12" y="48"/>
                    <a:pt x="5" y="43"/>
                  </a:cubicBezTo>
                  <a:close/>
                </a:path>
              </a:pathLst>
            </a:custGeom>
            <a:solidFill>
              <a:srgbClr val="AFD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>
              <a:off x="5273675" y="6732588"/>
              <a:ext cx="233363" cy="90488"/>
            </a:xfrm>
            <a:custGeom>
              <a:avLst/>
              <a:gdLst>
                <a:gd name="T0" fmla="*/ 28 w 62"/>
                <a:gd name="T1" fmla="*/ 6 h 24"/>
                <a:gd name="T2" fmla="*/ 45 w 62"/>
                <a:gd name="T3" fmla="*/ 0 h 24"/>
                <a:gd name="T4" fmla="*/ 62 w 62"/>
                <a:gd name="T5" fmla="*/ 21 h 24"/>
                <a:gd name="T6" fmla="*/ 57 w 62"/>
                <a:gd name="T7" fmla="*/ 23 h 24"/>
                <a:gd name="T8" fmla="*/ 6 w 62"/>
                <a:gd name="T9" fmla="*/ 23 h 24"/>
                <a:gd name="T10" fmla="*/ 2 w 62"/>
                <a:gd name="T11" fmla="*/ 18 h 24"/>
                <a:gd name="T12" fmla="*/ 7 w 62"/>
                <a:gd name="T13" fmla="*/ 10 h 24"/>
                <a:gd name="T14" fmla="*/ 28 w 62"/>
                <a:gd name="T15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24">
                  <a:moveTo>
                    <a:pt x="28" y="6"/>
                  </a:moveTo>
                  <a:cubicBezTo>
                    <a:pt x="35" y="8"/>
                    <a:pt x="39" y="1"/>
                    <a:pt x="45" y="0"/>
                  </a:cubicBezTo>
                  <a:cubicBezTo>
                    <a:pt x="51" y="2"/>
                    <a:pt x="62" y="16"/>
                    <a:pt x="62" y="21"/>
                  </a:cubicBezTo>
                  <a:cubicBezTo>
                    <a:pt x="61" y="24"/>
                    <a:pt x="59" y="23"/>
                    <a:pt x="57" y="23"/>
                  </a:cubicBezTo>
                  <a:cubicBezTo>
                    <a:pt x="40" y="23"/>
                    <a:pt x="23" y="23"/>
                    <a:pt x="6" y="23"/>
                  </a:cubicBezTo>
                  <a:cubicBezTo>
                    <a:pt x="1" y="23"/>
                    <a:pt x="0" y="21"/>
                    <a:pt x="2" y="18"/>
                  </a:cubicBezTo>
                  <a:cubicBezTo>
                    <a:pt x="4" y="15"/>
                    <a:pt x="5" y="13"/>
                    <a:pt x="7" y="10"/>
                  </a:cubicBezTo>
                  <a:cubicBezTo>
                    <a:pt x="13" y="3"/>
                    <a:pt x="21" y="8"/>
                    <a:pt x="28" y="6"/>
                  </a:cubicBezTo>
                  <a:close/>
                </a:path>
              </a:pathLst>
            </a:custGeom>
            <a:solidFill>
              <a:srgbClr val="2835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6"/>
            <p:cNvSpPr>
              <a:spLocks/>
            </p:cNvSpPr>
            <p:nvPr/>
          </p:nvSpPr>
          <p:spPr bwMode="auto">
            <a:xfrm>
              <a:off x="2774950" y="6348413"/>
              <a:ext cx="298450" cy="304800"/>
            </a:xfrm>
            <a:custGeom>
              <a:avLst/>
              <a:gdLst>
                <a:gd name="T0" fmla="*/ 48 w 79"/>
                <a:gd name="T1" fmla="*/ 1 h 81"/>
                <a:gd name="T2" fmla="*/ 55 w 79"/>
                <a:gd name="T3" fmla="*/ 11 h 81"/>
                <a:gd name="T4" fmla="*/ 75 w 79"/>
                <a:gd name="T5" fmla="*/ 52 h 81"/>
                <a:gd name="T6" fmla="*/ 40 w 79"/>
                <a:gd name="T7" fmla="*/ 80 h 81"/>
                <a:gd name="T8" fmla="*/ 5 w 79"/>
                <a:gd name="T9" fmla="*/ 54 h 81"/>
                <a:gd name="T10" fmla="*/ 24 w 79"/>
                <a:gd name="T11" fmla="*/ 12 h 81"/>
                <a:gd name="T12" fmla="*/ 31 w 79"/>
                <a:gd name="T13" fmla="*/ 1 h 81"/>
                <a:gd name="T14" fmla="*/ 34 w 79"/>
                <a:gd name="T15" fmla="*/ 1 h 81"/>
                <a:gd name="T16" fmla="*/ 23 w 79"/>
                <a:gd name="T17" fmla="*/ 22 h 81"/>
                <a:gd name="T18" fmla="*/ 56 w 79"/>
                <a:gd name="T19" fmla="*/ 22 h 81"/>
                <a:gd name="T20" fmla="*/ 44 w 79"/>
                <a:gd name="T21" fmla="*/ 1 h 81"/>
                <a:gd name="T22" fmla="*/ 48 w 79"/>
                <a:gd name="T23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" h="81">
                  <a:moveTo>
                    <a:pt x="48" y="1"/>
                  </a:moveTo>
                  <a:cubicBezTo>
                    <a:pt x="47" y="7"/>
                    <a:pt x="50" y="9"/>
                    <a:pt x="55" y="11"/>
                  </a:cubicBezTo>
                  <a:cubicBezTo>
                    <a:pt x="70" y="18"/>
                    <a:pt x="79" y="36"/>
                    <a:pt x="75" y="52"/>
                  </a:cubicBezTo>
                  <a:cubicBezTo>
                    <a:pt x="71" y="68"/>
                    <a:pt x="57" y="80"/>
                    <a:pt x="40" y="80"/>
                  </a:cubicBezTo>
                  <a:cubicBezTo>
                    <a:pt x="24" y="81"/>
                    <a:pt x="9" y="69"/>
                    <a:pt x="5" y="54"/>
                  </a:cubicBezTo>
                  <a:cubicBezTo>
                    <a:pt x="0" y="37"/>
                    <a:pt x="7" y="19"/>
                    <a:pt x="24" y="12"/>
                  </a:cubicBezTo>
                  <a:cubicBezTo>
                    <a:pt x="29" y="9"/>
                    <a:pt x="31" y="6"/>
                    <a:pt x="31" y="1"/>
                  </a:cubicBezTo>
                  <a:cubicBezTo>
                    <a:pt x="32" y="0"/>
                    <a:pt x="33" y="0"/>
                    <a:pt x="34" y="1"/>
                  </a:cubicBezTo>
                  <a:cubicBezTo>
                    <a:pt x="38" y="10"/>
                    <a:pt x="38" y="10"/>
                    <a:pt x="23" y="22"/>
                  </a:cubicBezTo>
                  <a:cubicBezTo>
                    <a:pt x="35" y="20"/>
                    <a:pt x="44" y="19"/>
                    <a:pt x="56" y="22"/>
                  </a:cubicBezTo>
                  <a:cubicBezTo>
                    <a:pt x="40" y="10"/>
                    <a:pt x="40" y="10"/>
                    <a:pt x="44" y="1"/>
                  </a:cubicBezTo>
                  <a:cubicBezTo>
                    <a:pt x="45" y="0"/>
                    <a:pt x="47" y="0"/>
                    <a:pt x="48" y="1"/>
                  </a:cubicBezTo>
                  <a:close/>
                </a:path>
              </a:pathLst>
            </a:custGeom>
            <a:solidFill>
              <a:srgbClr val="B8D5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5191125" y="6823076"/>
              <a:ext cx="390525" cy="46038"/>
            </a:xfrm>
            <a:custGeom>
              <a:avLst/>
              <a:gdLst>
                <a:gd name="T0" fmla="*/ 3 w 104"/>
                <a:gd name="T1" fmla="*/ 11 h 12"/>
                <a:gd name="T2" fmla="*/ 10 w 104"/>
                <a:gd name="T3" fmla="*/ 0 h 12"/>
                <a:gd name="T4" fmla="*/ 95 w 104"/>
                <a:gd name="T5" fmla="*/ 0 h 12"/>
                <a:gd name="T6" fmla="*/ 101 w 104"/>
                <a:gd name="T7" fmla="*/ 10 h 12"/>
                <a:gd name="T8" fmla="*/ 89 w 104"/>
                <a:gd name="T9" fmla="*/ 12 h 12"/>
                <a:gd name="T10" fmla="*/ 5 w 104"/>
                <a:gd name="T11" fmla="*/ 12 h 12"/>
                <a:gd name="T12" fmla="*/ 3 w 104"/>
                <a:gd name="T13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12">
                  <a:moveTo>
                    <a:pt x="3" y="11"/>
                  </a:moveTo>
                  <a:cubicBezTo>
                    <a:pt x="0" y="3"/>
                    <a:pt x="1" y="0"/>
                    <a:pt x="10" y="0"/>
                  </a:cubicBezTo>
                  <a:cubicBezTo>
                    <a:pt x="38" y="0"/>
                    <a:pt x="66" y="0"/>
                    <a:pt x="95" y="0"/>
                  </a:cubicBezTo>
                  <a:cubicBezTo>
                    <a:pt x="103" y="0"/>
                    <a:pt x="104" y="3"/>
                    <a:pt x="101" y="10"/>
                  </a:cubicBezTo>
                  <a:cubicBezTo>
                    <a:pt x="97" y="12"/>
                    <a:pt x="93" y="12"/>
                    <a:pt x="89" y="12"/>
                  </a:cubicBezTo>
                  <a:cubicBezTo>
                    <a:pt x="61" y="12"/>
                    <a:pt x="33" y="11"/>
                    <a:pt x="5" y="12"/>
                  </a:cubicBezTo>
                  <a:cubicBezTo>
                    <a:pt x="4" y="12"/>
                    <a:pt x="4" y="12"/>
                    <a:pt x="3" y="11"/>
                  </a:cubicBezTo>
                  <a:close/>
                </a:path>
              </a:pathLst>
            </a:custGeom>
            <a:solidFill>
              <a:srgbClr val="AED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28"/>
            <p:cNvSpPr>
              <a:spLocks/>
            </p:cNvSpPr>
            <p:nvPr/>
          </p:nvSpPr>
          <p:spPr bwMode="auto">
            <a:xfrm>
              <a:off x="2859088" y="6234113"/>
              <a:ext cx="338138" cy="133350"/>
            </a:xfrm>
            <a:custGeom>
              <a:avLst/>
              <a:gdLst>
                <a:gd name="T0" fmla="*/ 26 w 90"/>
                <a:gd name="T1" fmla="*/ 31 h 35"/>
                <a:gd name="T2" fmla="*/ 23 w 90"/>
                <a:gd name="T3" fmla="*/ 31 h 35"/>
                <a:gd name="T4" fmla="*/ 11 w 90"/>
                <a:gd name="T5" fmla="*/ 31 h 35"/>
                <a:gd name="T6" fmla="*/ 9 w 90"/>
                <a:gd name="T7" fmla="*/ 31 h 35"/>
                <a:gd name="T8" fmla="*/ 5 w 90"/>
                <a:gd name="T9" fmla="*/ 28 h 35"/>
                <a:gd name="T10" fmla="*/ 8 w 90"/>
                <a:gd name="T11" fmla="*/ 5 h 35"/>
                <a:gd name="T12" fmla="*/ 26 w 90"/>
                <a:gd name="T13" fmla="*/ 5 h 35"/>
                <a:gd name="T14" fmla="*/ 31 w 90"/>
                <a:gd name="T15" fmla="*/ 8 h 35"/>
                <a:gd name="T16" fmla="*/ 40 w 90"/>
                <a:gd name="T17" fmla="*/ 13 h 35"/>
                <a:gd name="T18" fmla="*/ 89 w 90"/>
                <a:gd name="T19" fmla="*/ 13 h 35"/>
                <a:gd name="T20" fmla="*/ 82 w 90"/>
                <a:gd name="T21" fmla="*/ 21 h 35"/>
                <a:gd name="T22" fmla="*/ 39 w 90"/>
                <a:gd name="T23" fmla="*/ 21 h 35"/>
                <a:gd name="T24" fmla="*/ 30 w 90"/>
                <a:gd name="T25" fmla="*/ 15 h 35"/>
                <a:gd name="T26" fmla="*/ 19 w 90"/>
                <a:gd name="T27" fmla="*/ 12 h 35"/>
                <a:gd name="T28" fmla="*/ 10 w 90"/>
                <a:gd name="T29" fmla="*/ 18 h 35"/>
                <a:gd name="T30" fmla="*/ 17 w 90"/>
                <a:gd name="T31" fmla="*/ 26 h 35"/>
                <a:gd name="T32" fmla="*/ 26 w 90"/>
                <a:gd name="T33" fmla="*/ 29 h 35"/>
                <a:gd name="T34" fmla="*/ 30 w 90"/>
                <a:gd name="T35" fmla="*/ 30 h 35"/>
                <a:gd name="T36" fmla="*/ 26 w 90"/>
                <a:gd name="T37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35">
                  <a:moveTo>
                    <a:pt x="26" y="31"/>
                  </a:moveTo>
                  <a:cubicBezTo>
                    <a:pt x="25" y="31"/>
                    <a:pt x="24" y="31"/>
                    <a:pt x="23" y="31"/>
                  </a:cubicBezTo>
                  <a:cubicBezTo>
                    <a:pt x="19" y="35"/>
                    <a:pt x="15" y="35"/>
                    <a:pt x="11" y="31"/>
                  </a:cubicBezTo>
                  <a:cubicBezTo>
                    <a:pt x="11" y="31"/>
                    <a:pt x="10" y="31"/>
                    <a:pt x="9" y="31"/>
                  </a:cubicBezTo>
                  <a:cubicBezTo>
                    <a:pt x="6" y="31"/>
                    <a:pt x="4" y="30"/>
                    <a:pt x="5" y="28"/>
                  </a:cubicBezTo>
                  <a:cubicBezTo>
                    <a:pt x="6" y="20"/>
                    <a:pt x="0" y="12"/>
                    <a:pt x="8" y="5"/>
                  </a:cubicBezTo>
                  <a:cubicBezTo>
                    <a:pt x="14" y="0"/>
                    <a:pt x="20" y="0"/>
                    <a:pt x="26" y="5"/>
                  </a:cubicBezTo>
                  <a:cubicBezTo>
                    <a:pt x="28" y="6"/>
                    <a:pt x="31" y="6"/>
                    <a:pt x="31" y="8"/>
                  </a:cubicBezTo>
                  <a:cubicBezTo>
                    <a:pt x="33" y="13"/>
                    <a:pt x="36" y="13"/>
                    <a:pt x="40" y="13"/>
                  </a:cubicBezTo>
                  <a:cubicBezTo>
                    <a:pt x="56" y="13"/>
                    <a:pt x="73" y="13"/>
                    <a:pt x="89" y="13"/>
                  </a:cubicBezTo>
                  <a:cubicBezTo>
                    <a:pt x="90" y="18"/>
                    <a:pt x="87" y="21"/>
                    <a:pt x="82" y="21"/>
                  </a:cubicBezTo>
                  <a:cubicBezTo>
                    <a:pt x="68" y="20"/>
                    <a:pt x="53" y="20"/>
                    <a:pt x="39" y="21"/>
                  </a:cubicBezTo>
                  <a:cubicBezTo>
                    <a:pt x="35" y="21"/>
                    <a:pt x="32" y="19"/>
                    <a:pt x="30" y="15"/>
                  </a:cubicBezTo>
                  <a:cubicBezTo>
                    <a:pt x="26" y="14"/>
                    <a:pt x="23" y="11"/>
                    <a:pt x="19" y="12"/>
                  </a:cubicBezTo>
                  <a:cubicBezTo>
                    <a:pt x="14" y="12"/>
                    <a:pt x="11" y="12"/>
                    <a:pt x="10" y="18"/>
                  </a:cubicBezTo>
                  <a:cubicBezTo>
                    <a:pt x="10" y="23"/>
                    <a:pt x="12" y="25"/>
                    <a:pt x="17" y="26"/>
                  </a:cubicBezTo>
                  <a:cubicBezTo>
                    <a:pt x="21" y="26"/>
                    <a:pt x="24" y="27"/>
                    <a:pt x="26" y="29"/>
                  </a:cubicBezTo>
                  <a:cubicBezTo>
                    <a:pt x="28" y="29"/>
                    <a:pt x="29" y="30"/>
                    <a:pt x="30" y="30"/>
                  </a:cubicBezTo>
                  <a:cubicBezTo>
                    <a:pt x="29" y="31"/>
                    <a:pt x="27" y="32"/>
                    <a:pt x="26" y="31"/>
                  </a:cubicBezTo>
                  <a:close/>
                </a:path>
              </a:pathLst>
            </a:custGeom>
            <a:solidFill>
              <a:srgbClr val="3447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29"/>
            <p:cNvSpPr>
              <a:spLocks/>
            </p:cNvSpPr>
            <p:nvPr/>
          </p:nvSpPr>
          <p:spPr bwMode="auto">
            <a:xfrm>
              <a:off x="5141913" y="6362701"/>
              <a:ext cx="157163" cy="325438"/>
            </a:xfrm>
            <a:custGeom>
              <a:avLst/>
              <a:gdLst>
                <a:gd name="T0" fmla="*/ 42 w 42"/>
                <a:gd name="T1" fmla="*/ 84 h 86"/>
                <a:gd name="T2" fmla="*/ 18 w 42"/>
                <a:gd name="T3" fmla="*/ 70 h 86"/>
                <a:gd name="T4" fmla="*/ 37 w 42"/>
                <a:gd name="T5" fmla="*/ 1 h 86"/>
                <a:gd name="T6" fmla="*/ 42 w 42"/>
                <a:gd name="T7" fmla="*/ 1 h 86"/>
                <a:gd name="T8" fmla="*/ 14 w 42"/>
                <a:gd name="T9" fmla="*/ 43 h 86"/>
                <a:gd name="T10" fmla="*/ 42 w 42"/>
                <a:gd name="T11" fmla="*/ 8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86">
                  <a:moveTo>
                    <a:pt x="42" y="84"/>
                  </a:moveTo>
                  <a:cubicBezTo>
                    <a:pt x="30" y="86"/>
                    <a:pt x="24" y="77"/>
                    <a:pt x="18" y="70"/>
                  </a:cubicBezTo>
                  <a:cubicBezTo>
                    <a:pt x="0" y="48"/>
                    <a:pt x="10" y="12"/>
                    <a:pt x="37" y="1"/>
                  </a:cubicBezTo>
                  <a:cubicBezTo>
                    <a:pt x="39" y="0"/>
                    <a:pt x="40" y="0"/>
                    <a:pt x="42" y="1"/>
                  </a:cubicBezTo>
                  <a:cubicBezTo>
                    <a:pt x="24" y="10"/>
                    <a:pt x="14" y="23"/>
                    <a:pt x="14" y="43"/>
                  </a:cubicBezTo>
                  <a:cubicBezTo>
                    <a:pt x="14" y="62"/>
                    <a:pt x="24" y="76"/>
                    <a:pt x="42" y="84"/>
                  </a:cubicBezTo>
                  <a:close/>
                </a:path>
              </a:pathLst>
            </a:custGeom>
            <a:solidFill>
              <a:srgbClr val="0D1F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30"/>
            <p:cNvSpPr>
              <a:spLocks/>
            </p:cNvSpPr>
            <p:nvPr/>
          </p:nvSpPr>
          <p:spPr bwMode="auto">
            <a:xfrm>
              <a:off x="3249613" y="6011863"/>
              <a:ext cx="222250" cy="49213"/>
            </a:xfrm>
            <a:custGeom>
              <a:avLst/>
              <a:gdLst>
                <a:gd name="T0" fmla="*/ 58 w 59"/>
                <a:gd name="T1" fmla="*/ 6 h 13"/>
                <a:gd name="T2" fmla="*/ 50 w 59"/>
                <a:gd name="T3" fmla="*/ 13 h 13"/>
                <a:gd name="T4" fmla="*/ 12 w 59"/>
                <a:gd name="T5" fmla="*/ 13 h 13"/>
                <a:gd name="T6" fmla="*/ 0 w 59"/>
                <a:gd name="T7" fmla="*/ 0 h 13"/>
                <a:gd name="T8" fmla="*/ 9 w 59"/>
                <a:gd name="T9" fmla="*/ 6 h 13"/>
                <a:gd name="T10" fmla="*/ 58 w 59"/>
                <a:gd name="T11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13">
                  <a:moveTo>
                    <a:pt x="58" y="6"/>
                  </a:moveTo>
                  <a:cubicBezTo>
                    <a:pt x="59" y="12"/>
                    <a:pt x="56" y="13"/>
                    <a:pt x="50" y="13"/>
                  </a:cubicBezTo>
                  <a:cubicBezTo>
                    <a:pt x="37" y="13"/>
                    <a:pt x="25" y="13"/>
                    <a:pt x="12" y="13"/>
                  </a:cubicBezTo>
                  <a:cubicBezTo>
                    <a:pt x="1" y="13"/>
                    <a:pt x="0" y="12"/>
                    <a:pt x="0" y="0"/>
                  </a:cubicBezTo>
                  <a:cubicBezTo>
                    <a:pt x="2" y="4"/>
                    <a:pt x="4" y="6"/>
                    <a:pt x="9" y="6"/>
                  </a:cubicBezTo>
                  <a:cubicBezTo>
                    <a:pt x="25" y="6"/>
                    <a:pt x="42" y="6"/>
                    <a:pt x="58" y="6"/>
                  </a:cubicBezTo>
                  <a:close/>
                </a:path>
              </a:pathLst>
            </a:custGeom>
            <a:solidFill>
              <a:srgbClr val="3F4D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31"/>
            <p:cNvSpPr>
              <a:spLocks/>
            </p:cNvSpPr>
            <p:nvPr/>
          </p:nvSpPr>
          <p:spPr bwMode="auto">
            <a:xfrm>
              <a:off x="3200400" y="5824538"/>
              <a:ext cx="52388" cy="184150"/>
            </a:xfrm>
            <a:custGeom>
              <a:avLst/>
              <a:gdLst>
                <a:gd name="T0" fmla="*/ 13 w 14"/>
                <a:gd name="T1" fmla="*/ 48 h 49"/>
                <a:gd name="T2" fmla="*/ 11 w 14"/>
                <a:gd name="T3" fmla="*/ 21 h 49"/>
                <a:gd name="T4" fmla="*/ 10 w 14"/>
                <a:gd name="T5" fmla="*/ 4 h 49"/>
                <a:gd name="T6" fmla="*/ 7 w 14"/>
                <a:gd name="T7" fmla="*/ 23 h 49"/>
                <a:gd name="T8" fmla="*/ 7 w 14"/>
                <a:gd name="T9" fmla="*/ 41 h 49"/>
                <a:gd name="T10" fmla="*/ 0 w 14"/>
                <a:gd name="T11" fmla="*/ 48 h 49"/>
                <a:gd name="T12" fmla="*/ 1 w 14"/>
                <a:gd name="T13" fmla="*/ 9 h 49"/>
                <a:gd name="T14" fmla="*/ 7 w 14"/>
                <a:gd name="T15" fmla="*/ 0 h 49"/>
                <a:gd name="T16" fmla="*/ 13 w 14"/>
                <a:gd name="T17" fmla="*/ 9 h 49"/>
                <a:gd name="T18" fmla="*/ 13 w 14"/>
                <a:gd name="T19" fmla="*/ 4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49">
                  <a:moveTo>
                    <a:pt x="13" y="48"/>
                  </a:moveTo>
                  <a:cubicBezTo>
                    <a:pt x="9" y="39"/>
                    <a:pt x="12" y="30"/>
                    <a:pt x="11" y="21"/>
                  </a:cubicBezTo>
                  <a:cubicBezTo>
                    <a:pt x="11" y="16"/>
                    <a:pt x="11" y="10"/>
                    <a:pt x="10" y="4"/>
                  </a:cubicBezTo>
                  <a:cubicBezTo>
                    <a:pt x="6" y="10"/>
                    <a:pt x="8" y="17"/>
                    <a:pt x="7" y="23"/>
                  </a:cubicBezTo>
                  <a:cubicBezTo>
                    <a:pt x="7" y="29"/>
                    <a:pt x="7" y="35"/>
                    <a:pt x="7" y="41"/>
                  </a:cubicBezTo>
                  <a:cubicBezTo>
                    <a:pt x="7" y="47"/>
                    <a:pt x="5" y="49"/>
                    <a:pt x="0" y="48"/>
                  </a:cubicBezTo>
                  <a:cubicBezTo>
                    <a:pt x="0" y="35"/>
                    <a:pt x="1" y="22"/>
                    <a:pt x="1" y="9"/>
                  </a:cubicBezTo>
                  <a:cubicBezTo>
                    <a:pt x="1" y="5"/>
                    <a:pt x="1" y="0"/>
                    <a:pt x="7" y="0"/>
                  </a:cubicBezTo>
                  <a:cubicBezTo>
                    <a:pt x="14" y="1"/>
                    <a:pt x="13" y="5"/>
                    <a:pt x="13" y="9"/>
                  </a:cubicBezTo>
                  <a:cubicBezTo>
                    <a:pt x="13" y="22"/>
                    <a:pt x="13" y="35"/>
                    <a:pt x="13" y="48"/>
                  </a:cubicBezTo>
                  <a:close/>
                </a:path>
              </a:pathLst>
            </a:custGeom>
            <a:solidFill>
              <a:srgbClr val="394E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32"/>
            <p:cNvSpPr>
              <a:spLocks/>
            </p:cNvSpPr>
            <p:nvPr/>
          </p:nvSpPr>
          <p:spPr bwMode="auto">
            <a:xfrm>
              <a:off x="2260600" y="6672263"/>
              <a:ext cx="365125" cy="207963"/>
            </a:xfrm>
            <a:custGeom>
              <a:avLst/>
              <a:gdLst>
                <a:gd name="T0" fmla="*/ 69 w 97"/>
                <a:gd name="T1" fmla="*/ 1 h 55"/>
                <a:gd name="T2" fmla="*/ 71 w 97"/>
                <a:gd name="T3" fmla="*/ 0 h 55"/>
                <a:gd name="T4" fmla="*/ 94 w 97"/>
                <a:gd name="T5" fmla="*/ 41 h 55"/>
                <a:gd name="T6" fmla="*/ 93 w 97"/>
                <a:gd name="T7" fmla="*/ 54 h 55"/>
                <a:gd name="T8" fmla="*/ 0 w 97"/>
                <a:gd name="T9" fmla="*/ 52 h 55"/>
                <a:gd name="T10" fmla="*/ 13 w 97"/>
                <a:gd name="T11" fmla="*/ 46 h 55"/>
                <a:gd name="T12" fmla="*/ 23 w 97"/>
                <a:gd name="T13" fmla="*/ 48 h 55"/>
                <a:gd name="T14" fmla="*/ 32 w 97"/>
                <a:gd name="T15" fmla="*/ 47 h 55"/>
                <a:gd name="T16" fmla="*/ 72 w 97"/>
                <a:gd name="T17" fmla="*/ 49 h 55"/>
                <a:gd name="T18" fmla="*/ 77 w 97"/>
                <a:gd name="T19" fmla="*/ 49 h 55"/>
                <a:gd name="T20" fmla="*/ 84 w 97"/>
                <a:gd name="T21" fmla="*/ 38 h 55"/>
                <a:gd name="T22" fmla="*/ 72 w 97"/>
                <a:gd name="T23" fmla="*/ 16 h 55"/>
                <a:gd name="T24" fmla="*/ 69 w 97"/>
                <a:gd name="T25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55">
                  <a:moveTo>
                    <a:pt x="69" y="1"/>
                  </a:moveTo>
                  <a:cubicBezTo>
                    <a:pt x="70" y="0"/>
                    <a:pt x="71" y="0"/>
                    <a:pt x="71" y="0"/>
                  </a:cubicBezTo>
                  <a:cubicBezTo>
                    <a:pt x="79" y="14"/>
                    <a:pt x="86" y="27"/>
                    <a:pt x="94" y="41"/>
                  </a:cubicBezTo>
                  <a:cubicBezTo>
                    <a:pt x="97" y="45"/>
                    <a:pt x="94" y="49"/>
                    <a:pt x="93" y="54"/>
                  </a:cubicBezTo>
                  <a:cubicBezTo>
                    <a:pt x="62" y="53"/>
                    <a:pt x="31" y="55"/>
                    <a:pt x="0" y="52"/>
                  </a:cubicBezTo>
                  <a:cubicBezTo>
                    <a:pt x="2" y="44"/>
                    <a:pt x="8" y="47"/>
                    <a:pt x="13" y="46"/>
                  </a:cubicBezTo>
                  <a:cubicBezTo>
                    <a:pt x="16" y="46"/>
                    <a:pt x="19" y="48"/>
                    <a:pt x="23" y="48"/>
                  </a:cubicBezTo>
                  <a:cubicBezTo>
                    <a:pt x="26" y="49"/>
                    <a:pt x="29" y="47"/>
                    <a:pt x="32" y="47"/>
                  </a:cubicBezTo>
                  <a:cubicBezTo>
                    <a:pt x="45" y="50"/>
                    <a:pt x="59" y="49"/>
                    <a:pt x="72" y="49"/>
                  </a:cubicBezTo>
                  <a:cubicBezTo>
                    <a:pt x="74" y="49"/>
                    <a:pt x="76" y="49"/>
                    <a:pt x="77" y="49"/>
                  </a:cubicBezTo>
                  <a:cubicBezTo>
                    <a:pt x="86" y="48"/>
                    <a:pt x="87" y="46"/>
                    <a:pt x="84" y="38"/>
                  </a:cubicBezTo>
                  <a:cubicBezTo>
                    <a:pt x="80" y="31"/>
                    <a:pt x="77" y="24"/>
                    <a:pt x="72" y="16"/>
                  </a:cubicBezTo>
                  <a:cubicBezTo>
                    <a:pt x="70" y="12"/>
                    <a:pt x="66" y="7"/>
                    <a:pt x="69" y="1"/>
                  </a:cubicBezTo>
                  <a:close/>
                </a:path>
              </a:pathLst>
            </a:custGeom>
            <a:solidFill>
              <a:srgbClr val="95D0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33"/>
            <p:cNvSpPr>
              <a:spLocks/>
            </p:cNvSpPr>
            <p:nvPr/>
          </p:nvSpPr>
          <p:spPr bwMode="auto">
            <a:xfrm>
              <a:off x="5202238" y="6856413"/>
              <a:ext cx="368300" cy="15875"/>
            </a:xfrm>
            <a:custGeom>
              <a:avLst/>
              <a:gdLst>
                <a:gd name="T0" fmla="*/ 0 w 98"/>
                <a:gd name="T1" fmla="*/ 2 h 4"/>
                <a:gd name="T2" fmla="*/ 98 w 98"/>
                <a:gd name="T3" fmla="*/ 1 h 4"/>
                <a:gd name="T4" fmla="*/ 96 w 98"/>
                <a:gd name="T5" fmla="*/ 4 h 4"/>
                <a:gd name="T6" fmla="*/ 0 w 98"/>
                <a:gd name="T7" fmla="*/ 4 h 4"/>
                <a:gd name="T8" fmla="*/ 0 w 98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4">
                  <a:moveTo>
                    <a:pt x="0" y="2"/>
                  </a:moveTo>
                  <a:cubicBezTo>
                    <a:pt x="33" y="0"/>
                    <a:pt x="65" y="2"/>
                    <a:pt x="98" y="1"/>
                  </a:cubicBezTo>
                  <a:cubicBezTo>
                    <a:pt x="97" y="2"/>
                    <a:pt x="96" y="3"/>
                    <a:pt x="96" y="4"/>
                  </a:cubicBezTo>
                  <a:cubicBezTo>
                    <a:pt x="64" y="4"/>
                    <a:pt x="32" y="4"/>
                    <a:pt x="0" y="4"/>
                  </a:cubicBezTo>
                  <a:cubicBezTo>
                    <a:pt x="0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528B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34"/>
            <p:cNvSpPr>
              <a:spLocks/>
            </p:cNvSpPr>
            <p:nvPr/>
          </p:nvSpPr>
          <p:spPr bwMode="auto">
            <a:xfrm>
              <a:off x="2444750" y="6223001"/>
              <a:ext cx="203200" cy="200025"/>
            </a:xfrm>
            <a:custGeom>
              <a:avLst/>
              <a:gdLst>
                <a:gd name="T0" fmla="*/ 2 w 54"/>
                <a:gd name="T1" fmla="*/ 35 h 53"/>
                <a:gd name="T2" fmla="*/ 0 w 54"/>
                <a:gd name="T3" fmla="*/ 34 h 53"/>
                <a:gd name="T4" fmla="*/ 0 w 54"/>
                <a:gd name="T5" fmla="*/ 13 h 53"/>
                <a:gd name="T6" fmla="*/ 10 w 54"/>
                <a:gd name="T7" fmla="*/ 1 h 53"/>
                <a:gd name="T8" fmla="*/ 23 w 54"/>
                <a:gd name="T9" fmla="*/ 12 h 53"/>
                <a:gd name="T10" fmla="*/ 34 w 54"/>
                <a:gd name="T11" fmla="*/ 26 h 53"/>
                <a:gd name="T12" fmla="*/ 42 w 54"/>
                <a:gd name="T13" fmla="*/ 36 h 53"/>
                <a:gd name="T14" fmla="*/ 54 w 54"/>
                <a:gd name="T15" fmla="*/ 50 h 53"/>
                <a:gd name="T16" fmla="*/ 40 w 54"/>
                <a:gd name="T17" fmla="*/ 42 h 53"/>
                <a:gd name="T18" fmla="*/ 28 w 54"/>
                <a:gd name="T19" fmla="*/ 27 h 53"/>
                <a:gd name="T20" fmla="*/ 20 w 54"/>
                <a:gd name="T21" fmla="*/ 14 h 53"/>
                <a:gd name="T22" fmla="*/ 11 w 54"/>
                <a:gd name="T23" fmla="*/ 3 h 53"/>
                <a:gd name="T24" fmla="*/ 2 w 54"/>
                <a:gd name="T25" fmla="*/ 14 h 53"/>
                <a:gd name="T26" fmla="*/ 2 w 54"/>
                <a:gd name="T27" fmla="*/ 3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" h="53">
                  <a:moveTo>
                    <a:pt x="2" y="35"/>
                  </a:moveTo>
                  <a:cubicBezTo>
                    <a:pt x="1" y="34"/>
                    <a:pt x="0" y="34"/>
                    <a:pt x="0" y="34"/>
                  </a:cubicBezTo>
                  <a:cubicBezTo>
                    <a:pt x="0" y="27"/>
                    <a:pt x="0" y="20"/>
                    <a:pt x="0" y="13"/>
                  </a:cubicBezTo>
                  <a:cubicBezTo>
                    <a:pt x="0" y="6"/>
                    <a:pt x="2" y="1"/>
                    <a:pt x="10" y="1"/>
                  </a:cubicBezTo>
                  <a:cubicBezTo>
                    <a:pt x="18" y="0"/>
                    <a:pt x="23" y="4"/>
                    <a:pt x="23" y="12"/>
                  </a:cubicBezTo>
                  <a:cubicBezTo>
                    <a:pt x="24" y="20"/>
                    <a:pt x="25" y="25"/>
                    <a:pt x="34" y="26"/>
                  </a:cubicBezTo>
                  <a:cubicBezTo>
                    <a:pt x="39" y="27"/>
                    <a:pt x="42" y="31"/>
                    <a:pt x="42" y="36"/>
                  </a:cubicBezTo>
                  <a:cubicBezTo>
                    <a:pt x="42" y="44"/>
                    <a:pt x="43" y="51"/>
                    <a:pt x="54" y="50"/>
                  </a:cubicBezTo>
                  <a:cubicBezTo>
                    <a:pt x="46" y="53"/>
                    <a:pt x="41" y="51"/>
                    <a:pt x="40" y="42"/>
                  </a:cubicBezTo>
                  <a:cubicBezTo>
                    <a:pt x="40" y="34"/>
                    <a:pt x="37" y="29"/>
                    <a:pt x="28" y="27"/>
                  </a:cubicBezTo>
                  <a:cubicBezTo>
                    <a:pt x="22" y="26"/>
                    <a:pt x="20" y="20"/>
                    <a:pt x="20" y="14"/>
                  </a:cubicBezTo>
                  <a:cubicBezTo>
                    <a:pt x="21" y="8"/>
                    <a:pt x="18" y="3"/>
                    <a:pt x="11" y="3"/>
                  </a:cubicBezTo>
                  <a:cubicBezTo>
                    <a:pt x="4" y="3"/>
                    <a:pt x="2" y="8"/>
                    <a:pt x="2" y="14"/>
                  </a:cubicBezTo>
                  <a:cubicBezTo>
                    <a:pt x="2" y="21"/>
                    <a:pt x="2" y="28"/>
                    <a:pt x="2" y="35"/>
                  </a:cubicBezTo>
                  <a:close/>
                </a:path>
              </a:pathLst>
            </a:custGeom>
            <a:solidFill>
              <a:srgbClr val="6DC1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35"/>
            <p:cNvSpPr>
              <a:spLocks/>
            </p:cNvSpPr>
            <p:nvPr/>
          </p:nvSpPr>
          <p:spPr bwMode="auto">
            <a:xfrm>
              <a:off x="4498975" y="6389688"/>
              <a:ext cx="93663" cy="68263"/>
            </a:xfrm>
            <a:custGeom>
              <a:avLst/>
              <a:gdLst>
                <a:gd name="T0" fmla="*/ 5 w 25"/>
                <a:gd name="T1" fmla="*/ 18 h 18"/>
                <a:gd name="T2" fmla="*/ 1 w 25"/>
                <a:gd name="T3" fmla="*/ 18 h 18"/>
                <a:gd name="T4" fmla="*/ 1 w 25"/>
                <a:gd name="T5" fmla="*/ 16 h 18"/>
                <a:gd name="T6" fmla="*/ 17 w 25"/>
                <a:gd name="T7" fmla="*/ 1 h 18"/>
                <a:gd name="T8" fmla="*/ 22 w 25"/>
                <a:gd name="T9" fmla="*/ 10 h 18"/>
                <a:gd name="T10" fmla="*/ 21 w 25"/>
                <a:gd name="T11" fmla="*/ 18 h 18"/>
                <a:gd name="T12" fmla="*/ 18 w 25"/>
                <a:gd name="T13" fmla="*/ 18 h 18"/>
                <a:gd name="T14" fmla="*/ 5 w 25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8">
                  <a:moveTo>
                    <a:pt x="5" y="18"/>
                  </a:moveTo>
                  <a:cubicBezTo>
                    <a:pt x="4" y="18"/>
                    <a:pt x="2" y="18"/>
                    <a:pt x="1" y="18"/>
                  </a:cubicBezTo>
                  <a:cubicBezTo>
                    <a:pt x="1" y="17"/>
                    <a:pt x="1" y="17"/>
                    <a:pt x="1" y="16"/>
                  </a:cubicBezTo>
                  <a:cubicBezTo>
                    <a:pt x="0" y="0"/>
                    <a:pt x="0" y="0"/>
                    <a:pt x="17" y="1"/>
                  </a:cubicBezTo>
                  <a:cubicBezTo>
                    <a:pt x="24" y="1"/>
                    <a:pt x="25" y="4"/>
                    <a:pt x="22" y="10"/>
                  </a:cubicBezTo>
                  <a:cubicBezTo>
                    <a:pt x="21" y="13"/>
                    <a:pt x="21" y="15"/>
                    <a:pt x="21" y="18"/>
                  </a:cubicBezTo>
                  <a:cubicBezTo>
                    <a:pt x="20" y="18"/>
                    <a:pt x="19" y="18"/>
                    <a:pt x="18" y="18"/>
                  </a:cubicBezTo>
                  <a:cubicBezTo>
                    <a:pt x="13" y="13"/>
                    <a:pt x="9" y="13"/>
                    <a:pt x="5" y="18"/>
                  </a:cubicBezTo>
                  <a:close/>
                </a:path>
              </a:pathLst>
            </a:custGeom>
            <a:solidFill>
              <a:srgbClr val="A7DA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36"/>
            <p:cNvSpPr>
              <a:spLocks/>
            </p:cNvSpPr>
            <p:nvPr/>
          </p:nvSpPr>
          <p:spPr bwMode="auto">
            <a:xfrm>
              <a:off x="5392738" y="6378576"/>
              <a:ext cx="147638" cy="93663"/>
            </a:xfrm>
            <a:custGeom>
              <a:avLst/>
              <a:gdLst>
                <a:gd name="T0" fmla="*/ 15 w 39"/>
                <a:gd name="T1" fmla="*/ 10 h 25"/>
                <a:gd name="T2" fmla="*/ 32 w 39"/>
                <a:gd name="T3" fmla="*/ 1 h 25"/>
                <a:gd name="T4" fmla="*/ 38 w 39"/>
                <a:gd name="T5" fmla="*/ 4 h 25"/>
                <a:gd name="T6" fmla="*/ 34 w 39"/>
                <a:gd name="T7" fmla="*/ 9 h 25"/>
                <a:gd name="T8" fmla="*/ 28 w 39"/>
                <a:gd name="T9" fmla="*/ 11 h 25"/>
                <a:gd name="T10" fmla="*/ 13 w 39"/>
                <a:gd name="T11" fmla="*/ 19 h 25"/>
                <a:gd name="T12" fmla="*/ 11 w 39"/>
                <a:gd name="T13" fmla="*/ 20 h 25"/>
                <a:gd name="T14" fmla="*/ 2 w 39"/>
                <a:gd name="T15" fmla="*/ 20 h 25"/>
                <a:gd name="T16" fmla="*/ 8 w 39"/>
                <a:gd name="T17" fmla="*/ 14 h 25"/>
                <a:gd name="T18" fmla="*/ 15 w 39"/>
                <a:gd name="T19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25">
                  <a:moveTo>
                    <a:pt x="15" y="10"/>
                  </a:moveTo>
                  <a:cubicBezTo>
                    <a:pt x="21" y="7"/>
                    <a:pt x="27" y="6"/>
                    <a:pt x="32" y="1"/>
                  </a:cubicBezTo>
                  <a:cubicBezTo>
                    <a:pt x="34" y="1"/>
                    <a:pt x="38" y="0"/>
                    <a:pt x="38" y="4"/>
                  </a:cubicBezTo>
                  <a:cubicBezTo>
                    <a:pt x="39" y="7"/>
                    <a:pt x="36" y="8"/>
                    <a:pt x="34" y="9"/>
                  </a:cubicBezTo>
                  <a:cubicBezTo>
                    <a:pt x="32" y="9"/>
                    <a:pt x="30" y="10"/>
                    <a:pt x="28" y="11"/>
                  </a:cubicBezTo>
                  <a:cubicBezTo>
                    <a:pt x="26" y="19"/>
                    <a:pt x="20" y="20"/>
                    <a:pt x="13" y="19"/>
                  </a:cubicBezTo>
                  <a:cubicBezTo>
                    <a:pt x="12" y="20"/>
                    <a:pt x="12" y="20"/>
                    <a:pt x="11" y="20"/>
                  </a:cubicBezTo>
                  <a:cubicBezTo>
                    <a:pt x="8" y="21"/>
                    <a:pt x="4" y="25"/>
                    <a:pt x="2" y="20"/>
                  </a:cubicBezTo>
                  <a:cubicBezTo>
                    <a:pt x="0" y="16"/>
                    <a:pt x="6" y="16"/>
                    <a:pt x="8" y="14"/>
                  </a:cubicBezTo>
                  <a:cubicBezTo>
                    <a:pt x="9" y="9"/>
                    <a:pt x="13" y="12"/>
                    <a:pt x="15" y="10"/>
                  </a:cubicBezTo>
                  <a:close/>
                </a:path>
              </a:pathLst>
            </a:custGeom>
            <a:solidFill>
              <a:srgbClr val="284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37"/>
            <p:cNvSpPr>
              <a:spLocks/>
            </p:cNvSpPr>
            <p:nvPr/>
          </p:nvSpPr>
          <p:spPr bwMode="auto">
            <a:xfrm>
              <a:off x="3200400" y="6102351"/>
              <a:ext cx="26988" cy="155575"/>
            </a:xfrm>
            <a:custGeom>
              <a:avLst/>
              <a:gdLst>
                <a:gd name="T0" fmla="*/ 0 w 7"/>
                <a:gd name="T1" fmla="*/ 0 h 41"/>
                <a:gd name="T2" fmla="*/ 7 w 7"/>
                <a:gd name="T3" fmla="*/ 7 h 41"/>
                <a:gd name="T4" fmla="*/ 7 w 7"/>
                <a:gd name="T5" fmla="*/ 34 h 41"/>
                <a:gd name="T6" fmla="*/ 0 w 7"/>
                <a:gd name="T7" fmla="*/ 41 h 41"/>
                <a:gd name="T8" fmla="*/ 0 w 7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1">
                  <a:moveTo>
                    <a:pt x="0" y="0"/>
                  </a:moveTo>
                  <a:cubicBezTo>
                    <a:pt x="5" y="0"/>
                    <a:pt x="7" y="2"/>
                    <a:pt x="7" y="7"/>
                  </a:cubicBezTo>
                  <a:cubicBezTo>
                    <a:pt x="7" y="16"/>
                    <a:pt x="7" y="25"/>
                    <a:pt x="7" y="34"/>
                  </a:cubicBezTo>
                  <a:cubicBezTo>
                    <a:pt x="7" y="39"/>
                    <a:pt x="5" y="41"/>
                    <a:pt x="0" y="41"/>
                  </a:cubicBezTo>
                  <a:cubicBezTo>
                    <a:pt x="2" y="27"/>
                    <a:pt x="1" y="14"/>
                    <a:pt x="0" y="0"/>
                  </a:cubicBezTo>
                  <a:close/>
                </a:path>
              </a:pathLst>
            </a:custGeom>
            <a:solidFill>
              <a:srgbClr val="3E5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38"/>
            <p:cNvSpPr>
              <a:spLocks/>
            </p:cNvSpPr>
            <p:nvPr/>
          </p:nvSpPr>
          <p:spPr bwMode="auto">
            <a:xfrm>
              <a:off x="2870200" y="6211888"/>
              <a:ext cx="104775" cy="41275"/>
            </a:xfrm>
            <a:custGeom>
              <a:avLst/>
              <a:gdLst>
                <a:gd name="T0" fmla="*/ 23 w 28"/>
                <a:gd name="T1" fmla="*/ 11 h 11"/>
                <a:gd name="T2" fmla="*/ 5 w 28"/>
                <a:gd name="T3" fmla="*/ 11 h 11"/>
                <a:gd name="T4" fmla="*/ 2 w 28"/>
                <a:gd name="T5" fmla="*/ 4 h 11"/>
                <a:gd name="T6" fmla="*/ 8 w 28"/>
                <a:gd name="T7" fmla="*/ 1 h 11"/>
                <a:gd name="T8" fmla="*/ 18 w 28"/>
                <a:gd name="T9" fmla="*/ 1 h 11"/>
                <a:gd name="T10" fmla="*/ 26 w 28"/>
                <a:gd name="T11" fmla="*/ 3 h 11"/>
                <a:gd name="T12" fmla="*/ 23 w 28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1">
                  <a:moveTo>
                    <a:pt x="23" y="11"/>
                  </a:moveTo>
                  <a:cubicBezTo>
                    <a:pt x="17" y="11"/>
                    <a:pt x="11" y="11"/>
                    <a:pt x="5" y="11"/>
                  </a:cubicBezTo>
                  <a:cubicBezTo>
                    <a:pt x="3" y="9"/>
                    <a:pt x="0" y="7"/>
                    <a:pt x="2" y="4"/>
                  </a:cubicBezTo>
                  <a:cubicBezTo>
                    <a:pt x="3" y="0"/>
                    <a:pt x="6" y="1"/>
                    <a:pt x="8" y="1"/>
                  </a:cubicBezTo>
                  <a:cubicBezTo>
                    <a:pt x="12" y="1"/>
                    <a:pt x="15" y="1"/>
                    <a:pt x="18" y="1"/>
                  </a:cubicBezTo>
                  <a:cubicBezTo>
                    <a:pt x="21" y="1"/>
                    <a:pt x="25" y="0"/>
                    <a:pt x="26" y="3"/>
                  </a:cubicBezTo>
                  <a:cubicBezTo>
                    <a:pt x="28" y="7"/>
                    <a:pt x="25" y="9"/>
                    <a:pt x="23" y="11"/>
                  </a:cubicBezTo>
                  <a:close/>
                </a:path>
              </a:pathLst>
            </a:custGeom>
            <a:solidFill>
              <a:srgbClr val="AAD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39"/>
            <p:cNvSpPr>
              <a:spLocks/>
            </p:cNvSpPr>
            <p:nvPr/>
          </p:nvSpPr>
          <p:spPr bwMode="auto">
            <a:xfrm>
              <a:off x="4799013" y="6392863"/>
              <a:ext cx="104775" cy="65088"/>
            </a:xfrm>
            <a:custGeom>
              <a:avLst/>
              <a:gdLst>
                <a:gd name="T0" fmla="*/ 23 w 28"/>
                <a:gd name="T1" fmla="*/ 17 h 17"/>
                <a:gd name="T2" fmla="*/ 21 w 28"/>
                <a:gd name="T3" fmla="*/ 17 h 17"/>
                <a:gd name="T4" fmla="*/ 6 w 28"/>
                <a:gd name="T5" fmla="*/ 17 h 17"/>
                <a:gd name="T6" fmla="*/ 4 w 28"/>
                <a:gd name="T7" fmla="*/ 17 h 17"/>
                <a:gd name="T8" fmla="*/ 4 w 28"/>
                <a:gd name="T9" fmla="*/ 12 h 17"/>
                <a:gd name="T10" fmla="*/ 12 w 28"/>
                <a:gd name="T11" fmla="*/ 0 h 17"/>
                <a:gd name="T12" fmla="*/ 19 w 28"/>
                <a:gd name="T13" fmla="*/ 0 h 17"/>
                <a:gd name="T14" fmla="*/ 25 w 28"/>
                <a:gd name="T15" fmla="*/ 8 h 17"/>
                <a:gd name="T16" fmla="*/ 23 w 28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7">
                  <a:moveTo>
                    <a:pt x="23" y="17"/>
                  </a:moveTo>
                  <a:cubicBezTo>
                    <a:pt x="22" y="17"/>
                    <a:pt x="21" y="17"/>
                    <a:pt x="21" y="17"/>
                  </a:cubicBezTo>
                  <a:cubicBezTo>
                    <a:pt x="16" y="12"/>
                    <a:pt x="11" y="12"/>
                    <a:pt x="6" y="17"/>
                  </a:cubicBezTo>
                  <a:cubicBezTo>
                    <a:pt x="5" y="17"/>
                    <a:pt x="5" y="17"/>
                    <a:pt x="4" y="17"/>
                  </a:cubicBezTo>
                  <a:cubicBezTo>
                    <a:pt x="4" y="15"/>
                    <a:pt x="4" y="13"/>
                    <a:pt x="4" y="12"/>
                  </a:cubicBezTo>
                  <a:cubicBezTo>
                    <a:pt x="0" y="0"/>
                    <a:pt x="0" y="0"/>
                    <a:pt x="12" y="0"/>
                  </a:cubicBezTo>
                  <a:cubicBezTo>
                    <a:pt x="15" y="0"/>
                    <a:pt x="17" y="0"/>
                    <a:pt x="19" y="0"/>
                  </a:cubicBezTo>
                  <a:cubicBezTo>
                    <a:pt x="25" y="0"/>
                    <a:pt x="28" y="3"/>
                    <a:pt x="25" y="8"/>
                  </a:cubicBezTo>
                  <a:cubicBezTo>
                    <a:pt x="23" y="11"/>
                    <a:pt x="23" y="14"/>
                    <a:pt x="23" y="17"/>
                  </a:cubicBezTo>
                  <a:close/>
                </a:path>
              </a:pathLst>
            </a:custGeom>
            <a:solidFill>
              <a:srgbClr val="ACDC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40"/>
            <p:cNvSpPr>
              <a:spLocks/>
            </p:cNvSpPr>
            <p:nvPr/>
          </p:nvSpPr>
          <p:spPr bwMode="auto">
            <a:xfrm>
              <a:off x="4637088" y="6384926"/>
              <a:ext cx="112713" cy="73025"/>
            </a:xfrm>
            <a:custGeom>
              <a:avLst/>
              <a:gdLst>
                <a:gd name="T0" fmla="*/ 25 w 30"/>
                <a:gd name="T1" fmla="*/ 19 h 19"/>
                <a:gd name="T2" fmla="*/ 23 w 30"/>
                <a:gd name="T3" fmla="*/ 19 h 19"/>
                <a:gd name="T4" fmla="*/ 8 w 30"/>
                <a:gd name="T5" fmla="*/ 19 h 19"/>
                <a:gd name="T6" fmla="*/ 6 w 30"/>
                <a:gd name="T7" fmla="*/ 19 h 19"/>
                <a:gd name="T8" fmla="*/ 6 w 30"/>
                <a:gd name="T9" fmla="*/ 16 h 19"/>
                <a:gd name="T10" fmla="*/ 6 w 30"/>
                <a:gd name="T11" fmla="*/ 3 h 19"/>
                <a:gd name="T12" fmla="*/ 25 w 30"/>
                <a:gd name="T13" fmla="*/ 3 h 19"/>
                <a:gd name="T14" fmla="*/ 28 w 30"/>
                <a:gd name="T15" fmla="*/ 10 h 19"/>
                <a:gd name="T16" fmla="*/ 25 w 30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9">
                  <a:moveTo>
                    <a:pt x="25" y="19"/>
                  </a:moveTo>
                  <a:cubicBezTo>
                    <a:pt x="24" y="19"/>
                    <a:pt x="24" y="19"/>
                    <a:pt x="23" y="19"/>
                  </a:cubicBezTo>
                  <a:cubicBezTo>
                    <a:pt x="18" y="14"/>
                    <a:pt x="13" y="14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8"/>
                    <a:pt x="6" y="17"/>
                    <a:pt x="6" y="16"/>
                  </a:cubicBezTo>
                  <a:cubicBezTo>
                    <a:pt x="7" y="12"/>
                    <a:pt x="0" y="6"/>
                    <a:pt x="6" y="3"/>
                  </a:cubicBezTo>
                  <a:cubicBezTo>
                    <a:pt x="11" y="0"/>
                    <a:pt x="19" y="2"/>
                    <a:pt x="25" y="3"/>
                  </a:cubicBezTo>
                  <a:cubicBezTo>
                    <a:pt x="30" y="3"/>
                    <a:pt x="29" y="7"/>
                    <a:pt x="28" y="10"/>
                  </a:cubicBezTo>
                  <a:cubicBezTo>
                    <a:pt x="26" y="13"/>
                    <a:pt x="25" y="16"/>
                    <a:pt x="25" y="19"/>
                  </a:cubicBezTo>
                  <a:close/>
                </a:path>
              </a:pathLst>
            </a:custGeom>
            <a:solidFill>
              <a:srgbClr val="AED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41"/>
            <p:cNvSpPr>
              <a:spLocks/>
            </p:cNvSpPr>
            <p:nvPr/>
          </p:nvSpPr>
          <p:spPr bwMode="auto">
            <a:xfrm>
              <a:off x="5348288" y="6313488"/>
              <a:ext cx="101600" cy="117475"/>
            </a:xfrm>
            <a:custGeom>
              <a:avLst/>
              <a:gdLst>
                <a:gd name="T0" fmla="*/ 27 w 27"/>
                <a:gd name="T1" fmla="*/ 27 h 31"/>
                <a:gd name="T2" fmla="*/ 20 w 27"/>
                <a:gd name="T3" fmla="*/ 31 h 31"/>
                <a:gd name="T4" fmla="*/ 11 w 27"/>
                <a:gd name="T5" fmla="*/ 18 h 31"/>
                <a:gd name="T6" fmla="*/ 5 w 27"/>
                <a:gd name="T7" fmla="*/ 9 h 31"/>
                <a:gd name="T8" fmla="*/ 0 w 27"/>
                <a:gd name="T9" fmla="*/ 7 h 31"/>
                <a:gd name="T10" fmla="*/ 9 w 27"/>
                <a:gd name="T11" fmla="*/ 0 h 31"/>
                <a:gd name="T12" fmla="*/ 27 w 27"/>
                <a:gd name="T13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1">
                  <a:moveTo>
                    <a:pt x="27" y="27"/>
                  </a:moveTo>
                  <a:cubicBezTo>
                    <a:pt x="25" y="28"/>
                    <a:pt x="22" y="30"/>
                    <a:pt x="20" y="31"/>
                  </a:cubicBezTo>
                  <a:cubicBezTo>
                    <a:pt x="14" y="29"/>
                    <a:pt x="14" y="22"/>
                    <a:pt x="11" y="18"/>
                  </a:cubicBezTo>
                  <a:cubicBezTo>
                    <a:pt x="9" y="15"/>
                    <a:pt x="9" y="11"/>
                    <a:pt x="5" y="9"/>
                  </a:cubicBezTo>
                  <a:cubicBezTo>
                    <a:pt x="3" y="9"/>
                    <a:pt x="1" y="9"/>
                    <a:pt x="0" y="7"/>
                  </a:cubicBezTo>
                  <a:cubicBezTo>
                    <a:pt x="4" y="7"/>
                    <a:pt x="8" y="7"/>
                    <a:pt x="9" y="0"/>
                  </a:cubicBezTo>
                  <a:cubicBezTo>
                    <a:pt x="18" y="8"/>
                    <a:pt x="18" y="21"/>
                    <a:pt x="27" y="27"/>
                  </a:cubicBezTo>
                  <a:close/>
                </a:path>
              </a:pathLst>
            </a:custGeom>
            <a:solidFill>
              <a:srgbClr val="78B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42"/>
            <p:cNvSpPr>
              <a:spLocks/>
            </p:cNvSpPr>
            <p:nvPr/>
          </p:nvSpPr>
          <p:spPr bwMode="auto">
            <a:xfrm>
              <a:off x="4664075" y="6280151"/>
              <a:ext cx="71438" cy="109538"/>
            </a:xfrm>
            <a:custGeom>
              <a:avLst/>
              <a:gdLst>
                <a:gd name="T0" fmla="*/ 6 w 19"/>
                <a:gd name="T1" fmla="*/ 28 h 29"/>
                <a:gd name="T2" fmla="*/ 1 w 19"/>
                <a:gd name="T3" fmla="*/ 24 h 29"/>
                <a:gd name="T4" fmla="*/ 6 w 19"/>
                <a:gd name="T5" fmla="*/ 5 h 29"/>
                <a:gd name="T6" fmla="*/ 14 w 19"/>
                <a:gd name="T7" fmla="*/ 2 h 29"/>
                <a:gd name="T8" fmla="*/ 17 w 19"/>
                <a:gd name="T9" fmla="*/ 12 h 29"/>
                <a:gd name="T10" fmla="*/ 10 w 19"/>
                <a:gd name="T11" fmla="*/ 26 h 29"/>
                <a:gd name="T12" fmla="*/ 6 w 19"/>
                <a:gd name="T13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9">
                  <a:moveTo>
                    <a:pt x="6" y="28"/>
                  </a:moveTo>
                  <a:cubicBezTo>
                    <a:pt x="3" y="29"/>
                    <a:pt x="0" y="27"/>
                    <a:pt x="1" y="24"/>
                  </a:cubicBezTo>
                  <a:cubicBezTo>
                    <a:pt x="2" y="18"/>
                    <a:pt x="3" y="11"/>
                    <a:pt x="6" y="5"/>
                  </a:cubicBezTo>
                  <a:cubicBezTo>
                    <a:pt x="7" y="2"/>
                    <a:pt x="10" y="0"/>
                    <a:pt x="14" y="2"/>
                  </a:cubicBezTo>
                  <a:cubicBezTo>
                    <a:pt x="18" y="5"/>
                    <a:pt x="19" y="8"/>
                    <a:pt x="17" y="12"/>
                  </a:cubicBezTo>
                  <a:cubicBezTo>
                    <a:pt x="15" y="17"/>
                    <a:pt x="10" y="20"/>
                    <a:pt x="10" y="26"/>
                  </a:cubicBezTo>
                  <a:cubicBezTo>
                    <a:pt x="11" y="28"/>
                    <a:pt x="8" y="28"/>
                    <a:pt x="6" y="28"/>
                  </a:cubicBezTo>
                  <a:close/>
                </a:path>
              </a:pathLst>
            </a:custGeom>
            <a:solidFill>
              <a:srgbClr val="1081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43"/>
            <p:cNvSpPr>
              <a:spLocks/>
            </p:cNvSpPr>
            <p:nvPr/>
          </p:nvSpPr>
          <p:spPr bwMode="auto">
            <a:xfrm>
              <a:off x="4803775" y="6291263"/>
              <a:ext cx="88900" cy="98425"/>
            </a:xfrm>
            <a:custGeom>
              <a:avLst/>
              <a:gdLst>
                <a:gd name="T0" fmla="*/ 7 w 24"/>
                <a:gd name="T1" fmla="*/ 0 h 26"/>
                <a:gd name="T2" fmla="*/ 12 w 24"/>
                <a:gd name="T3" fmla="*/ 4 h 26"/>
                <a:gd name="T4" fmla="*/ 17 w 24"/>
                <a:gd name="T5" fmla="*/ 23 h 26"/>
                <a:gd name="T6" fmla="*/ 10 w 24"/>
                <a:gd name="T7" fmla="*/ 25 h 26"/>
                <a:gd name="T8" fmla="*/ 5 w 24"/>
                <a:gd name="T9" fmla="*/ 18 h 26"/>
                <a:gd name="T10" fmla="*/ 3 w 24"/>
                <a:gd name="T11" fmla="*/ 7 h 26"/>
                <a:gd name="T12" fmla="*/ 7 w 24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6">
                  <a:moveTo>
                    <a:pt x="7" y="0"/>
                  </a:moveTo>
                  <a:cubicBezTo>
                    <a:pt x="9" y="0"/>
                    <a:pt x="12" y="2"/>
                    <a:pt x="12" y="4"/>
                  </a:cubicBezTo>
                  <a:cubicBezTo>
                    <a:pt x="10" y="11"/>
                    <a:pt x="24" y="14"/>
                    <a:pt x="17" y="23"/>
                  </a:cubicBezTo>
                  <a:cubicBezTo>
                    <a:pt x="15" y="25"/>
                    <a:pt x="13" y="26"/>
                    <a:pt x="10" y="25"/>
                  </a:cubicBezTo>
                  <a:cubicBezTo>
                    <a:pt x="6" y="24"/>
                    <a:pt x="5" y="22"/>
                    <a:pt x="5" y="18"/>
                  </a:cubicBezTo>
                  <a:cubicBezTo>
                    <a:pt x="6" y="14"/>
                    <a:pt x="5" y="11"/>
                    <a:pt x="3" y="7"/>
                  </a:cubicBezTo>
                  <a:cubicBezTo>
                    <a:pt x="0" y="4"/>
                    <a:pt x="3" y="1"/>
                    <a:pt x="7" y="0"/>
                  </a:cubicBezTo>
                  <a:close/>
                </a:path>
              </a:pathLst>
            </a:custGeom>
            <a:solidFill>
              <a:srgbClr val="5968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44"/>
            <p:cNvSpPr>
              <a:spLocks/>
            </p:cNvSpPr>
            <p:nvPr/>
          </p:nvSpPr>
          <p:spPr bwMode="auto">
            <a:xfrm>
              <a:off x="5307013" y="6129338"/>
              <a:ext cx="74613" cy="74613"/>
            </a:xfrm>
            <a:custGeom>
              <a:avLst/>
              <a:gdLst>
                <a:gd name="T0" fmla="*/ 20 w 20"/>
                <a:gd name="T1" fmla="*/ 12 h 20"/>
                <a:gd name="T2" fmla="*/ 9 w 20"/>
                <a:gd name="T3" fmla="*/ 19 h 20"/>
                <a:gd name="T4" fmla="*/ 5 w 20"/>
                <a:gd name="T5" fmla="*/ 19 h 20"/>
                <a:gd name="T6" fmla="*/ 8 w 20"/>
                <a:gd name="T7" fmla="*/ 3 h 20"/>
                <a:gd name="T8" fmla="*/ 20 w 20"/>
                <a:gd name="T9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20" y="12"/>
                  </a:moveTo>
                  <a:cubicBezTo>
                    <a:pt x="16" y="14"/>
                    <a:pt x="13" y="16"/>
                    <a:pt x="9" y="19"/>
                  </a:cubicBezTo>
                  <a:cubicBezTo>
                    <a:pt x="8" y="20"/>
                    <a:pt x="7" y="20"/>
                    <a:pt x="5" y="19"/>
                  </a:cubicBezTo>
                  <a:cubicBezTo>
                    <a:pt x="0" y="9"/>
                    <a:pt x="1" y="6"/>
                    <a:pt x="8" y="3"/>
                  </a:cubicBezTo>
                  <a:cubicBezTo>
                    <a:pt x="17" y="0"/>
                    <a:pt x="18" y="7"/>
                    <a:pt x="20" y="12"/>
                  </a:cubicBezTo>
                  <a:close/>
                </a:path>
              </a:pathLst>
            </a:custGeom>
            <a:solidFill>
              <a:srgbClr val="2C4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45"/>
            <p:cNvSpPr>
              <a:spLocks/>
            </p:cNvSpPr>
            <p:nvPr/>
          </p:nvSpPr>
          <p:spPr bwMode="auto">
            <a:xfrm>
              <a:off x="5310188" y="6200776"/>
              <a:ext cx="68263" cy="93663"/>
            </a:xfrm>
            <a:custGeom>
              <a:avLst/>
              <a:gdLst>
                <a:gd name="T0" fmla="*/ 4 w 18"/>
                <a:gd name="T1" fmla="*/ 0 h 25"/>
                <a:gd name="T2" fmla="*/ 8 w 18"/>
                <a:gd name="T3" fmla="*/ 0 h 25"/>
                <a:gd name="T4" fmla="*/ 18 w 18"/>
                <a:gd name="T5" fmla="*/ 25 h 25"/>
                <a:gd name="T6" fmla="*/ 10 w 18"/>
                <a:gd name="T7" fmla="*/ 24 h 25"/>
                <a:gd name="T8" fmla="*/ 2 w 18"/>
                <a:gd name="T9" fmla="*/ 11 h 25"/>
                <a:gd name="T10" fmla="*/ 4 w 18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5">
                  <a:moveTo>
                    <a:pt x="4" y="0"/>
                  </a:moveTo>
                  <a:cubicBezTo>
                    <a:pt x="6" y="0"/>
                    <a:pt x="7" y="0"/>
                    <a:pt x="8" y="0"/>
                  </a:cubicBezTo>
                  <a:cubicBezTo>
                    <a:pt x="9" y="9"/>
                    <a:pt x="16" y="16"/>
                    <a:pt x="18" y="25"/>
                  </a:cubicBezTo>
                  <a:cubicBezTo>
                    <a:pt x="15" y="25"/>
                    <a:pt x="13" y="24"/>
                    <a:pt x="10" y="24"/>
                  </a:cubicBezTo>
                  <a:cubicBezTo>
                    <a:pt x="7" y="20"/>
                    <a:pt x="5" y="15"/>
                    <a:pt x="2" y="11"/>
                  </a:cubicBezTo>
                  <a:cubicBezTo>
                    <a:pt x="0" y="6"/>
                    <a:pt x="2" y="3"/>
                    <a:pt x="4" y="0"/>
                  </a:cubicBezTo>
                  <a:close/>
                </a:path>
              </a:pathLst>
            </a:custGeom>
            <a:solidFill>
              <a:srgbClr val="74B6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46"/>
            <p:cNvSpPr>
              <a:spLocks/>
            </p:cNvSpPr>
            <p:nvPr/>
          </p:nvSpPr>
          <p:spPr bwMode="auto">
            <a:xfrm>
              <a:off x="5441950" y="6419851"/>
              <a:ext cx="79375" cy="68263"/>
            </a:xfrm>
            <a:custGeom>
              <a:avLst/>
              <a:gdLst>
                <a:gd name="T0" fmla="*/ 0 w 21"/>
                <a:gd name="T1" fmla="*/ 8 h 18"/>
                <a:gd name="T2" fmla="*/ 15 w 21"/>
                <a:gd name="T3" fmla="*/ 0 h 18"/>
                <a:gd name="T4" fmla="*/ 15 w 21"/>
                <a:gd name="T5" fmla="*/ 11 h 18"/>
                <a:gd name="T6" fmla="*/ 0 w 21"/>
                <a:gd name="T7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8">
                  <a:moveTo>
                    <a:pt x="0" y="8"/>
                  </a:moveTo>
                  <a:cubicBezTo>
                    <a:pt x="5" y="5"/>
                    <a:pt x="10" y="3"/>
                    <a:pt x="15" y="0"/>
                  </a:cubicBezTo>
                  <a:cubicBezTo>
                    <a:pt x="20" y="4"/>
                    <a:pt x="21" y="8"/>
                    <a:pt x="15" y="11"/>
                  </a:cubicBezTo>
                  <a:cubicBezTo>
                    <a:pt x="10" y="14"/>
                    <a:pt x="4" y="18"/>
                    <a:pt x="0" y="8"/>
                  </a:cubicBezTo>
                  <a:close/>
                </a:path>
              </a:pathLst>
            </a:custGeom>
            <a:solidFill>
              <a:srgbClr val="AFD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47"/>
            <p:cNvSpPr>
              <a:spLocks/>
            </p:cNvSpPr>
            <p:nvPr/>
          </p:nvSpPr>
          <p:spPr bwMode="auto">
            <a:xfrm>
              <a:off x="4219575" y="6699251"/>
              <a:ext cx="106363" cy="161925"/>
            </a:xfrm>
            <a:custGeom>
              <a:avLst/>
              <a:gdLst>
                <a:gd name="T0" fmla="*/ 4 w 28"/>
                <a:gd name="T1" fmla="*/ 1 h 43"/>
                <a:gd name="T2" fmla="*/ 5 w 28"/>
                <a:gd name="T3" fmla="*/ 0 h 43"/>
                <a:gd name="T4" fmla="*/ 24 w 28"/>
                <a:gd name="T5" fmla="*/ 35 h 43"/>
                <a:gd name="T6" fmla="*/ 23 w 28"/>
                <a:gd name="T7" fmla="*/ 43 h 43"/>
                <a:gd name="T8" fmla="*/ 23 w 28"/>
                <a:gd name="T9" fmla="*/ 43 h 43"/>
                <a:gd name="T10" fmla="*/ 16 w 28"/>
                <a:gd name="T11" fmla="*/ 35 h 43"/>
                <a:gd name="T12" fmla="*/ 4 w 28"/>
                <a:gd name="T13" fmla="*/ 12 h 43"/>
                <a:gd name="T14" fmla="*/ 4 w 28"/>
                <a:gd name="T15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43">
                  <a:moveTo>
                    <a:pt x="4" y="1"/>
                  </a:moveTo>
                  <a:cubicBezTo>
                    <a:pt x="4" y="1"/>
                    <a:pt x="4" y="1"/>
                    <a:pt x="5" y="0"/>
                  </a:cubicBezTo>
                  <a:cubicBezTo>
                    <a:pt x="11" y="12"/>
                    <a:pt x="18" y="24"/>
                    <a:pt x="24" y="35"/>
                  </a:cubicBezTo>
                  <a:cubicBezTo>
                    <a:pt x="25" y="38"/>
                    <a:pt x="28" y="41"/>
                    <a:pt x="23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0" y="40"/>
                    <a:pt x="19" y="37"/>
                    <a:pt x="16" y="35"/>
                  </a:cubicBezTo>
                  <a:cubicBezTo>
                    <a:pt x="13" y="27"/>
                    <a:pt x="8" y="20"/>
                    <a:pt x="4" y="12"/>
                  </a:cubicBezTo>
                  <a:cubicBezTo>
                    <a:pt x="3" y="9"/>
                    <a:pt x="0" y="5"/>
                    <a:pt x="4" y="1"/>
                  </a:cubicBezTo>
                  <a:close/>
                </a:path>
              </a:pathLst>
            </a:custGeom>
            <a:solidFill>
              <a:srgbClr val="E9EE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48"/>
            <p:cNvSpPr>
              <a:spLocks/>
            </p:cNvSpPr>
            <p:nvPr/>
          </p:nvSpPr>
          <p:spPr bwMode="auto">
            <a:xfrm>
              <a:off x="4532313" y="6332538"/>
              <a:ext cx="44450" cy="41275"/>
            </a:xfrm>
            <a:custGeom>
              <a:avLst/>
              <a:gdLst>
                <a:gd name="T0" fmla="*/ 12 w 12"/>
                <a:gd name="T1" fmla="*/ 5 h 11"/>
                <a:gd name="T2" fmla="*/ 6 w 12"/>
                <a:gd name="T3" fmla="*/ 11 h 11"/>
                <a:gd name="T4" fmla="*/ 0 w 12"/>
                <a:gd name="T5" fmla="*/ 7 h 11"/>
                <a:gd name="T6" fmla="*/ 5 w 12"/>
                <a:gd name="T7" fmla="*/ 0 h 11"/>
                <a:gd name="T8" fmla="*/ 12 w 12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12" y="5"/>
                  </a:moveTo>
                  <a:cubicBezTo>
                    <a:pt x="12" y="9"/>
                    <a:pt x="9" y="11"/>
                    <a:pt x="6" y="11"/>
                  </a:cubicBezTo>
                  <a:cubicBezTo>
                    <a:pt x="3" y="11"/>
                    <a:pt x="0" y="10"/>
                    <a:pt x="0" y="7"/>
                  </a:cubicBezTo>
                  <a:cubicBezTo>
                    <a:pt x="0" y="3"/>
                    <a:pt x="2" y="1"/>
                    <a:pt x="5" y="0"/>
                  </a:cubicBezTo>
                  <a:cubicBezTo>
                    <a:pt x="9" y="0"/>
                    <a:pt x="11" y="3"/>
                    <a:pt x="12" y="5"/>
                  </a:cubicBezTo>
                  <a:close/>
                </a:path>
              </a:pathLst>
            </a:custGeom>
            <a:solidFill>
              <a:srgbClr val="503A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49"/>
            <p:cNvSpPr>
              <a:spLocks/>
            </p:cNvSpPr>
            <p:nvPr/>
          </p:nvSpPr>
          <p:spPr bwMode="auto">
            <a:xfrm>
              <a:off x="3095625" y="7720013"/>
              <a:ext cx="1365250" cy="95250"/>
            </a:xfrm>
            <a:custGeom>
              <a:avLst/>
              <a:gdLst>
                <a:gd name="T0" fmla="*/ 363 w 363"/>
                <a:gd name="T1" fmla="*/ 2 h 25"/>
                <a:gd name="T2" fmla="*/ 363 w 363"/>
                <a:gd name="T3" fmla="*/ 4 h 25"/>
                <a:gd name="T4" fmla="*/ 363 w 363"/>
                <a:gd name="T5" fmla="*/ 19 h 25"/>
                <a:gd name="T6" fmla="*/ 359 w 363"/>
                <a:gd name="T7" fmla="*/ 24 h 25"/>
                <a:gd name="T8" fmla="*/ 354 w 363"/>
                <a:gd name="T9" fmla="*/ 19 h 25"/>
                <a:gd name="T10" fmla="*/ 336 w 363"/>
                <a:gd name="T11" fmla="*/ 3 h 25"/>
                <a:gd name="T12" fmla="*/ 12 w 363"/>
                <a:gd name="T13" fmla="*/ 3 h 25"/>
                <a:gd name="T14" fmla="*/ 0 w 363"/>
                <a:gd name="T15" fmla="*/ 4 h 25"/>
                <a:gd name="T16" fmla="*/ 13 w 363"/>
                <a:gd name="T17" fmla="*/ 2 h 25"/>
                <a:gd name="T18" fmla="*/ 354 w 363"/>
                <a:gd name="T19" fmla="*/ 2 h 25"/>
                <a:gd name="T20" fmla="*/ 363 w 363"/>
                <a:gd name="T21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3" h="25">
                  <a:moveTo>
                    <a:pt x="363" y="2"/>
                  </a:moveTo>
                  <a:cubicBezTo>
                    <a:pt x="363" y="3"/>
                    <a:pt x="363" y="3"/>
                    <a:pt x="363" y="4"/>
                  </a:cubicBezTo>
                  <a:cubicBezTo>
                    <a:pt x="363" y="9"/>
                    <a:pt x="363" y="14"/>
                    <a:pt x="363" y="19"/>
                  </a:cubicBezTo>
                  <a:cubicBezTo>
                    <a:pt x="363" y="21"/>
                    <a:pt x="363" y="24"/>
                    <a:pt x="359" y="24"/>
                  </a:cubicBezTo>
                  <a:cubicBezTo>
                    <a:pt x="355" y="25"/>
                    <a:pt x="354" y="22"/>
                    <a:pt x="354" y="19"/>
                  </a:cubicBezTo>
                  <a:cubicBezTo>
                    <a:pt x="352" y="3"/>
                    <a:pt x="352" y="3"/>
                    <a:pt x="336" y="3"/>
                  </a:cubicBezTo>
                  <a:cubicBezTo>
                    <a:pt x="228" y="3"/>
                    <a:pt x="120" y="3"/>
                    <a:pt x="12" y="3"/>
                  </a:cubicBezTo>
                  <a:cubicBezTo>
                    <a:pt x="8" y="3"/>
                    <a:pt x="4" y="4"/>
                    <a:pt x="0" y="4"/>
                  </a:cubicBezTo>
                  <a:cubicBezTo>
                    <a:pt x="4" y="1"/>
                    <a:pt x="8" y="2"/>
                    <a:pt x="13" y="2"/>
                  </a:cubicBezTo>
                  <a:cubicBezTo>
                    <a:pt x="126" y="2"/>
                    <a:pt x="240" y="2"/>
                    <a:pt x="354" y="2"/>
                  </a:cubicBezTo>
                  <a:cubicBezTo>
                    <a:pt x="357" y="0"/>
                    <a:pt x="360" y="0"/>
                    <a:pt x="363" y="2"/>
                  </a:cubicBezTo>
                  <a:close/>
                </a:path>
              </a:pathLst>
            </a:custGeom>
            <a:solidFill>
              <a:srgbClr val="8F91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50"/>
            <p:cNvSpPr>
              <a:spLocks/>
            </p:cNvSpPr>
            <p:nvPr/>
          </p:nvSpPr>
          <p:spPr bwMode="auto">
            <a:xfrm>
              <a:off x="3095625" y="7332663"/>
              <a:ext cx="1365250" cy="387350"/>
            </a:xfrm>
            <a:custGeom>
              <a:avLst/>
              <a:gdLst>
                <a:gd name="T0" fmla="*/ 363 w 363"/>
                <a:gd name="T1" fmla="*/ 2 h 103"/>
                <a:gd name="T2" fmla="*/ 363 w 363"/>
                <a:gd name="T3" fmla="*/ 4 h 103"/>
                <a:gd name="T4" fmla="*/ 363 w 363"/>
                <a:gd name="T5" fmla="*/ 100 h 103"/>
                <a:gd name="T6" fmla="*/ 362 w 363"/>
                <a:gd name="T7" fmla="*/ 100 h 103"/>
                <a:gd name="T8" fmla="*/ 354 w 363"/>
                <a:gd name="T9" fmla="*/ 102 h 103"/>
                <a:gd name="T10" fmla="*/ 13 w 363"/>
                <a:gd name="T11" fmla="*/ 101 h 103"/>
                <a:gd name="T12" fmla="*/ 0 w 363"/>
                <a:gd name="T13" fmla="*/ 99 h 103"/>
                <a:gd name="T14" fmla="*/ 15 w 363"/>
                <a:gd name="T15" fmla="*/ 95 h 103"/>
                <a:gd name="T16" fmla="*/ 106 w 363"/>
                <a:gd name="T17" fmla="*/ 95 h 103"/>
                <a:gd name="T18" fmla="*/ 327 w 363"/>
                <a:gd name="T19" fmla="*/ 95 h 103"/>
                <a:gd name="T20" fmla="*/ 338 w 363"/>
                <a:gd name="T21" fmla="*/ 95 h 103"/>
                <a:gd name="T22" fmla="*/ 349 w 363"/>
                <a:gd name="T23" fmla="*/ 83 h 103"/>
                <a:gd name="T24" fmla="*/ 350 w 363"/>
                <a:gd name="T25" fmla="*/ 18 h 103"/>
                <a:gd name="T26" fmla="*/ 354 w 363"/>
                <a:gd name="T27" fmla="*/ 4 h 103"/>
                <a:gd name="T28" fmla="*/ 356 w 363"/>
                <a:gd name="T29" fmla="*/ 4 h 103"/>
                <a:gd name="T30" fmla="*/ 363 w 363"/>
                <a:gd name="T31" fmla="*/ 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3" h="103">
                  <a:moveTo>
                    <a:pt x="363" y="2"/>
                  </a:moveTo>
                  <a:cubicBezTo>
                    <a:pt x="363" y="2"/>
                    <a:pt x="363" y="3"/>
                    <a:pt x="363" y="4"/>
                  </a:cubicBezTo>
                  <a:cubicBezTo>
                    <a:pt x="363" y="36"/>
                    <a:pt x="363" y="68"/>
                    <a:pt x="363" y="100"/>
                  </a:cubicBezTo>
                  <a:cubicBezTo>
                    <a:pt x="363" y="100"/>
                    <a:pt x="363" y="100"/>
                    <a:pt x="362" y="100"/>
                  </a:cubicBezTo>
                  <a:cubicBezTo>
                    <a:pt x="360" y="103"/>
                    <a:pt x="357" y="103"/>
                    <a:pt x="354" y="102"/>
                  </a:cubicBezTo>
                  <a:cubicBezTo>
                    <a:pt x="240" y="101"/>
                    <a:pt x="126" y="101"/>
                    <a:pt x="13" y="101"/>
                  </a:cubicBezTo>
                  <a:cubicBezTo>
                    <a:pt x="8" y="101"/>
                    <a:pt x="4" y="103"/>
                    <a:pt x="0" y="99"/>
                  </a:cubicBezTo>
                  <a:cubicBezTo>
                    <a:pt x="4" y="95"/>
                    <a:pt x="10" y="95"/>
                    <a:pt x="15" y="95"/>
                  </a:cubicBezTo>
                  <a:cubicBezTo>
                    <a:pt x="45" y="95"/>
                    <a:pt x="76" y="95"/>
                    <a:pt x="106" y="95"/>
                  </a:cubicBezTo>
                  <a:cubicBezTo>
                    <a:pt x="180" y="95"/>
                    <a:pt x="253" y="95"/>
                    <a:pt x="327" y="95"/>
                  </a:cubicBezTo>
                  <a:cubicBezTo>
                    <a:pt x="331" y="95"/>
                    <a:pt x="334" y="95"/>
                    <a:pt x="338" y="95"/>
                  </a:cubicBezTo>
                  <a:cubicBezTo>
                    <a:pt x="347" y="95"/>
                    <a:pt x="349" y="93"/>
                    <a:pt x="349" y="83"/>
                  </a:cubicBezTo>
                  <a:cubicBezTo>
                    <a:pt x="350" y="62"/>
                    <a:pt x="349" y="40"/>
                    <a:pt x="350" y="18"/>
                  </a:cubicBezTo>
                  <a:cubicBezTo>
                    <a:pt x="350" y="13"/>
                    <a:pt x="349" y="7"/>
                    <a:pt x="354" y="4"/>
                  </a:cubicBezTo>
                  <a:cubicBezTo>
                    <a:pt x="355" y="4"/>
                    <a:pt x="355" y="4"/>
                    <a:pt x="356" y="4"/>
                  </a:cubicBezTo>
                  <a:cubicBezTo>
                    <a:pt x="358" y="1"/>
                    <a:pt x="360" y="0"/>
                    <a:pt x="363" y="2"/>
                  </a:cubicBezTo>
                  <a:close/>
                </a:path>
              </a:pathLst>
            </a:custGeom>
            <a:solidFill>
              <a:srgbClr val="8B8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51"/>
            <p:cNvSpPr>
              <a:spLocks/>
            </p:cNvSpPr>
            <p:nvPr/>
          </p:nvSpPr>
          <p:spPr bwMode="auto">
            <a:xfrm>
              <a:off x="5307013" y="7475538"/>
              <a:ext cx="327025" cy="74613"/>
            </a:xfrm>
            <a:custGeom>
              <a:avLst/>
              <a:gdLst>
                <a:gd name="T0" fmla="*/ 4 w 87"/>
                <a:gd name="T1" fmla="*/ 18 h 20"/>
                <a:gd name="T2" fmla="*/ 15 w 87"/>
                <a:gd name="T3" fmla="*/ 1 h 20"/>
                <a:gd name="T4" fmla="*/ 76 w 87"/>
                <a:gd name="T5" fmla="*/ 1 h 20"/>
                <a:gd name="T6" fmla="*/ 84 w 87"/>
                <a:gd name="T7" fmla="*/ 6 h 20"/>
                <a:gd name="T8" fmla="*/ 79 w 87"/>
                <a:gd name="T9" fmla="*/ 17 h 20"/>
                <a:gd name="T10" fmla="*/ 4 w 87"/>
                <a:gd name="T11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20">
                  <a:moveTo>
                    <a:pt x="4" y="18"/>
                  </a:moveTo>
                  <a:cubicBezTo>
                    <a:pt x="0" y="5"/>
                    <a:pt x="3" y="1"/>
                    <a:pt x="15" y="1"/>
                  </a:cubicBezTo>
                  <a:cubicBezTo>
                    <a:pt x="35" y="1"/>
                    <a:pt x="55" y="1"/>
                    <a:pt x="76" y="1"/>
                  </a:cubicBezTo>
                  <a:cubicBezTo>
                    <a:pt x="80" y="1"/>
                    <a:pt x="84" y="0"/>
                    <a:pt x="84" y="6"/>
                  </a:cubicBezTo>
                  <a:cubicBezTo>
                    <a:pt x="84" y="11"/>
                    <a:pt x="87" y="17"/>
                    <a:pt x="79" y="17"/>
                  </a:cubicBezTo>
                  <a:cubicBezTo>
                    <a:pt x="54" y="20"/>
                    <a:pt x="29" y="20"/>
                    <a:pt x="4" y="18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52"/>
            <p:cNvSpPr>
              <a:spLocks/>
            </p:cNvSpPr>
            <p:nvPr/>
          </p:nvSpPr>
          <p:spPr bwMode="auto">
            <a:xfrm>
              <a:off x="5318125" y="7539038"/>
              <a:ext cx="296863" cy="26988"/>
            </a:xfrm>
            <a:custGeom>
              <a:avLst/>
              <a:gdLst>
                <a:gd name="T0" fmla="*/ 1 w 79"/>
                <a:gd name="T1" fmla="*/ 1 h 7"/>
                <a:gd name="T2" fmla="*/ 76 w 79"/>
                <a:gd name="T3" fmla="*/ 0 h 7"/>
                <a:gd name="T4" fmla="*/ 79 w 79"/>
                <a:gd name="T5" fmla="*/ 3 h 7"/>
                <a:gd name="T6" fmla="*/ 76 w 79"/>
                <a:gd name="T7" fmla="*/ 4 h 7"/>
                <a:gd name="T8" fmla="*/ 62 w 79"/>
                <a:gd name="T9" fmla="*/ 4 h 7"/>
                <a:gd name="T10" fmla="*/ 8 w 79"/>
                <a:gd name="T11" fmla="*/ 4 h 7"/>
                <a:gd name="T12" fmla="*/ 1 w 79"/>
                <a:gd name="T1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7">
                  <a:moveTo>
                    <a:pt x="1" y="1"/>
                  </a:moveTo>
                  <a:cubicBezTo>
                    <a:pt x="26" y="1"/>
                    <a:pt x="51" y="0"/>
                    <a:pt x="76" y="0"/>
                  </a:cubicBezTo>
                  <a:cubicBezTo>
                    <a:pt x="77" y="1"/>
                    <a:pt x="78" y="2"/>
                    <a:pt x="79" y="3"/>
                  </a:cubicBezTo>
                  <a:cubicBezTo>
                    <a:pt x="79" y="4"/>
                    <a:pt x="77" y="4"/>
                    <a:pt x="76" y="4"/>
                  </a:cubicBezTo>
                  <a:cubicBezTo>
                    <a:pt x="72" y="4"/>
                    <a:pt x="67" y="4"/>
                    <a:pt x="62" y="4"/>
                  </a:cubicBezTo>
                  <a:cubicBezTo>
                    <a:pt x="44" y="4"/>
                    <a:pt x="26" y="4"/>
                    <a:pt x="8" y="4"/>
                  </a:cubicBezTo>
                  <a:cubicBezTo>
                    <a:pt x="5" y="4"/>
                    <a:pt x="0" y="7"/>
                    <a:pt x="1" y="1"/>
                  </a:cubicBezTo>
                  <a:close/>
                </a:path>
              </a:pathLst>
            </a:custGeom>
            <a:solidFill>
              <a:srgbClr val="C3C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53"/>
            <p:cNvSpPr>
              <a:spLocks/>
            </p:cNvSpPr>
            <p:nvPr/>
          </p:nvSpPr>
          <p:spPr bwMode="auto">
            <a:xfrm>
              <a:off x="3095625" y="6970713"/>
              <a:ext cx="1338263" cy="44450"/>
            </a:xfrm>
            <a:custGeom>
              <a:avLst/>
              <a:gdLst>
                <a:gd name="T0" fmla="*/ 0 w 356"/>
                <a:gd name="T1" fmla="*/ 8 h 12"/>
                <a:gd name="T2" fmla="*/ 0 w 356"/>
                <a:gd name="T3" fmla="*/ 0 h 12"/>
                <a:gd name="T4" fmla="*/ 354 w 356"/>
                <a:gd name="T5" fmla="*/ 0 h 12"/>
                <a:gd name="T6" fmla="*/ 354 w 356"/>
                <a:gd name="T7" fmla="*/ 9 h 12"/>
                <a:gd name="T8" fmla="*/ 341 w 356"/>
                <a:gd name="T9" fmla="*/ 12 h 12"/>
                <a:gd name="T10" fmla="*/ 14 w 356"/>
                <a:gd name="T11" fmla="*/ 12 h 12"/>
                <a:gd name="T12" fmla="*/ 0 w 356"/>
                <a:gd name="T13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6" h="12">
                  <a:moveTo>
                    <a:pt x="0" y="8"/>
                  </a:moveTo>
                  <a:cubicBezTo>
                    <a:pt x="0" y="5"/>
                    <a:pt x="0" y="3"/>
                    <a:pt x="0" y="0"/>
                  </a:cubicBezTo>
                  <a:cubicBezTo>
                    <a:pt x="118" y="0"/>
                    <a:pt x="236" y="0"/>
                    <a:pt x="354" y="0"/>
                  </a:cubicBezTo>
                  <a:cubicBezTo>
                    <a:pt x="356" y="3"/>
                    <a:pt x="356" y="6"/>
                    <a:pt x="354" y="9"/>
                  </a:cubicBezTo>
                  <a:cubicBezTo>
                    <a:pt x="350" y="12"/>
                    <a:pt x="346" y="12"/>
                    <a:pt x="341" y="12"/>
                  </a:cubicBezTo>
                  <a:cubicBezTo>
                    <a:pt x="232" y="12"/>
                    <a:pt x="123" y="12"/>
                    <a:pt x="14" y="12"/>
                  </a:cubicBezTo>
                  <a:cubicBezTo>
                    <a:pt x="9" y="12"/>
                    <a:pt x="4" y="12"/>
                    <a:pt x="0" y="8"/>
                  </a:cubicBezTo>
                  <a:close/>
                </a:path>
              </a:pathLst>
            </a:custGeom>
            <a:solidFill>
              <a:srgbClr val="B8BC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54"/>
            <p:cNvSpPr>
              <a:spLocks/>
            </p:cNvSpPr>
            <p:nvPr/>
          </p:nvSpPr>
          <p:spPr bwMode="auto">
            <a:xfrm>
              <a:off x="2024063" y="6713538"/>
              <a:ext cx="300038" cy="158750"/>
            </a:xfrm>
            <a:custGeom>
              <a:avLst/>
              <a:gdLst>
                <a:gd name="T0" fmla="*/ 15 w 80"/>
                <a:gd name="T1" fmla="*/ 41 h 42"/>
                <a:gd name="T2" fmla="*/ 7 w 80"/>
                <a:gd name="T3" fmla="*/ 38 h 42"/>
                <a:gd name="T4" fmla="*/ 5 w 80"/>
                <a:gd name="T5" fmla="*/ 26 h 42"/>
                <a:gd name="T6" fmla="*/ 6 w 80"/>
                <a:gd name="T7" fmla="*/ 18 h 42"/>
                <a:gd name="T8" fmla="*/ 20 w 80"/>
                <a:gd name="T9" fmla="*/ 8 h 42"/>
                <a:gd name="T10" fmla="*/ 30 w 80"/>
                <a:gd name="T11" fmla="*/ 6 h 42"/>
                <a:gd name="T12" fmla="*/ 34 w 80"/>
                <a:gd name="T13" fmla="*/ 3 h 42"/>
                <a:gd name="T14" fmla="*/ 75 w 80"/>
                <a:gd name="T15" fmla="*/ 3 h 42"/>
                <a:gd name="T16" fmla="*/ 60 w 80"/>
                <a:gd name="T17" fmla="*/ 40 h 42"/>
                <a:gd name="T18" fmla="*/ 25 w 80"/>
                <a:gd name="T19" fmla="*/ 41 h 42"/>
                <a:gd name="T20" fmla="*/ 15 w 80"/>
                <a:gd name="T21" fmla="*/ 4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42">
                  <a:moveTo>
                    <a:pt x="15" y="41"/>
                  </a:moveTo>
                  <a:cubicBezTo>
                    <a:pt x="12" y="40"/>
                    <a:pt x="10" y="39"/>
                    <a:pt x="7" y="38"/>
                  </a:cubicBezTo>
                  <a:cubicBezTo>
                    <a:pt x="4" y="35"/>
                    <a:pt x="0" y="31"/>
                    <a:pt x="5" y="26"/>
                  </a:cubicBezTo>
                  <a:cubicBezTo>
                    <a:pt x="8" y="24"/>
                    <a:pt x="6" y="21"/>
                    <a:pt x="6" y="18"/>
                  </a:cubicBezTo>
                  <a:cubicBezTo>
                    <a:pt x="7" y="11"/>
                    <a:pt x="13" y="6"/>
                    <a:pt x="20" y="8"/>
                  </a:cubicBezTo>
                  <a:cubicBezTo>
                    <a:pt x="24" y="10"/>
                    <a:pt x="27" y="9"/>
                    <a:pt x="30" y="6"/>
                  </a:cubicBezTo>
                  <a:cubicBezTo>
                    <a:pt x="31" y="4"/>
                    <a:pt x="33" y="3"/>
                    <a:pt x="34" y="3"/>
                  </a:cubicBezTo>
                  <a:cubicBezTo>
                    <a:pt x="48" y="0"/>
                    <a:pt x="61" y="0"/>
                    <a:pt x="75" y="3"/>
                  </a:cubicBezTo>
                  <a:cubicBezTo>
                    <a:pt x="80" y="17"/>
                    <a:pt x="75" y="31"/>
                    <a:pt x="60" y="40"/>
                  </a:cubicBezTo>
                  <a:cubicBezTo>
                    <a:pt x="49" y="42"/>
                    <a:pt x="37" y="40"/>
                    <a:pt x="25" y="41"/>
                  </a:cubicBezTo>
                  <a:cubicBezTo>
                    <a:pt x="21" y="41"/>
                    <a:pt x="18" y="41"/>
                    <a:pt x="15" y="41"/>
                  </a:cubicBezTo>
                  <a:close/>
                </a:path>
              </a:pathLst>
            </a:custGeom>
            <a:solidFill>
              <a:srgbClr val="FCC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55"/>
            <p:cNvSpPr>
              <a:spLocks/>
            </p:cNvSpPr>
            <p:nvPr/>
          </p:nvSpPr>
          <p:spPr bwMode="auto">
            <a:xfrm>
              <a:off x="4408488" y="6965951"/>
              <a:ext cx="66675" cy="361950"/>
            </a:xfrm>
            <a:custGeom>
              <a:avLst/>
              <a:gdLst>
                <a:gd name="T0" fmla="*/ 5 w 18"/>
                <a:gd name="T1" fmla="*/ 9 h 96"/>
                <a:gd name="T2" fmla="*/ 5 w 18"/>
                <a:gd name="T3" fmla="*/ 1 h 96"/>
                <a:gd name="T4" fmla="*/ 14 w 18"/>
                <a:gd name="T5" fmla="*/ 1 h 96"/>
                <a:gd name="T6" fmla="*/ 14 w 18"/>
                <a:gd name="T7" fmla="*/ 9 h 96"/>
                <a:gd name="T8" fmla="*/ 18 w 18"/>
                <a:gd name="T9" fmla="*/ 20 h 96"/>
                <a:gd name="T10" fmla="*/ 18 w 18"/>
                <a:gd name="T11" fmla="*/ 82 h 96"/>
                <a:gd name="T12" fmla="*/ 14 w 18"/>
                <a:gd name="T13" fmla="*/ 93 h 96"/>
                <a:gd name="T14" fmla="*/ 13 w 18"/>
                <a:gd name="T15" fmla="*/ 94 h 96"/>
                <a:gd name="T16" fmla="*/ 7 w 18"/>
                <a:gd name="T17" fmla="*/ 94 h 96"/>
                <a:gd name="T18" fmla="*/ 5 w 18"/>
                <a:gd name="T19" fmla="*/ 93 h 96"/>
                <a:gd name="T20" fmla="*/ 1 w 18"/>
                <a:gd name="T21" fmla="*/ 84 h 96"/>
                <a:gd name="T22" fmla="*/ 1 w 18"/>
                <a:gd name="T23" fmla="*/ 19 h 96"/>
                <a:gd name="T24" fmla="*/ 5 w 18"/>
                <a:gd name="T25" fmla="*/ 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96">
                  <a:moveTo>
                    <a:pt x="5" y="9"/>
                  </a:moveTo>
                  <a:cubicBezTo>
                    <a:pt x="5" y="6"/>
                    <a:pt x="5" y="4"/>
                    <a:pt x="5" y="1"/>
                  </a:cubicBezTo>
                  <a:cubicBezTo>
                    <a:pt x="8" y="0"/>
                    <a:pt x="11" y="0"/>
                    <a:pt x="14" y="1"/>
                  </a:cubicBezTo>
                  <a:cubicBezTo>
                    <a:pt x="14" y="4"/>
                    <a:pt x="14" y="6"/>
                    <a:pt x="14" y="9"/>
                  </a:cubicBezTo>
                  <a:cubicBezTo>
                    <a:pt x="18" y="12"/>
                    <a:pt x="18" y="16"/>
                    <a:pt x="18" y="20"/>
                  </a:cubicBezTo>
                  <a:cubicBezTo>
                    <a:pt x="18" y="41"/>
                    <a:pt x="18" y="61"/>
                    <a:pt x="18" y="82"/>
                  </a:cubicBezTo>
                  <a:cubicBezTo>
                    <a:pt x="18" y="86"/>
                    <a:pt x="18" y="90"/>
                    <a:pt x="14" y="93"/>
                  </a:cubicBezTo>
                  <a:cubicBezTo>
                    <a:pt x="14" y="94"/>
                    <a:pt x="14" y="94"/>
                    <a:pt x="13" y="94"/>
                  </a:cubicBezTo>
                  <a:cubicBezTo>
                    <a:pt x="11" y="96"/>
                    <a:pt x="9" y="96"/>
                    <a:pt x="7" y="94"/>
                  </a:cubicBezTo>
                  <a:cubicBezTo>
                    <a:pt x="6" y="94"/>
                    <a:pt x="6" y="94"/>
                    <a:pt x="5" y="93"/>
                  </a:cubicBezTo>
                  <a:cubicBezTo>
                    <a:pt x="2" y="91"/>
                    <a:pt x="1" y="88"/>
                    <a:pt x="1" y="84"/>
                  </a:cubicBezTo>
                  <a:cubicBezTo>
                    <a:pt x="0" y="62"/>
                    <a:pt x="0" y="40"/>
                    <a:pt x="1" y="19"/>
                  </a:cubicBezTo>
                  <a:cubicBezTo>
                    <a:pt x="1" y="15"/>
                    <a:pt x="1" y="11"/>
                    <a:pt x="5" y="9"/>
                  </a:cubicBezTo>
                  <a:close/>
                </a:path>
              </a:pathLst>
            </a:custGeom>
            <a:solidFill>
              <a:srgbClr val="8B8D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56"/>
            <p:cNvSpPr>
              <a:spLocks/>
            </p:cNvSpPr>
            <p:nvPr/>
          </p:nvSpPr>
          <p:spPr bwMode="auto">
            <a:xfrm>
              <a:off x="2249488" y="6702426"/>
              <a:ext cx="123825" cy="166688"/>
            </a:xfrm>
            <a:custGeom>
              <a:avLst/>
              <a:gdLst>
                <a:gd name="T0" fmla="*/ 0 w 33"/>
                <a:gd name="T1" fmla="*/ 43 h 44"/>
                <a:gd name="T2" fmla="*/ 13 w 33"/>
                <a:gd name="T3" fmla="*/ 7 h 44"/>
                <a:gd name="T4" fmla="*/ 14 w 33"/>
                <a:gd name="T5" fmla="*/ 4 h 44"/>
                <a:gd name="T6" fmla="*/ 26 w 33"/>
                <a:gd name="T7" fmla="*/ 3 h 44"/>
                <a:gd name="T8" fmla="*/ 33 w 33"/>
                <a:gd name="T9" fmla="*/ 13 h 44"/>
                <a:gd name="T10" fmla="*/ 29 w 33"/>
                <a:gd name="T11" fmla="*/ 31 h 44"/>
                <a:gd name="T12" fmla="*/ 17 w 33"/>
                <a:gd name="T13" fmla="*/ 42 h 44"/>
                <a:gd name="T14" fmla="*/ 3 w 33"/>
                <a:gd name="T15" fmla="*/ 44 h 44"/>
                <a:gd name="T16" fmla="*/ 0 w 33"/>
                <a:gd name="T17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44">
                  <a:moveTo>
                    <a:pt x="0" y="43"/>
                  </a:moveTo>
                  <a:cubicBezTo>
                    <a:pt x="8" y="32"/>
                    <a:pt x="15" y="21"/>
                    <a:pt x="13" y="7"/>
                  </a:cubicBezTo>
                  <a:cubicBezTo>
                    <a:pt x="13" y="6"/>
                    <a:pt x="13" y="5"/>
                    <a:pt x="14" y="4"/>
                  </a:cubicBezTo>
                  <a:cubicBezTo>
                    <a:pt x="18" y="1"/>
                    <a:pt x="22" y="0"/>
                    <a:pt x="26" y="3"/>
                  </a:cubicBezTo>
                  <a:cubicBezTo>
                    <a:pt x="31" y="4"/>
                    <a:pt x="33" y="8"/>
                    <a:pt x="33" y="13"/>
                  </a:cubicBezTo>
                  <a:cubicBezTo>
                    <a:pt x="33" y="19"/>
                    <a:pt x="32" y="25"/>
                    <a:pt x="29" y="31"/>
                  </a:cubicBezTo>
                  <a:cubicBezTo>
                    <a:pt x="27" y="37"/>
                    <a:pt x="24" y="41"/>
                    <a:pt x="17" y="42"/>
                  </a:cubicBezTo>
                  <a:cubicBezTo>
                    <a:pt x="12" y="42"/>
                    <a:pt x="7" y="43"/>
                    <a:pt x="3" y="44"/>
                  </a:cubicBezTo>
                  <a:cubicBezTo>
                    <a:pt x="2" y="43"/>
                    <a:pt x="1" y="43"/>
                    <a:pt x="0" y="43"/>
                  </a:cubicBezTo>
                  <a:close/>
                </a:path>
              </a:pathLst>
            </a:custGeom>
            <a:solidFill>
              <a:srgbClr val="C28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57"/>
            <p:cNvSpPr>
              <a:spLocks/>
            </p:cNvSpPr>
            <p:nvPr/>
          </p:nvSpPr>
          <p:spPr bwMode="auto">
            <a:xfrm>
              <a:off x="3884613" y="6675438"/>
              <a:ext cx="203200" cy="204788"/>
            </a:xfrm>
            <a:custGeom>
              <a:avLst/>
              <a:gdLst>
                <a:gd name="T0" fmla="*/ 2 w 54"/>
                <a:gd name="T1" fmla="*/ 52 h 54"/>
                <a:gd name="T2" fmla="*/ 3 w 54"/>
                <a:gd name="T3" fmla="*/ 41 h 54"/>
                <a:gd name="T4" fmla="*/ 18 w 54"/>
                <a:gd name="T5" fmla="*/ 14 h 54"/>
                <a:gd name="T6" fmla="*/ 24 w 54"/>
                <a:gd name="T7" fmla="*/ 8 h 54"/>
                <a:gd name="T8" fmla="*/ 29 w 54"/>
                <a:gd name="T9" fmla="*/ 5 h 54"/>
                <a:gd name="T10" fmla="*/ 37 w 54"/>
                <a:gd name="T11" fmla="*/ 2 h 54"/>
                <a:gd name="T12" fmla="*/ 41 w 54"/>
                <a:gd name="T13" fmla="*/ 13 h 54"/>
                <a:gd name="T14" fmla="*/ 37 w 54"/>
                <a:gd name="T15" fmla="*/ 17 h 54"/>
                <a:gd name="T16" fmla="*/ 17 w 54"/>
                <a:gd name="T17" fmla="*/ 41 h 54"/>
                <a:gd name="T18" fmla="*/ 20 w 54"/>
                <a:gd name="T19" fmla="*/ 46 h 54"/>
                <a:gd name="T20" fmla="*/ 32 w 54"/>
                <a:gd name="T21" fmla="*/ 42 h 54"/>
                <a:gd name="T22" fmla="*/ 43 w 54"/>
                <a:gd name="T23" fmla="*/ 21 h 54"/>
                <a:gd name="T24" fmla="*/ 48 w 54"/>
                <a:gd name="T25" fmla="*/ 16 h 54"/>
                <a:gd name="T26" fmla="*/ 51 w 54"/>
                <a:gd name="T27" fmla="*/ 18 h 54"/>
                <a:gd name="T28" fmla="*/ 51 w 54"/>
                <a:gd name="T29" fmla="*/ 27 h 54"/>
                <a:gd name="T30" fmla="*/ 37 w 54"/>
                <a:gd name="T31" fmla="*/ 49 h 54"/>
                <a:gd name="T32" fmla="*/ 30 w 54"/>
                <a:gd name="T33" fmla="*/ 53 h 54"/>
                <a:gd name="T34" fmla="*/ 2 w 54"/>
                <a:gd name="T35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4" h="54">
                  <a:moveTo>
                    <a:pt x="2" y="52"/>
                  </a:moveTo>
                  <a:cubicBezTo>
                    <a:pt x="0" y="49"/>
                    <a:pt x="1" y="45"/>
                    <a:pt x="3" y="41"/>
                  </a:cubicBezTo>
                  <a:cubicBezTo>
                    <a:pt x="8" y="32"/>
                    <a:pt x="13" y="23"/>
                    <a:pt x="18" y="14"/>
                  </a:cubicBezTo>
                  <a:cubicBezTo>
                    <a:pt x="20" y="12"/>
                    <a:pt x="21" y="9"/>
                    <a:pt x="24" y="8"/>
                  </a:cubicBezTo>
                  <a:cubicBezTo>
                    <a:pt x="26" y="8"/>
                    <a:pt x="28" y="7"/>
                    <a:pt x="29" y="5"/>
                  </a:cubicBezTo>
                  <a:cubicBezTo>
                    <a:pt x="31" y="2"/>
                    <a:pt x="34" y="0"/>
                    <a:pt x="37" y="2"/>
                  </a:cubicBezTo>
                  <a:cubicBezTo>
                    <a:pt x="41" y="5"/>
                    <a:pt x="42" y="9"/>
                    <a:pt x="41" y="13"/>
                  </a:cubicBezTo>
                  <a:cubicBezTo>
                    <a:pt x="40" y="15"/>
                    <a:pt x="39" y="17"/>
                    <a:pt x="37" y="17"/>
                  </a:cubicBezTo>
                  <a:cubicBezTo>
                    <a:pt x="21" y="18"/>
                    <a:pt x="22" y="32"/>
                    <a:pt x="17" y="41"/>
                  </a:cubicBezTo>
                  <a:cubicBezTo>
                    <a:pt x="16" y="44"/>
                    <a:pt x="17" y="46"/>
                    <a:pt x="20" y="46"/>
                  </a:cubicBezTo>
                  <a:cubicBezTo>
                    <a:pt x="24" y="47"/>
                    <a:pt x="29" y="48"/>
                    <a:pt x="32" y="42"/>
                  </a:cubicBezTo>
                  <a:cubicBezTo>
                    <a:pt x="35" y="35"/>
                    <a:pt x="38" y="27"/>
                    <a:pt x="43" y="21"/>
                  </a:cubicBezTo>
                  <a:cubicBezTo>
                    <a:pt x="45" y="19"/>
                    <a:pt x="46" y="16"/>
                    <a:pt x="48" y="16"/>
                  </a:cubicBezTo>
                  <a:cubicBezTo>
                    <a:pt x="49" y="16"/>
                    <a:pt x="50" y="17"/>
                    <a:pt x="51" y="18"/>
                  </a:cubicBezTo>
                  <a:cubicBezTo>
                    <a:pt x="54" y="21"/>
                    <a:pt x="52" y="24"/>
                    <a:pt x="51" y="27"/>
                  </a:cubicBezTo>
                  <a:cubicBezTo>
                    <a:pt x="47" y="34"/>
                    <a:pt x="43" y="42"/>
                    <a:pt x="37" y="49"/>
                  </a:cubicBezTo>
                  <a:cubicBezTo>
                    <a:pt x="37" y="54"/>
                    <a:pt x="33" y="53"/>
                    <a:pt x="30" y="53"/>
                  </a:cubicBezTo>
                  <a:cubicBezTo>
                    <a:pt x="21" y="53"/>
                    <a:pt x="11" y="53"/>
                    <a:pt x="2" y="52"/>
                  </a:cubicBezTo>
                  <a:close/>
                </a:path>
              </a:pathLst>
            </a:custGeom>
            <a:solidFill>
              <a:srgbClr val="91C8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58"/>
            <p:cNvSpPr>
              <a:spLocks/>
            </p:cNvSpPr>
            <p:nvPr/>
          </p:nvSpPr>
          <p:spPr bwMode="auto">
            <a:xfrm>
              <a:off x="4027488" y="6688138"/>
              <a:ext cx="101600" cy="173038"/>
            </a:xfrm>
            <a:custGeom>
              <a:avLst/>
              <a:gdLst>
                <a:gd name="T0" fmla="*/ 18 w 27"/>
                <a:gd name="T1" fmla="*/ 7 h 46"/>
                <a:gd name="T2" fmla="*/ 20 w 27"/>
                <a:gd name="T3" fmla="*/ 3 h 46"/>
                <a:gd name="T4" fmla="*/ 25 w 27"/>
                <a:gd name="T5" fmla="*/ 1 h 46"/>
                <a:gd name="T6" fmla="*/ 27 w 27"/>
                <a:gd name="T7" fmla="*/ 4 h 46"/>
                <a:gd name="T8" fmla="*/ 13 w 27"/>
                <a:gd name="T9" fmla="*/ 41 h 46"/>
                <a:gd name="T10" fmla="*/ 8 w 27"/>
                <a:gd name="T11" fmla="*/ 46 h 46"/>
                <a:gd name="T12" fmla="*/ 4 w 27"/>
                <a:gd name="T13" fmla="*/ 45 h 46"/>
                <a:gd name="T14" fmla="*/ 3 w 27"/>
                <a:gd name="T15" fmla="*/ 37 h 46"/>
                <a:gd name="T16" fmla="*/ 15 w 27"/>
                <a:gd name="T17" fmla="*/ 14 h 46"/>
                <a:gd name="T18" fmla="*/ 18 w 27"/>
                <a:gd name="T19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46">
                  <a:moveTo>
                    <a:pt x="18" y="7"/>
                  </a:moveTo>
                  <a:cubicBezTo>
                    <a:pt x="18" y="6"/>
                    <a:pt x="19" y="4"/>
                    <a:pt x="20" y="3"/>
                  </a:cubicBezTo>
                  <a:cubicBezTo>
                    <a:pt x="22" y="3"/>
                    <a:pt x="23" y="0"/>
                    <a:pt x="25" y="1"/>
                  </a:cubicBezTo>
                  <a:cubicBezTo>
                    <a:pt x="26" y="2"/>
                    <a:pt x="26" y="3"/>
                    <a:pt x="27" y="4"/>
                  </a:cubicBezTo>
                  <a:cubicBezTo>
                    <a:pt x="26" y="18"/>
                    <a:pt x="17" y="28"/>
                    <a:pt x="13" y="41"/>
                  </a:cubicBezTo>
                  <a:cubicBezTo>
                    <a:pt x="11" y="43"/>
                    <a:pt x="11" y="45"/>
                    <a:pt x="8" y="46"/>
                  </a:cubicBezTo>
                  <a:cubicBezTo>
                    <a:pt x="7" y="46"/>
                    <a:pt x="6" y="42"/>
                    <a:pt x="4" y="45"/>
                  </a:cubicBezTo>
                  <a:cubicBezTo>
                    <a:pt x="0" y="42"/>
                    <a:pt x="0" y="42"/>
                    <a:pt x="3" y="37"/>
                  </a:cubicBezTo>
                  <a:cubicBezTo>
                    <a:pt x="8" y="29"/>
                    <a:pt x="12" y="22"/>
                    <a:pt x="15" y="14"/>
                  </a:cubicBezTo>
                  <a:cubicBezTo>
                    <a:pt x="16" y="12"/>
                    <a:pt x="18" y="10"/>
                    <a:pt x="18" y="7"/>
                  </a:cubicBezTo>
                  <a:close/>
                </a:path>
              </a:pathLst>
            </a:custGeom>
            <a:solidFill>
              <a:srgbClr val="E9C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59"/>
            <p:cNvSpPr>
              <a:spLocks/>
            </p:cNvSpPr>
            <p:nvPr/>
          </p:nvSpPr>
          <p:spPr bwMode="auto">
            <a:xfrm>
              <a:off x="4057650" y="6823076"/>
              <a:ext cx="252413" cy="49213"/>
            </a:xfrm>
            <a:custGeom>
              <a:avLst/>
              <a:gdLst>
                <a:gd name="T0" fmla="*/ 0 w 67"/>
                <a:gd name="T1" fmla="*/ 10 h 13"/>
                <a:gd name="T2" fmla="*/ 2 w 67"/>
                <a:gd name="T3" fmla="*/ 4 h 13"/>
                <a:gd name="T4" fmla="*/ 5 w 67"/>
                <a:gd name="T5" fmla="*/ 4 h 13"/>
                <a:gd name="T6" fmla="*/ 53 w 67"/>
                <a:gd name="T7" fmla="*/ 7 h 13"/>
                <a:gd name="T8" fmla="*/ 63 w 67"/>
                <a:gd name="T9" fmla="*/ 0 h 13"/>
                <a:gd name="T10" fmla="*/ 66 w 67"/>
                <a:gd name="T11" fmla="*/ 10 h 13"/>
                <a:gd name="T12" fmla="*/ 58 w 67"/>
                <a:gd name="T13" fmla="*/ 13 h 13"/>
                <a:gd name="T14" fmla="*/ 7 w 67"/>
                <a:gd name="T15" fmla="*/ 12 h 13"/>
                <a:gd name="T16" fmla="*/ 0 w 67"/>
                <a:gd name="T17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3">
                  <a:moveTo>
                    <a:pt x="0" y="10"/>
                  </a:moveTo>
                  <a:cubicBezTo>
                    <a:pt x="0" y="8"/>
                    <a:pt x="0" y="6"/>
                    <a:pt x="2" y="4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21" y="9"/>
                    <a:pt x="37" y="7"/>
                    <a:pt x="53" y="7"/>
                  </a:cubicBezTo>
                  <a:cubicBezTo>
                    <a:pt x="58" y="7"/>
                    <a:pt x="59" y="1"/>
                    <a:pt x="63" y="0"/>
                  </a:cubicBezTo>
                  <a:cubicBezTo>
                    <a:pt x="66" y="3"/>
                    <a:pt x="67" y="6"/>
                    <a:pt x="66" y="10"/>
                  </a:cubicBezTo>
                  <a:cubicBezTo>
                    <a:pt x="64" y="12"/>
                    <a:pt x="61" y="13"/>
                    <a:pt x="58" y="13"/>
                  </a:cubicBezTo>
                  <a:cubicBezTo>
                    <a:pt x="41" y="12"/>
                    <a:pt x="24" y="12"/>
                    <a:pt x="7" y="12"/>
                  </a:cubicBezTo>
                  <a:cubicBezTo>
                    <a:pt x="4" y="12"/>
                    <a:pt x="2" y="12"/>
                    <a:pt x="0" y="10"/>
                  </a:cubicBezTo>
                  <a:close/>
                </a:path>
              </a:pathLst>
            </a:custGeom>
            <a:solidFill>
              <a:srgbClr val="B33C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>
              <a:off x="4024313" y="6713538"/>
              <a:ext cx="82550" cy="158750"/>
            </a:xfrm>
            <a:custGeom>
              <a:avLst/>
              <a:gdLst>
                <a:gd name="T0" fmla="*/ 19 w 22"/>
                <a:gd name="T1" fmla="*/ 0 h 42"/>
                <a:gd name="T2" fmla="*/ 18 w 22"/>
                <a:gd name="T3" fmla="*/ 7 h 42"/>
                <a:gd name="T4" fmla="*/ 7 w 22"/>
                <a:gd name="T5" fmla="*/ 28 h 42"/>
                <a:gd name="T6" fmla="*/ 5 w 22"/>
                <a:gd name="T7" fmla="*/ 38 h 42"/>
                <a:gd name="T8" fmla="*/ 0 w 22"/>
                <a:gd name="T9" fmla="*/ 39 h 42"/>
                <a:gd name="T10" fmla="*/ 14 w 22"/>
                <a:gd name="T11" fmla="*/ 8 h 42"/>
                <a:gd name="T12" fmla="*/ 19 w 22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42">
                  <a:moveTo>
                    <a:pt x="19" y="0"/>
                  </a:moveTo>
                  <a:cubicBezTo>
                    <a:pt x="22" y="3"/>
                    <a:pt x="19" y="5"/>
                    <a:pt x="18" y="7"/>
                  </a:cubicBezTo>
                  <a:cubicBezTo>
                    <a:pt x="14" y="14"/>
                    <a:pt x="10" y="21"/>
                    <a:pt x="7" y="28"/>
                  </a:cubicBezTo>
                  <a:cubicBezTo>
                    <a:pt x="5" y="32"/>
                    <a:pt x="2" y="35"/>
                    <a:pt x="5" y="38"/>
                  </a:cubicBezTo>
                  <a:cubicBezTo>
                    <a:pt x="4" y="42"/>
                    <a:pt x="2" y="40"/>
                    <a:pt x="0" y="39"/>
                  </a:cubicBezTo>
                  <a:cubicBezTo>
                    <a:pt x="2" y="27"/>
                    <a:pt x="11" y="19"/>
                    <a:pt x="14" y="8"/>
                  </a:cubicBezTo>
                  <a:cubicBezTo>
                    <a:pt x="16" y="6"/>
                    <a:pt x="17" y="3"/>
                    <a:pt x="19" y="0"/>
                  </a:cubicBezTo>
                  <a:close/>
                </a:path>
              </a:pathLst>
            </a:custGeom>
            <a:solidFill>
              <a:srgbClr val="A89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61"/>
            <p:cNvSpPr>
              <a:spLocks/>
            </p:cNvSpPr>
            <p:nvPr/>
          </p:nvSpPr>
          <p:spPr bwMode="auto">
            <a:xfrm>
              <a:off x="2673350" y="7478713"/>
              <a:ext cx="312738" cy="60325"/>
            </a:xfrm>
            <a:custGeom>
              <a:avLst/>
              <a:gdLst>
                <a:gd name="T0" fmla="*/ 41 w 83"/>
                <a:gd name="T1" fmla="*/ 16 h 16"/>
                <a:gd name="T2" fmla="*/ 8 w 83"/>
                <a:gd name="T3" fmla="*/ 16 h 16"/>
                <a:gd name="T4" fmla="*/ 0 w 83"/>
                <a:gd name="T5" fmla="*/ 9 h 16"/>
                <a:gd name="T6" fmla="*/ 8 w 83"/>
                <a:gd name="T7" fmla="*/ 0 h 16"/>
                <a:gd name="T8" fmla="*/ 75 w 83"/>
                <a:gd name="T9" fmla="*/ 0 h 16"/>
                <a:gd name="T10" fmla="*/ 83 w 83"/>
                <a:gd name="T11" fmla="*/ 9 h 16"/>
                <a:gd name="T12" fmla="*/ 75 w 83"/>
                <a:gd name="T13" fmla="*/ 16 h 16"/>
                <a:gd name="T14" fmla="*/ 41 w 83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6">
                  <a:moveTo>
                    <a:pt x="41" y="16"/>
                  </a:moveTo>
                  <a:cubicBezTo>
                    <a:pt x="30" y="16"/>
                    <a:pt x="19" y="16"/>
                    <a:pt x="8" y="16"/>
                  </a:cubicBezTo>
                  <a:cubicBezTo>
                    <a:pt x="3" y="16"/>
                    <a:pt x="0" y="16"/>
                    <a:pt x="0" y="9"/>
                  </a:cubicBezTo>
                  <a:cubicBezTo>
                    <a:pt x="0" y="4"/>
                    <a:pt x="2" y="0"/>
                    <a:pt x="8" y="0"/>
                  </a:cubicBezTo>
                  <a:cubicBezTo>
                    <a:pt x="31" y="0"/>
                    <a:pt x="53" y="0"/>
                    <a:pt x="75" y="0"/>
                  </a:cubicBezTo>
                  <a:cubicBezTo>
                    <a:pt x="81" y="0"/>
                    <a:pt x="83" y="3"/>
                    <a:pt x="83" y="9"/>
                  </a:cubicBezTo>
                  <a:cubicBezTo>
                    <a:pt x="83" y="14"/>
                    <a:pt x="80" y="16"/>
                    <a:pt x="75" y="16"/>
                  </a:cubicBezTo>
                  <a:cubicBezTo>
                    <a:pt x="64" y="16"/>
                    <a:pt x="52" y="16"/>
                    <a:pt x="41" y="16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62"/>
            <p:cNvSpPr>
              <a:spLocks/>
            </p:cNvSpPr>
            <p:nvPr/>
          </p:nvSpPr>
          <p:spPr bwMode="auto">
            <a:xfrm>
              <a:off x="2686050" y="7550151"/>
              <a:ext cx="288925" cy="0"/>
            </a:xfrm>
            <a:custGeom>
              <a:avLst/>
              <a:gdLst>
                <a:gd name="T0" fmla="*/ 76 w 77"/>
                <a:gd name="T1" fmla="*/ 0 w 77"/>
                <a:gd name="T2" fmla="*/ 0 w 77"/>
                <a:gd name="T3" fmla="*/ 77 w 77"/>
                <a:gd name="T4" fmla="*/ 76 w 7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77">
                  <a:moveTo>
                    <a:pt x="76" y="0"/>
                  </a:moveTo>
                  <a:cubicBezTo>
                    <a:pt x="51" y="0"/>
                    <a:pt x="25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51" y="0"/>
                    <a:pt x="77" y="0"/>
                  </a:cubicBezTo>
                  <a:cubicBezTo>
                    <a:pt x="76" y="0"/>
                    <a:pt x="76" y="0"/>
                    <a:pt x="76" y="0"/>
                  </a:cubicBezTo>
                  <a:close/>
                </a:path>
              </a:pathLst>
            </a:custGeom>
            <a:solidFill>
              <a:srgbClr val="B8B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63"/>
            <p:cNvSpPr>
              <a:spLocks/>
            </p:cNvSpPr>
            <p:nvPr/>
          </p:nvSpPr>
          <p:spPr bwMode="auto">
            <a:xfrm>
              <a:off x="3095625" y="7343776"/>
              <a:ext cx="1331913" cy="365125"/>
            </a:xfrm>
            <a:custGeom>
              <a:avLst/>
              <a:gdLst>
                <a:gd name="T0" fmla="*/ 354 w 354"/>
                <a:gd name="T1" fmla="*/ 1 h 97"/>
                <a:gd name="T2" fmla="*/ 354 w 354"/>
                <a:gd name="T3" fmla="*/ 88 h 97"/>
                <a:gd name="T4" fmla="*/ 346 w 354"/>
                <a:gd name="T5" fmla="*/ 97 h 97"/>
                <a:gd name="T6" fmla="*/ 3 w 354"/>
                <a:gd name="T7" fmla="*/ 97 h 97"/>
                <a:gd name="T8" fmla="*/ 0 w 354"/>
                <a:gd name="T9" fmla="*/ 96 h 97"/>
                <a:gd name="T10" fmla="*/ 0 w 354"/>
                <a:gd name="T11" fmla="*/ 9 h 97"/>
                <a:gd name="T12" fmla="*/ 8 w 354"/>
                <a:gd name="T13" fmla="*/ 0 h 97"/>
                <a:gd name="T14" fmla="*/ 350 w 354"/>
                <a:gd name="T15" fmla="*/ 0 h 97"/>
                <a:gd name="T16" fmla="*/ 354 w 354"/>
                <a:gd name="T17" fmla="*/ 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4" h="97">
                  <a:moveTo>
                    <a:pt x="354" y="1"/>
                  </a:moveTo>
                  <a:cubicBezTo>
                    <a:pt x="354" y="30"/>
                    <a:pt x="354" y="59"/>
                    <a:pt x="354" y="88"/>
                  </a:cubicBezTo>
                  <a:cubicBezTo>
                    <a:pt x="354" y="94"/>
                    <a:pt x="353" y="97"/>
                    <a:pt x="346" y="97"/>
                  </a:cubicBezTo>
                  <a:cubicBezTo>
                    <a:pt x="232" y="97"/>
                    <a:pt x="117" y="97"/>
                    <a:pt x="3" y="97"/>
                  </a:cubicBezTo>
                  <a:cubicBezTo>
                    <a:pt x="2" y="97"/>
                    <a:pt x="1" y="97"/>
                    <a:pt x="0" y="96"/>
                  </a:cubicBezTo>
                  <a:cubicBezTo>
                    <a:pt x="0" y="67"/>
                    <a:pt x="0" y="38"/>
                    <a:pt x="0" y="9"/>
                  </a:cubicBezTo>
                  <a:cubicBezTo>
                    <a:pt x="0" y="3"/>
                    <a:pt x="1" y="0"/>
                    <a:pt x="8" y="0"/>
                  </a:cubicBezTo>
                  <a:cubicBezTo>
                    <a:pt x="122" y="0"/>
                    <a:pt x="236" y="0"/>
                    <a:pt x="350" y="0"/>
                  </a:cubicBezTo>
                  <a:cubicBezTo>
                    <a:pt x="352" y="0"/>
                    <a:pt x="353" y="1"/>
                    <a:pt x="354" y="1"/>
                  </a:cubicBezTo>
                  <a:close/>
                </a:path>
              </a:pathLst>
            </a:custGeom>
            <a:solidFill>
              <a:srgbClr val="D9DC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64"/>
            <p:cNvSpPr>
              <a:spLocks/>
            </p:cNvSpPr>
            <p:nvPr/>
          </p:nvSpPr>
          <p:spPr bwMode="auto">
            <a:xfrm>
              <a:off x="3095625" y="7000876"/>
              <a:ext cx="1331913" cy="320675"/>
            </a:xfrm>
            <a:custGeom>
              <a:avLst/>
              <a:gdLst>
                <a:gd name="T0" fmla="*/ 354 w 354"/>
                <a:gd name="T1" fmla="*/ 0 h 85"/>
                <a:gd name="T2" fmla="*/ 354 w 354"/>
                <a:gd name="T3" fmla="*/ 84 h 85"/>
                <a:gd name="T4" fmla="*/ 314 w 354"/>
                <a:gd name="T5" fmla="*/ 85 h 85"/>
                <a:gd name="T6" fmla="*/ 12 w 354"/>
                <a:gd name="T7" fmla="*/ 85 h 85"/>
                <a:gd name="T8" fmla="*/ 0 w 354"/>
                <a:gd name="T9" fmla="*/ 73 h 85"/>
                <a:gd name="T10" fmla="*/ 0 w 354"/>
                <a:gd name="T11" fmla="*/ 0 h 85"/>
                <a:gd name="T12" fmla="*/ 354 w 354"/>
                <a:gd name="T1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4" h="85">
                  <a:moveTo>
                    <a:pt x="354" y="0"/>
                  </a:moveTo>
                  <a:cubicBezTo>
                    <a:pt x="354" y="28"/>
                    <a:pt x="354" y="56"/>
                    <a:pt x="354" y="84"/>
                  </a:cubicBezTo>
                  <a:cubicBezTo>
                    <a:pt x="341" y="85"/>
                    <a:pt x="328" y="85"/>
                    <a:pt x="314" y="85"/>
                  </a:cubicBezTo>
                  <a:cubicBezTo>
                    <a:pt x="214" y="85"/>
                    <a:pt x="113" y="85"/>
                    <a:pt x="12" y="85"/>
                  </a:cubicBezTo>
                  <a:cubicBezTo>
                    <a:pt x="3" y="85"/>
                    <a:pt x="0" y="83"/>
                    <a:pt x="0" y="73"/>
                  </a:cubicBezTo>
                  <a:cubicBezTo>
                    <a:pt x="1" y="49"/>
                    <a:pt x="0" y="24"/>
                    <a:pt x="0" y="0"/>
                  </a:cubicBezTo>
                  <a:cubicBezTo>
                    <a:pt x="118" y="0"/>
                    <a:pt x="236" y="0"/>
                    <a:pt x="354" y="0"/>
                  </a:cubicBezTo>
                  <a:close/>
                </a:path>
              </a:pathLst>
            </a:custGeom>
            <a:solidFill>
              <a:srgbClr val="D9DC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65"/>
            <p:cNvSpPr>
              <a:spLocks/>
            </p:cNvSpPr>
            <p:nvPr/>
          </p:nvSpPr>
          <p:spPr bwMode="auto">
            <a:xfrm>
              <a:off x="1952625" y="7000876"/>
              <a:ext cx="1112838" cy="320675"/>
            </a:xfrm>
            <a:custGeom>
              <a:avLst/>
              <a:gdLst>
                <a:gd name="T0" fmla="*/ 1 w 296"/>
                <a:gd name="T1" fmla="*/ 85 h 85"/>
                <a:gd name="T2" fmla="*/ 0 w 296"/>
                <a:gd name="T3" fmla="*/ 7 h 85"/>
                <a:gd name="T4" fmla="*/ 10 w 296"/>
                <a:gd name="T5" fmla="*/ 0 h 85"/>
                <a:gd name="T6" fmla="*/ 128 w 296"/>
                <a:gd name="T7" fmla="*/ 0 h 85"/>
                <a:gd name="T8" fmla="*/ 295 w 296"/>
                <a:gd name="T9" fmla="*/ 0 h 85"/>
                <a:gd name="T10" fmla="*/ 295 w 296"/>
                <a:gd name="T11" fmla="*/ 79 h 85"/>
                <a:gd name="T12" fmla="*/ 289 w 296"/>
                <a:gd name="T13" fmla="*/ 85 h 85"/>
                <a:gd name="T14" fmla="*/ 277 w 296"/>
                <a:gd name="T15" fmla="*/ 85 h 85"/>
                <a:gd name="T16" fmla="*/ 12 w 296"/>
                <a:gd name="T17" fmla="*/ 85 h 85"/>
                <a:gd name="T18" fmla="*/ 1 w 296"/>
                <a:gd name="T1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6" h="85">
                  <a:moveTo>
                    <a:pt x="1" y="85"/>
                  </a:moveTo>
                  <a:cubicBezTo>
                    <a:pt x="1" y="59"/>
                    <a:pt x="1" y="33"/>
                    <a:pt x="0" y="7"/>
                  </a:cubicBezTo>
                  <a:cubicBezTo>
                    <a:pt x="0" y="0"/>
                    <a:pt x="5" y="0"/>
                    <a:pt x="10" y="0"/>
                  </a:cubicBezTo>
                  <a:cubicBezTo>
                    <a:pt x="49" y="0"/>
                    <a:pt x="88" y="0"/>
                    <a:pt x="128" y="0"/>
                  </a:cubicBezTo>
                  <a:cubicBezTo>
                    <a:pt x="183" y="0"/>
                    <a:pt x="239" y="0"/>
                    <a:pt x="295" y="0"/>
                  </a:cubicBezTo>
                  <a:cubicBezTo>
                    <a:pt x="295" y="26"/>
                    <a:pt x="295" y="52"/>
                    <a:pt x="295" y="79"/>
                  </a:cubicBezTo>
                  <a:cubicBezTo>
                    <a:pt x="296" y="83"/>
                    <a:pt x="294" y="85"/>
                    <a:pt x="289" y="85"/>
                  </a:cubicBezTo>
                  <a:cubicBezTo>
                    <a:pt x="285" y="85"/>
                    <a:pt x="281" y="85"/>
                    <a:pt x="277" y="85"/>
                  </a:cubicBezTo>
                  <a:cubicBezTo>
                    <a:pt x="188" y="85"/>
                    <a:pt x="100" y="85"/>
                    <a:pt x="12" y="85"/>
                  </a:cubicBezTo>
                  <a:cubicBezTo>
                    <a:pt x="8" y="85"/>
                    <a:pt x="4" y="85"/>
                    <a:pt x="1" y="85"/>
                  </a:cubicBezTo>
                  <a:close/>
                </a:path>
              </a:pathLst>
            </a:custGeom>
            <a:solidFill>
              <a:srgbClr val="D9DC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66"/>
            <p:cNvSpPr>
              <a:spLocks/>
            </p:cNvSpPr>
            <p:nvPr/>
          </p:nvSpPr>
          <p:spPr bwMode="auto">
            <a:xfrm>
              <a:off x="4427538" y="7321551"/>
              <a:ext cx="33338" cy="25400"/>
            </a:xfrm>
            <a:custGeom>
              <a:avLst/>
              <a:gdLst>
                <a:gd name="T0" fmla="*/ 2 w 9"/>
                <a:gd name="T1" fmla="*/ 0 h 7"/>
                <a:gd name="T2" fmla="*/ 8 w 9"/>
                <a:gd name="T3" fmla="*/ 0 h 7"/>
                <a:gd name="T4" fmla="*/ 9 w 9"/>
                <a:gd name="T5" fmla="*/ 5 h 7"/>
                <a:gd name="T6" fmla="*/ 2 w 9"/>
                <a:gd name="T7" fmla="*/ 7 h 7"/>
                <a:gd name="T8" fmla="*/ 2 w 9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">
                  <a:moveTo>
                    <a:pt x="2" y="0"/>
                  </a:moveTo>
                  <a:cubicBezTo>
                    <a:pt x="4" y="0"/>
                    <a:pt x="6" y="0"/>
                    <a:pt x="8" y="0"/>
                  </a:cubicBezTo>
                  <a:cubicBezTo>
                    <a:pt x="9" y="2"/>
                    <a:pt x="9" y="3"/>
                    <a:pt x="9" y="5"/>
                  </a:cubicBezTo>
                  <a:cubicBezTo>
                    <a:pt x="7" y="6"/>
                    <a:pt x="5" y="7"/>
                    <a:pt x="2" y="7"/>
                  </a:cubicBezTo>
                  <a:cubicBezTo>
                    <a:pt x="0" y="4"/>
                    <a:pt x="0" y="2"/>
                    <a:pt x="2" y="0"/>
                  </a:cubicBezTo>
                  <a:close/>
                </a:path>
              </a:pathLst>
            </a:custGeom>
            <a:solidFill>
              <a:srgbClr val="6A6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67"/>
            <p:cNvSpPr>
              <a:spLocks/>
            </p:cNvSpPr>
            <p:nvPr/>
          </p:nvSpPr>
          <p:spPr bwMode="auto">
            <a:xfrm>
              <a:off x="4427538" y="7705726"/>
              <a:ext cx="33338" cy="30163"/>
            </a:xfrm>
            <a:custGeom>
              <a:avLst/>
              <a:gdLst>
                <a:gd name="T0" fmla="*/ 0 w 9"/>
                <a:gd name="T1" fmla="*/ 3 h 8"/>
                <a:gd name="T2" fmla="*/ 8 w 9"/>
                <a:gd name="T3" fmla="*/ 1 h 8"/>
                <a:gd name="T4" fmla="*/ 9 w 9"/>
                <a:gd name="T5" fmla="*/ 6 h 8"/>
                <a:gd name="T6" fmla="*/ 0 w 9"/>
                <a:gd name="T7" fmla="*/ 6 h 8"/>
                <a:gd name="T8" fmla="*/ 0 w 9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3"/>
                  </a:moveTo>
                  <a:cubicBezTo>
                    <a:pt x="3" y="1"/>
                    <a:pt x="5" y="0"/>
                    <a:pt x="8" y="1"/>
                  </a:cubicBezTo>
                  <a:cubicBezTo>
                    <a:pt x="9" y="3"/>
                    <a:pt x="9" y="4"/>
                    <a:pt x="9" y="6"/>
                  </a:cubicBezTo>
                  <a:cubicBezTo>
                    <a:pt x="6" y="8"/>
                    <a:pt x="3" y="8"/>
                    <a:pt x="0" y="6"/>
                  </a:cubicBezTo>
                  <a:cubicBezTo>
                    <a:pt x="0" y="5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6A6B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68"/>
            <p:cNvSpPr>
              <a:spLocks/>
            </p:cNvSpPr>
            <p:nvPr/>
          </p:nvSpPr>
          <p:spPr bwMode="auto">
            <a:xfrm>
              <a:off x="4065588" y="6683376"/>
              <a:ext cx="233363" cy="180975"/>
            </a:xfrm>
            <a:custGeom>
              <a:avLst/>
              <a:gdLst>
                <a:gd name="T0" fmla="*/ 61 w 62"/>
                <a:gd name="T1" fmla="*/ 37 h 48"/>
                <a:gd name="T2" fmla="*/ 52 w 62"/>
                <a:gd name="T3" fmla="*/ 47 h 48"/>
                <a:gd name="T4" fmla="*/ 8 w 62"/>
                <a:gd name="T5" fmla="*/ 47 h 48"/>
                <a:gd name="T6" fmla="*/ 0 w 62"/>
                <a:gd name="T7" fmla="*/ 44 h 48"/>
                <a:gd name="T8" fmla="*/ 8 w 62"/>
                <a:gd name="T9" fmla="*/ 40 h 48"/>
                <a:gd name="T10" fmla="*/ 37 w 62"/>
                <a:gd name="T11" fmla="*/ 39 h 48"/>
                <a:gd name="T12" fmla="*/ 42 w 62"/>
                <a:gd name="T13" fmla="*/ 32 h 48"/>
                <a:gd name="T14" fmla="*/ 35 w 62"/>
                <a:gd name="T15" fmla="*/ 11 h 48"/>
                <a:gd name="T16" fmla="*/ 34 w 62"/>
                <a:gd name="T17" fmla="*/ 3 h 48"/>
                <a:gd name="T18" fmla="*/ 42 w 62"/>
                <a:gd name="T19" fmla="*/ 3 h 48"/>
                <a:gd name="T20" fmla="*/ 45 w 62"/>
                <a:gd name="T21" fmla="*/ 5 h 48"/>
                <a:gd name="T22" fmla="*/ 61 w 62"/>
                <a:gd name="T23" fmla="*/ 3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" h="48">
                  <a:moveTo>
                    <a:pt x="61" y="37"/>
                  </a:moveTo>
                  <a:cubicBezTo>
                    <a:pt x="62" y="44"/>
                    <a:pt x="59" y="47"/>
                    <a:pt x="52" y="47"/>
                  </a:cubicBezTo>
                  <a:cubicBezTo>
                    <a:pt x="37" y="47"/>
                    <a:pt x="23" y="47"/>
                    <a:pt x="8" y="47"/>
                  </a:cubicBezTo>
                  <a:cubicBezTo>
                    <a:pt x="5" y="47"/>
                    <a:pt x="2" y="48"/>
                    <a:pt x="0" y="44"/>
                  </a:cubicBezTo>
                  <a:cubicBezTo>
                    <a:pt x="2" y="41"/>
                    <a:pt x="5" y="40"/>
                    <a:pt x="8" y="40"/>
                  </a:cubicBezTo>
                  <a:cubicBezTo>
                    <a:pt x="18" y="42"/>
                    <a:pt x="27" y="38"/>
                    <a:pt x="37" y="39"/>
                  </a:cubicBezTo>
                  <a:cubicBezTo>
                    <a:pt x="42" y="40"/>
                    <a:pt x="44" y="37"/>
                    <a:pt x="42" y="32"/>
                  </a:cubicBezTo>
                  <a:cubicBezTo>
                    <a:pt x="39" y="25"/>
                    <a:pt x="37" y="18"/>
                    <a:pt x="35" y="11"/>
                  </a:cubicBezTo>
                  <a:cubicBezTo>
                    <a:pt x="34" y="8"/>
                    <a:pt x="33" y="5"/>
                    <a:pt x="34" y="3"/>
                  </a:cubicBezTo>
                  <a:cubicBezTo>
                    <a:pt x="37" y="0"/>
                    <a:pt x="40" y="1"/>
                    <a:pt x="42" y="3"/>
                  </a:cubicBezTo>
                  <a:cubicBezTo>
                    <a:pt x="43" y="4"/>
                    <a:pt x="44" y="4"/>
                    <a:pt x="45" y="5"/>
                  </a:cubicBezTo>
                  <a:cubicBezTo>
                    <a:pt x="50" y="16"/>
                    <a:pt x="55" y="26"/>
                    <a:pt x="61" y="37"/>
                  </a:cubicBezTo>
                  <a:close/>
                </a:path>
              </a:pathLst>
            </a:custGeom>
            <a:solidFill>
              <a:srgbClr val="C51F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69"/>
            <p:cNvSpPr>
              <a:spLocks/>
            </p:cNvSpPr>
            <p:nvPr/>
          </p:nvSpPr>
          <p:spPr bwMode="auto">
            <a:xfrm>
              <a:off x="4103688" y="6450013"/>
              <a:ext cx="82550" cy="252413"/>
            </a:xfrm>
            <a:custGeom>
              <a:avLst/>
              <a:gdLst>
                <a:gd name="T0" fmla="*/ 5 w 22"/>
                <a:gd name="T1" fmla="*/ 64 h 67"/>
                <a:gd name="T2" fmla="*/ 0 w 22"/>
                <a:gd name="T3" fmla="*/ 66 h 67"/>
                <a:gd name="T4" fmla="*/ 9 w 22"/>
                <a:gd name="T5" fmla="*/ 32 h 67"/>
                <a:gd name="T6" fmla="*/ 9 w 22"/>
                <a:gd name="T7" fmla="*/ 7 h 67"/>
                <a:gd name="T8" fmla="*/ 14 w 22"/>
                <a:gd name="T9" fmla="*/ 0 h 67"/>
                <a:gd name="T10" fmla="*/ 18 w 22"/>
                <a:gd name="T11" fmla="*/ 15 h 67"/>
                <a:gd name="T12" fmla="*/ 19 w 22"/>
                <a:gd name="T13" fmla="*/ 46 h 67"/>
                <a:gd name="T14" fmla="*/ 21 w 22"/>
                <a:gd name="T15" fmla="*/ 53 h 67"/>
                <a:gd name="T16" fmla="*/ 18 w 22"/>
                <a:gd name="T17" fmla="*/ 60 h 67"/>
                <a:gd name="T18" fmla="*/ 5 w 22"/>
                <a:gd name="T19" fmla="*/ 6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67">
                  <a:moveTo>
                    <a:pt x="5" y="64"/>
                  </a:moveTo>
                  <a:cubicBezTo>
                    <a:pt x="4" y="65"/>
                    <a:pt x="2" y="65"/>
                    <a:pt x="0" y="66"/>
                  </a:cubicBezTo>
                  <a:cubicBezTo>
                    <a:pt x="8" y="56"/>
                    <a:pt x="9" y="44"/>
                    <a:pt x="9" y="32"/>
                  </a:cubicBezTo>
                  <a:cubicBezTo>
                    <a:pt x="8" y="24"/>
                    <a:pt x="9" y="16"/>
                    <a:pt x="9" y="7"/>
                  </a:cubicBezTo>
                  <a:cubicBezTo>
                    <a:pt x="8" y="4"/>
                    <a:pt x="9" y="0"/>
                    <a:pt x="14" y="0"/>
                  </a:cubicBezTo>
                  <a:cubicBezTo>
                    <a:pt x="18" y="4"/>
                    <a:pt x="18" y="9"/>
                    <a:pt x="18" y="15"/>
                  </a:cubicBezTo>
                  <a:cubicBezTo>
                    <a:pt x="19" y="25"/>
                    <a:pt x="17" y="35"/>
                    <a:pt x="19" y="46"/>
                  </a:cubicBezTo>
                  <a:cubicBezTo>
                    <a:pt x="21" y="48"/>
                    <a:pt x="22" y="50"/>
                    <a:pt x="21" y="53"/>
                  </a:cubicBezTo>
                  <a:cubicBezTo>
                    <a:pt x="21" y="56"/>
                    <a:pt x="19" y="58"/>
                    <a:pt x="18" y="60"/>
                  </a:cubicBezTo>
                  <a:cubicBezTo>
                    <a:pt x="15" y="65"/>
                    <a:pt x="11" y="67"/>
                    <a:pt x="5" y="64"/>
                  </a:cubicBezTo>
                  <a:close/>
                </a:path>
              </a:pathLst>
            </a:custGeom>
            <a:solidFill>
              <a:srgbClr val="5CA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70"/>
            <p:cNvSpPr>
              <a:spLocks/>
            </p:cNvSpPr>
            <p:nvPr/>
          </p:nvSpPr>
          <p:spPr bwMode="auto">
            <a:xfrm>
              <a:off x="4152900" y="6442076"/>
              <a:ext cx="44450" cy="188913"/>
            </a:xfrm>
            <a:custGeom>
              <a:avLst/>
              <a:gdLst>
                <a:gd name="T0" fmla="*/ 4 w 12"/>
                <a:gd name="T1" fmla="*/ 50 h 50"/>
                <a:gd name="T2" fmla="*/ 1 w 12"/>
                <a:gd name="T3" fmla="*/ 41 h 50"/>
                <a:gd name="T4" fmla="*/ 1 w 12"/>
                <a:gd name="T5" fmla="*/ 2 h 50"/>
                <a:gd name="T6" fmla="*/ 12 w 12"/>
                <a:gd name="T7" fmla="*/ 4 h 50"/>
                <a:gd name="T8" fmla="*/ 11 w 12"/>
                <a:gd name="T9" fmla="*/ 41 h 50"/>
                <a:gd name="T10" fmla="*/ 4 w 12"/>
                <a:gd name="T1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50">
                  <a:moveTo>
                    <a:pt x="4" y="50"/>
                  </a:moveTo>
                  <a:cubicBezTo>
                    <a:pt x="0" y="48"/>
                    <a:pt x="1" y="44"/>
                    <a:pt x="1" y="41"/>
                  </a:cubicBezTo>
                  <a:cubicBezTo>
                    <a:pt x="1" y="28"/>
                    <a:pt x="1" y="15"/>
                    <a:pt x="1" y="2"/>
                  </a:cubicBezTo>
                  <a:cubicBezTo>
                    <a:pt x="4" y="4"/>
                    <a:pt x="9" y="0"/>
                    <a:pt x="12" y="4"/>
                  </a:cubicBezTo>
                  <a:cubicBezTo>
                    <a:pt x="10" y="16"/>
                    <a:pt x="11" y="29"/>
                    <a:pt x="11" y="41"/>
                  </a:cubicBezTo>
                  <a:cubicBezTo>
                    <a:pt x="11" y="46"/>
                    <a:pt x="10" y="50"/>
                    <a:pt x="4" y="50"/>
                  </a:cubicBezTo>
                  <a:close/>
                </a:path>
              </a:pathLst>
            </a:custGeom>
            <a:solidFill>
              <a:srgbClr val="92C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71"/>
            <p:cNvSpPr>
              <a:spLocks/>
            </p:cNvSpPr>
            <p:nvPr/>
          </p:nvSpPr>
          <p:spPr bwMode="auto">
            <a:xfrm>
              <a:off x="3971925" y="6529388"/>
              <a:ext cx="68263" cy="206375"/>
            </a:xfrm>
            <a:custGeom>
              <a:avLst/>
              <a:gdLst>
                <a:gd name="T0" fmla="*/ 12 w 18"/>
                <a:gd name="T1" fmla="*/ 42 h 55"/>
                <a:gd name="T2" fmla="*/ 1 w 18"/>
                <a:gd name="T3" fmla="*/ 49 h 55"/>
                <a:gd name="T4" fmla="*/ 5 w 18"/>
                <a:gd name="T5" fmla="*/ 0 h 55"/>
                <a:gd name="T6" fmla="*/ 12 w 18"/>
                <a:gd name="T7" fmla="*/ 0 h 55"/>
                <a:gd name="T8" fmla="*/ 15 w 18"/>
                <a:gd name="T9" fmla="*/ 26 h 55"/>
                <a:gd name="T10" fmla="*/ 12 w 18"/>
                <a:gd name="T11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55">
                  <a:moveTo>
                    <a:pt x="12" y="42"/>
                  </a:moveTo>
                  <a:cubicBezTo>
                    <a:pt x="8" y="44"/>
                    <a:pt x="10" y="55"/>
                    <a:pt x="1" y="49"/>
                  </a:cubicBezTo>
                  <a:cubicBezTo>
                    <a:pt x="5" y="33"/>
                    <a:pt x="0" y="16"/>
                    <a:pt x="5" y="0"/>
                  </a:cubicBezTo>
                  <a:cubicBezTo>
                    <a:pt x="7" y="0"/>
                    <a:pt x="10" y="0"/>
                    <a:pt x="12" y="0"/>
                  </a:cubicBezTo>
                  <a:cubicBezTo>
                    <a:pt x="18" y="8"/>
                    <a:pt x="14" y="17"/>
                    <a:pt x="15" y="26"/>
                  </a:cubicBezTo>
                  <a:cubicBezTo>
                    <a:pt x="15" y="31"/>
                    <a:pt x="17" y="37"/>
                    <a:pt x="12" y="42"/>
                  </a:cubicBezTo>
                  <a:close/>
                </a:path>
              </a:pathLst>
            </a:custGeom>
            <a:solidFill>
              <a:srgbClr val="53A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72"/>
            <p:cNvSpPr>
              <a:spLocks/>
            </p:cNvSpPr>
            <p:nvPr/>
          </p:nvSpPr>
          <p:spPr bwMode="auto">
            <a:xfrm>
              <a:off x="4122738" y="6457951"/>
              <a:ext cx="101600" cy="263525"/>
            </a:xfrm>
            <a:custGeom>
              <a:avLst/>
              <a:gdLst>
                <a:gd name="T0" fmla="*/ 12 w 27"/>
                <a:gd name="T1" fmla="*/ 46 h 70"/>
                <a:gd name="T2" fmla="*/ 18 w 27"/>
                <a:gd name="T3" fmla="*/ 31 h 70"/>
                <a:gd name="T4" fmla="*/ 20 w 27"/>
                <a:gd name="T5" fmla="*/ 0 h 70"/>
                <a:gd name="T6" fmla="*/ 20 w 27"/>
                <a:gd name="T7" fmla="*/ 29 h 70"/>
                <a:gd name="T8" fmla="*/ 27 w 27"/>
                <a:gd name="T9" fmla="*/ 63 h 70"/>
                <a:gd name="T10" fmla="*/ 19 w 27"/>
                <a:gd name="T11" fmla="*/ 65 h 70"/>
                <a:gd name="T12" fmla="*/ 0 w 27"/>
                <a:gd name="T13" fmla="*/ 64 h 70"/>
                <a:gd name="T14" fmla="*/ 0 w 27"/>
                <a:gd name="T15" fmla="*/ 62 h 70"/>
                <a:gd name="T16" fmla="*/ 10 w 27"/>
                <a:gd name="T17" fmla="*/ 57 h 70"/>
                <a:gd name="T18" fmla="*/ 15 w 27"/>
                <a:gd name="T19" fmla="*/ 51 h 70"/>
                <a:gd name="T20" fmla="*/ 12 w 27"/>
                <a:gd name="T21" fmla="*/ 4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70">
                  <a:moveTo>
                    <a:pt x="12" y="46"/>
                  </a:moveTo>
                  <a:cubicBezTo>
                    <a:pt x="18" y="42"/>
                    <a:pt x="18" y="37"/>
                    <a:pt x="18" y="31"/>
                  </a:cubicBezTo>
                  <a:cubicBezTo>
                    <a:pt x="19" y="21"/>
                    <a:pt x="16" y="10"/>
                    <a:pt x="20" y="0"/>
                  </a:cubicBezTo>
                  <a:cubicBezTo>
                    <a:pt x="20" y="10"/>
                    <a:pt x="20" y="19"/>
                    <a:pt x="20" y="29"/>
                  </a:cubicBezTo>
                  <a:cubicBezTo>
                    <a:pt x="19" y="41"/>
                    <a:pt x="21" y="53"/>
                    <a:pt x="27" y="63"/>
                  </a:cubicBezTo>
                  <a:cubicBezTo>
                    <a:pt x="25" y="64"/>
                    <a:pt x="22" y="63"/>
                    <a:pt x="19" y="65"/>
                  </a:cubicBezTo>
                  <a:cubicBezTo>
                    <a:pt x="12" y="70"/>
                    <a:pt x="7" y="70"/>
                    <a:pt x="0" y="64"/>
                  </a:cubicBezTo>
                  <a:cubicBezTo>
                    <a:pt x="0" y="64"/>
                    <a:pt x="0" y="63"/>
                    <a:pt x="0" y="62"/>
                  </a:cubicBezTo>
                  <a:cubicBezTo>
                    <a:pt x="4" y="61"/>
                    <a:pt x="8" y="61"/>
                    <a:pt x="10" y="57"/>
                  </a:cubicBezTo>
                  <a:cubicBezTo>
                    <a:pt x="14" y="57"/>
                    <a:pt x="15" y="54"/>
                    <a:pt x="15" y="51"/>
                  </a:cubicBezTo>
                  <a:cubicBezTo>
                    <a:pt x="14" y="49"/>
                    <a:pt x="13" y="47"/>
                    <a:pt x="12" y="46"/>
                  </a:cubicBezTo>
                  <a:close/>
                </a:path>
              </a:pathLst>
            </a:custGeom>
            <a:solidFill>
              <a:srgbClr val="609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73"/>
            <p:cNvSpPr>
              <a:spLocks/>
            </p:cNvSpPr>
            <p:nvPr/>
          </p:nvSpPr>
          <p:spPr bwMode="auto">
            <a:xfrm>
              <a:off x="4016375" y="6524626"/>
              <a:ext cx="41275" cy="211138"/>
            </a:xfrm>
            <a:custGeom>
              <a:avLst/>
              <a:gdLst>
                <a:gd name="T0" fmla="*/ 0 w 11"/>
                <a:gd name="T1" fmla="*/ 43 h 56"/>
                <a:gd name="T2" fmla="*/ 0 w 11"/>
                <a:gd name="T3" fmla="*/ 1 h 56"/>
                <a:gd name="T4" fmla="*/ 5 w 11"/>
                <a:gd name="T5" fmla="*/ 7 h 56"/>
                <a:gd name="T6" fmla="*/ 6 w 11"/>
                <a:gd name="T7" fmla="*/ 29 h 56"/>
                <a:gd name="T8" fmla="*/ 11 w 11"/>
                <a:gd name="T9" fmla="*/ 53 h 56"/>
                <a:gd name="T10" fmla="*/ 6 w 11"/>
                <a:gd name="T11" fmla="*/ 55 h 56"/>
                <a:gd name="T12" fmla="*/ 4 w 11"/>
                <a:gd name="T13" fmla="*/ 53 h 56"/>
                <a:gd name="T14" fmla="*/ 0 w 11"/>
                <a:gd name="T15" fmla="*/ 4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56">
                  <a:moveTo>
                    <a:pt x="0" y="43"/>
                  </a:moveTo>
                  <a:cubicBezTo>
                    <a:pt x="0" y="29"/>
                    <a:pt x="0" y="15"/>
                    <a:pt x="0" y="1"/>
                  </a:cubicBezTo>
                  <a:cubicBezTo>
                    <a:pt x="5" y="0"/>
                    <a:pt x="5" y="3"/>
                    <a:pt x="5" y="7"/>
                  </a:cubicBezTo>
                  <a:cubicBezTo>
                    <a:pt x="6" y="14"/>
                    <a:pt x="6" y="22"/>
                    <a:pt x="6" y="29"/>
                  </a:cubicBezTo>
                  <a:cubicBezTo>
                    <a:pt x="5" y="38"/>
                    <a:pt x="7" y="46"/>
                    <a:pt x="11" y="53"/>
                  </a:cubicBezTo>
                  <a:cubicBezTo>
                    <a:pt x="10" y="56"/>
                    <a:pt x="8" y="56"/>
                    <a:pt x="6" y="55"/>
                  </a:cubicBezTo>
                  <a:cubicBezTo>
                    <a:pt x="5" y="55"/>
                    <a:pt x="4" y="54"/>
                    <a:pt x="4" y="53"/>
                  </a:cubicBezTo>
                  <a:cubicBezTo>
                    <a:pt x="4" y="49"/>
                    <a:pt x="5" y="45"/>
                    <a:pt x="0" y="43"/>
                  </a:cubicBezTo>
                  <a:close/>
                </a:path>
              </a:pathLst>
            </a:custGeom>
            <a:solidFill>
              <a:srgbClr val="419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74"/>
            <p:cNvSpPr>
              <a:spLocks/>
            </p:cNvSpPr>
            <p:nvPr/>
          </p:nvSpPr>
          <p:spPr bwMode="auto">
            <a:xfrm>
              <a:off x="3952875" y="6524626"/>
              <a:ext cx="44450" cy="204788"/>
            </a:xfrm>
            <a:custGeom>
              <a:avLst/>
              <a:gdLst>
                <a:gd name="T0" fmla="*/ 10 w 12"/>
                <a:gd name="T1" fmla="*/ 1 h 54"/>
                <a:gd name="T2" fmla="*/ 6 w 12"/>
                <a:gd name="T3" fmla="*/ 50 h 54"/>
                <a:gd name="T4" fmla="*/ 0 w 12"/>
                <a:gd name="T5" fmla="*/ 54 h 54"/>
                <a:gd name="T6" fmla="*/ 6 w 12"/>
                <a:gd name="T7" fmla="*/ 0 h 54"/>
                <a:gd name="T8" fmla="*/ 10 w 12"/>
                <a:gd name="T9" fmla="*/ 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4">
                  <a:moveTo>
                    <a:pt x="10" y="1"/>
                  </a:moveTo>
                  <a:cubicBezTo>
                    <a:pt x="9" y="17"/>
                    <a:pt x="12" y="34"/>
                    <a:pt x="6" y="50"/>
                  </a:cubicBezTo>
                  <a:cubicBezTo>
                    <a:pt x="4" y="52"/>
                    <a:pt x="2" y="53"/>
                    <a:pt x="0" y="54"/>
                  </a:cubicBezTo>
                  <a:cubicBezTo>
                    <a:pt x="10" y="37"/>
                    <a:pt x="5" y="18"/>
                    <a:pt x="6" y="0"/>
                  </a:cubicBezTo>
                  <a:cubicBezTo>
                    <a:pt x="7" y="1"/>
                    <a:pt x="9" y="1"/>
                    <a:pt x="10" y="1"/>
                  </a:cubicBezTo>
                  <a:close/>
                </a:path>
              </a:pathLst>
            </a:custGeom>
            <a:solidFill>
              <a:srgbClr val="83C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75"/>
            <p:cNvSpPr>
              <a:spLocks/>
            </p:cNvSpPr>
            <p:nvPr/>
          </p:nvSpPr>
          <p:spPr bwMode="auto">
            <a:xfrm>
              <a:off x="3752850" y="5872163"/>
              <a:ext cx="19050" cy="117475"/>
            </a:xfrm>
            <a:custGeom>
              <a:avLst/>
              <a:gdLst>
                <a:gd name="T0" fmla="*/ 3 w 5"/>
                <a:gd name="T1" fmla="*/ 31 h 31"/>
                <a:gd name="T2" fmla="*/ 2 w 5"/>
                <a:gd name="T3" fmla="*/ 0 h 31"/>
                <a:gd name="T4" fmla="*/ 3 w 5"/>
                <a:gd name="T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1">
                  <a:moveTo>
                    <a:pt x="3" y="31"/>
                  </a:moveTo>
                  <a:cubicBezTo>
                    <a:pt x="0" y="21"/>
                    <a:pt x="3" y="11"/>
                    <a:pt x="2" y="0"/>
                  </a:cubicBezTo>
                  <a:cubicBezTo>
                    <a:pt x="5" y="11"/>
                    <a:pt x="3" y="21"/>
                    <a:pt x="3" y="31"/>
                  </a:cubicBezTo>
                  <a:close/>
                </a:path>
              </a:pathLst>
            </a:custGeom>
            <a:solidFill>
              <a:srgbClr val="117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76"/>
            <p:cNvSpPr>
              <a:spLocks/>
            </p:cNvSpPr>
            <p:nvPr/>
          </p:nvSpPr>
          <p:spPr bwMode="auto">
            <a:xfrm>
              <a:off x="4032250" y="6724651"/>
              <a:ext cx="33338" cy="38100"/>
            </a:xfrm>
            <a:custGeom>
              <a:avLst/>
              <a:gdLst>
                <a:gd name="T0" fmla="*/ 2 w 9"/>
                <a:gd name="T1" fmla="*/ 1 h 10"/>
                <a:gd name="T2" fmla="*/ 7 w 9"/>
                <a:gd name="T3" fmla="*/ 0 h 10"/>
                <a:gd name="T4" fmla="*/ 9 w 9"/>
                <a:gd name="T5" fmla="*/ 3 h 10"/>
                <a:gd name="T6" fmla="*/ 6 w 9"/>
                <a:gd name="T7" fmla="*/ 10 h 10"/>
                <a:gd name="T8" fmla="*/ 2 w 9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2" y="1"/>
                  </a:moveTo>
                  <a:cubicBezTo>
                    <a:pt x="3" y="1"/>
                    <a:pt x="5" y="1"/>
                    <a:pt x="7" y="0"/>
                  </a:cubicBezTo>
                  <a:cubicBezTo>
                    <a:pt x="8" y="1"/>
                    <a:pt x="9" y="2"/>
                    <a:pt x="9" y="3"/>
                  </a:cubicBezTo>
                  <a:cubicBezTo>
                    <a:pt x="9" y="6"/>
                    <a:pt x="8" y="8"/>
                    <a:pt x="6" y="10"/>
                  </a:cubicBezTo>
                  <a:cubicBezTo>
                    <a:pt x="1" y="9"/>
                    <a:pt x="0" y="6"/>
                    <a:pt x="2" y="1"/>
                  </a:cubicBezTo>
                  <a:close/>
                </a:path>
              </a:pathLst>
            </a:custGeom>
            <a:solidFill>
              <a:srgbClr val="1F7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77"/>
            <p:cNvSpPr>
              <a:spLocks/>
            </p:cNvSpPr>
            <p:nvPr/>
          </p:nvSpPr>
          <p:spPr bwMode="auto">
            <a:xfrm>
              <a:off x="3373438" y="6762751"/>
              <a:ext cx="241300" cy="49213"/>
            </a:xfrm>
            <a:custGeom>
              <a:avLst/>
              <a:gdLst>
                <a:gd name="T0" fmla="*/ 4 w 64"/>
                <a:gd name="T1" fmla="*/ 13 h 13"/>
                <a:gd name="T2" fmla="*/ 3 w 64"/>
                <a:gd name="T3" fmla="*/ 11 h 13"/>
                <a:gd name="T4" fmla="*/ 5 w 64"/>
                <a:gd name="T5" fmla="*/ 0 h 13"/>
                <a:gd name="T6" fmla="*/ 28 w 64"/>
                <a:gd name="T7" fmla="*/ 9 h 13"/>
                <a:gd name="T8" fmla="*/ 57 w 64"/>
                <a:gd name="T9" fmla="*/ 6 h 13"/>
                <a:gd name="T10" fmla="*/ 63 w 64"/>
                <a:gd name="T11" fmla="*/ 7 h 13"/>
                <a:gd name="T12" fmla="*/ 63 w 64"/>
                <a:gd name="T13" fmla="*/ 12 h 13"/>
                <a:gd name="T14" fmla="*/ 63 w 64"/>
                <a:gd name="T15" fmla="*/ 13 h 13"/>
                <a:gd name="T16" fmla="*/ 4 w 6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13">
                  <a:moveTo>
                    <a:pt x="4" y="13"/>
                  </a:moveTo>
                  <a:cubicBezTo>
                    <a:pt x="4" y="12"/>
                    <a:pt x="4" y="11"/>
                    <a:pt x="3" y="11"/>
                  </a:cubicBezTo>
                  <a:cubicBezTo>
                    <a:pt x="3" y="7"/>
                    <a:pt x="0" y="3"/>
                    <a:pt x="5" y="0"/>
                  </a:cubicBezTo>
                  <a:cubicBezTo>
                    <a:pt x="11" y="7"/>
                    <a:pt x="19" y="9"/>
                    <a:pt x="28" y="9"/>
                  </a:cubicBezTo>
                  <a:cubicBezTo>
                    <a:pt x="37" y="8"/>
                    <a:pt x="47" y="9"/>
                    <a:pt x="57" y="6"/>
                  </a:cubicBezTo>
                  <a:cubicBezTo>
                    <a:pt x="59" y="6"/>
                    <a:pt x="61" y="6"/>
                    <a:pt x="63" y="7"/>
                  </a:cubicBezTo>
                  <a:cubicBezTo>
                    <a:pt x="64" y="8"/>
                    <a:pt x="64" y="10"/>
                    <a:pt x="63" y="12"/>
                  </a:cubicBezTo>
                  <a:cubicBezTo>
                    <a:pt x="63" y="12"/>
                    <a:pt x="63" y="12"/>
                    <a:pt x="63" y="13"/>
                  </a:cubicBezTo>
                  <a:cubicBezTo>
                    <a:pt x="43" y="13"/>
                    <a:pt x="23" y="13"/>
                    <a:pt x="4" y="13"/>
                  </a:cubicBezTo>
                  <a:close/>
                </a:path>
              </a:pathLst>
            </a:custGeom>
            <a:solidFill>
              <a:srgbClr val="CBE0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78"/>
            <p:cNvSpPr>
              <a:spLocks noEditPoints="1"/>
            </p:cNvSpPr>
            <p:nvPr/>
          </p:nvSpPr>
          <p:spPr bwMode="auto">
            <a:xfrm>
              <a:off x="4381500" y="6442076"/>
              <a:ext cx="617538" cy="430213"/>
            </a:xfrm>
            <a:custGeom>
              <a:avLst/>
              <a:gdLst>
                <a:gd name="T0" fmla="*/ 152 w 164"/>
                <a:gd name="T1" fmla="*/ 77 h 114"/>
                <a:gd name="T2" fmla="*/ 152 w 164"/>
                <a:gd name="T3" fmla="*/ 36 h 114"/>
                <a:gd name="T4" fmla="*/ 160 w 164"/>
                <a:gd name="T5" fmla="*/ 11 h 114"/>
                <a:gd name="T6" fmla="*/ 157 w 164"/>
                <a:gd name="T7" fmla="*/ 4 h 114"/>
                <a:gd name="T8" fmla="*/ 134 w 164"/>
                <a:gd name="T9" fmla="*/ 4 h 114"/>
                <a:gd name="T10" fmla="*/ 131 w 164"/>
                <a:gd name="T11" fmla="*/ 2 h 114"/>
                <a:gd name="T12" fmla="*/ 117 w 164"/>
                <a:gd name="T13" fmla="*/ 2 h 114"/>
                <a:gd name="T14" fmla="*/ 115 w 164"/>
                <a:gd name="T15" fmla="*/ 4 h 114"/>
                <a:gd name="T16" fmla="*/ 93 w 164"/>
                <a:gd name="T17" fmla="*/ 4 h 114"/>
                <a:gd name="T18" fmla="*/ 91 w 164"/>
                <a:gd name="T19" fmla="*/ 2 h 114"/>
                <a:gd name="T20" fmla="*/ 77 w 164"/>
                <a:gd name="T21" fmla="*/ 2 h 114"/>
                <a:gd name="T22" fmla="*/ 74 w 164"/>
                <a:gd name="T23" fmla="*/ 4 h 114"/>
                <a:gd name="T24" fmla="*/ 52 w 164"/>
                <a:gd name="T25" fmla="*/ 4 h 114"/>
                <a:gd name="T26" fmla="*/ 48 w 164"/>
                <a:gd name="T27" fmla="*/ 1 h 114"/>
                <a:gd name="T28" fmla="*/ 36 w 164"/>
                <a:gd name="T29" fmla="*/ 1 h 114"/>
                <a:gd name="T30" fmla="*/ 32 w 164"/>
                <a:gd name="T31" fmla="*/ 4 h 114"/>
                <a:gd name="T32" fmla="*/ 8 w 164"/>
                <a:gd name="T33" fmla="*/ 4 h 114"/>
                <a:gd name="T34" fmla="*/ 5 w 164"/>
                <a:gd name="T35" fmla="*/ 12 h 114"/>
                <a:gd name="T36" fmla="*/ 11 w 164"/>
                <a:gd name="T37" fmla="*/ 36 h 114"/>
                <a:gd name="T38" fmla="*/ 11 w 164"/>
                <a:gd name="T39" fmla="*/ 83 h 114"/>
                <a:gd name="T40" fmla="*/ 5 w 164"/>
                <a:gd name="T41" fmla="*/ 104 h 114"/>
                <a:gd name="T42" fmla="*/ 1 w 164"/>
                <a:gd name="T43" fmla="*/ 114 h 114"/>
                <a:gd name="T44" fmla="*/ 163 w 164"/>
                <a:gd name="T45" fmla="*/ 114 h 114"/>
                <a:gd name="T46" fmla="*/ 162 w 164"/>
                <a:gd name="T47" fmla="*/ 110 h 114"/>
                <a:gd name="T48" fmla="*/ 152 w 164"/>
                <a:gd name="T49" fmla="*/ 77 h 114"/>
                <a:gd name="T50" fmla="*/ 146 w 164"/>
                <a:gd name="T51" fmla="*/ 94 h 114"/>
                <a:gd name="T52" fmla="*/ 132 w 164"/>
                <a:gd name="T53" fmla="*/ 107 h 114"/>
                <a:gd name="T54" fmla="*/ 31 w 164"/>
                <a:gd name="T55" fmla="*/ 107 h 114"/>
                <a:gd name="T56" fmla="*/ 18 w 164"/>
                <a:gd name="T57" fmla="*/ 94 h 114"/>
                <a:gd name="T58" fmla="*/ 18 w 164"/>
                <a:gd name="T59" fmla="*/ 25 h 114"/>
                <a:gd name="T60" fmla="*/ 32 w 164"/>
                <a:gd name="T61" fmla="*/ 12 h 114"/>
                <a:gd name="T62" fmla="*/ 35 w 164"/>
                <a:gd name="T63" fmla="*/ 21 h 114"/>
                <a:gd name="T64" fmla="*/ 35 w 164"/>
                <a:gd name="T65" fmla="*/ 58 h 114"/>
                <a:gd name="T66" fmla="*/ 35 w 164"/>
                <a:gd name="T67" fmla="*/ 64 h 114"/>
                <a:gd name="T68" fmla="*/ 43 w 164"/>
                <a:gd name="T69" fmla="*/ 74 h 114"/>
                <a:gd name="T70" fmla="*/ 49 w 164"/>
                <a:gd name="T71" fmla="*/ 64 h 114"/>
                <a:gd name="T72" fmla="*/ 50 w 164"/>
                <a:gd name="T73" fmla="*/ 24 h 114"/>
                <a:gd name="T74" fmla="*/ 52 w 164"/>
                <a:gd name="T75" fmla="*/ 12 h 114"/>
                <a:gd name="T76" fmla="*/ 74 w 164"/>
                <a:gd name="T77" fmla="*/ 12 h 114"/>
                <a:gd name="T78" fmla="*/ 77 w 164"/>
                <a:gd name="T79" fmla="*/ 21 h 114"/>
                <a:gd name="T80" fmla="*/ 77 w 164"/>
                <a:gd name="T81" fmla="*/ 52 h 114"/>
                <a:gd name="T82" fmla="*/ 79 w 164"/>
                <a:gd name="T83" fmla="*/ 67 h 114"/>
                <a:gd name="T84" fmla="*/ 83 w 164"/>
                <a:gd name="T85" fmla="*/ 72 h 114"/>
                <a:gd name="T86" fmla="*/ 88 w 164"/>
                <a:gd name="T87" fmla="*/ 67 h 114"/>
                <a:gd name="T88" fmla="*/ 90 w 164"/>
                <a:gd name="T89" fmla="*/ 52 h 114"/>
                <a:gd name="T90" fmla="*/ 90 w 164"/>
                <a:gd name="T91" fmla="*/ 22 h 114"/>
                <a:gd name="T92" fmla="*/ 93 w 164"/>
                <a:gd name="T93" fmla="*/ 12 h 114"/>
                <a:gd name="T94" fmla="*/ 116 w 164"/>
                <a:gd name="T95" fmla="*/ 12 h 114"/>
                <a:gd name="T96" fmla="*/ 118 w 164"/>
                <a:gd name="T97" fmla="*/ 22 h 114"/>
                <a:gd name="T98" fmla="*/ 118 w 164"/>
                <a:gd name="T99" fmla="*/ 58 h 114"/>
                <a:gd name="T100" fmla="*/ 121 w 164"/>
                <a:gd name="T101" fmla="*/ 69 h 114"/>
                <a:gd name="T102" fmla="*/ 127 w 164"/>
                <a:gd name="T103" fmla="*/ 70 h 114"/>
                <a:gd name="T104" fmla="*/ 131 w 164"/>
                <a:gd name="T105" fmla="*/ 24 h 114"/>
                <a:gd name="T106" fmla="*/ 133 w 164"/>
                <a:gd name="T107" fmla="*/ 12 h 114"/>
                <a:gd name="T108" fmla="*/ 146 w 164"/>
                <a:gd name="T109" fmla="*/ 26 h 114"/>
                <a:gd name="T110" fmla="*/ 146 w 164"/>
                <a:gd name="T111" fmla="*/ 9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4" h="114">
                  <a:moveTo>
                    <a:pt x="152" y="77"/>
                  </a:moveTo>
                  <a:cubicBezTo>
                    <a:pt x="152" y="63"/>
                    <a:pt x="152" y="50"/>
                    <a:pt x="152" y="36"/>
                  </a:cubicBezTo>
                  <a:cubicBezTo>
                    <a:pt x="152" y="27"/>
                    <a:pt x="153" y="18"/>
                    <a:pt x="160" y="11"/>
                  </a:cubicBezTo>
                  <a:cubicBezTo>
                    <a:pt x="164" y="7"/>
                    <a:pt x="163" y="5"/>
                    <a:pt x="157" y="4"/>
                  </a:cubicBezTo>
                  <a:cubicBezTo>
                    <a:pt x="150" y="4"/>
                    <a:pt x="142" y="4"/>
                    <a:pt x="134" y="4"/>
                  </a:cubicBezTo>
                  <a:cubicBezTo>
                    <a:pt x="133" y="4"/>
                    <a:pt x="132" y="3"/>
                    <a:pt x="131" y="2"/>
                  </a:cubicBezTo>
                  <a:cubicBezTo>
                    <a:pt x="127" y="0"/>
                    <a:pt x="122" y="0"/>
                    <a:pt x="117" y="2"/>
                  </a:cubicBezTo>
                  <a:cubicBezTo>
                    <a:pt x="117" y="3"/>
                    <a:pt x="116" y="3"/>
                    <a:pt x="115" y="4"/>
                  </a:cubicBezTo>
                  <a:cubicBezTo>
                    <a:pt x="108" y="4"/>
                    <a:pt x="100" y="4"/>
                    <a:pt x="93" y="4"/>
                  </a:cubicBezTo>
                  <a:cubicBezTo>
                    <a:pt x="92" y="3"/>
                    <a:pt x="91" y="3"/>
                    <a:pt x="91" y="2"/>
                  </a:cubicBezTo>
                  <a:cubicBezTo>
                    <a:pt x="86" y="0"/>
                    <a:pt x="81" y="0"/>
                    <a:pt x="77" y="2"/>
                  </a:cubicBezTo>
                  <a:cubicBezTo>
                    <a:pt x="76" y="3"/>
                    <a:pt x="75" y="3"/>
                    <a:pt x="74" y="4"/>
                  </a:cubicBezTo>
                  <a:cubicBezTo>
                    <a:pt x="67" y="4"/>
                    <a:pt x="59" y="4"/>
                    <a:pt x="52" y="4"/>
                  </a:cubicBezTo>
                  <a:cubicBezTo>
                    <a:pt x="51" y="3"/>
                    <a:pt x="50" y="2"/>
                    <a:pt x="48" y="1"/>
                  </a:cubicBezTo>
                  <a:cubicBezTo>
                    <a:pt x="44" y="0"/>
                    <a:pt x="40" y="0"/>
                    <a:pt x="36" y="1"/>
                  </a:cubicBezTo>
                  <a:cubicBezTo>
                    <a:pt x="35" y="2"/>
                    <a:pt x="33" y="3"/>
                    <a:pt x="32" y="4"/>
                  </a:cubicBezTo>
                  <a:cubicBezTo>
                    <a:pt x="24" y="4"/>
                    <a:pt x="16" y="4"/>
                    <a:pt x="8" y="4"/>
                  </a:cubicBezTo>
                  <a:cubicBezTo>
                    <a:pt x="3" y="5"/>
                    <a:pt x="0" y="7"/>
                    <a:pt x="5" y="12"/>
                  </a:cubicBezTo>
                  <a:cubicBezTo>
                    <a:pt x="11" y="19"/>
                    <a:pt x="12" y="27"/>
                    <a:pt x="11" y="36"/>
                  </a:cubicBezTo>
                  <a:cubicBezTo>
                    <a:pt x="11" y="52"/>
                    <a:pt x="11" y="67"/>
                    <a:pt x="11" y="83"/>
                  </a:cubicBezTo>
                  <a:cubicBezTo>
                    <a:pt x="11" y="91"/>
                    <a:pt x="13" y="99"/>
                    <a:pt x="5" y="104"/>
                  </a:cubicBezTo>
                  <a:cubicBezTo>
                    <a:pt x="3" y="106"/>
                    <a:pt x="1" y="110"/>
                    <a:pt x="1" y="114"/>
                  </a:cubicBezTo>
                  <a:cubicBezTo>
                    <a:pt x="55" y="114"/>
                    <a:pt x="109" y="114"/>
                    <a:pt x="163" y="114"/>
                  </a:cubicBezTo>
                  <a:cubicBezTo>
                    <a:pt x="162" y="113"/>
                    <a:pt x="163" y="111"/>
                    <a:pt x="162" y="110"/>
                  </a:cubicBezTo>
                  <a:cubicBezTo>
                    <a:pt x="151" y="101"/>
                    <a:pt x="152" y="89"/>
                    <a:pt x="152" y="77"/>
                  </a:cubicBezTo>
                  <a:close/>
                  <a:moveTo>
                    <a:pt x="146" y="94"/>
                  </a:moveTo>
                  <a:cubicBezTo>
                    <a:pt x="146" y="102"/>
                    <a:pt x="140" y="107"/>
                    <a:pt x="132" y="107"/>
                  </a:cubicBezTo>
                  <a:cubicBezTo>
                    <a:pt x="98" y="108"/>
                    <a:pt x="65" y="107"/>
                    <a:pt x="31" y="107"/>
                  </a:cubicBezTo>
                  <a:cubicBezTo>
                    <a:pt x="22" y="107"/>
                    <a:pt x="18" y="104"/>
                    <a:pt x="18" y="94"/>
                  </a:cubicBezTo>
                  <a:cubicBezTo>
                    <a:pt x="17" y="71"/>
                    <a:pt x="17" y="48"/>
                    <a:pt x="18" y="25"/>
                  </a:cubicBezTo>
                  <a:cubicBezTo>
                    <a:pt x="18" y="18"/>
                    <a:pt x="24" y="12"/>
                    <a:pt x="32" y="12"/>
                  </a:cubicBezTo>
                  <a:cubicBezTo>
                    <a:pt x="35" y="15"/>
                    <a:pt x="35" y="18"/>
                    <a:pt x="35" y="21"/>
                  </a:cubicBezTo>
                  <a:cubicBezTo>
                    <a:pt x="35" y="34"/>
                    <a:pt x="35" y="46"/>
                    <a:pt x="35" y="58"/>
                  </a:cubicBezTo>
                  <a:cubicBezTo>
                    <a:pt x="35" y="60"/>
                    <a:pt x="35" y="62"/>
                    <a:pt x="35" y="64"/>
                  </a:cubicBezTo>
                  <a:cubicBezTo>
                    <a:pt x="36" y="69"/>
                    <a:pt x="36" y="75"/>
                    <a:pt x="43" y="74"/>
                  </a:cubicBezTo>
                  <a:cubicBezTo>
                    <a:pt x="48" y="74"/>
                    <a:pt x="49" y="69"/>
                    <a:pt x="49" y="64"/>
                  </a:cubicBezTo>
                  <a:cubicBezTo>
                    <a:pt x="50" y="51"/>
                    <a:pt x="49" y="38"/>
                    <a:pt x="50" y="24"/>
                  </a:cubicBezTo>
                  <a:cubicBezTo>
                    <a:pt x="50" y="20"/>
                    <a:pt x="49" y="16"/>
                    <a:pt x="52" y="12"/>
                  </a:cubicBezTo>
                  <a:cubicBezTo>
                    <a:pt x="60" y="12"/>
                    <a:pt x="67" y="12"/>
                    <a:pt x="74" y="12"/>
                  </a:cubicBezTo>
                  <a:cubicBezTo>
                    <a:pt x="78" y="14"/>
                    <a:pt x="77" y="18"/>
                    <a:pt x="77" y="21"/>
                  </a:cubicBezTo>
                  <a:cubicBezTo>
                    <a:pt x="77" y="31"/>
                    <a:pt x="77" y="42"/>
                    <a:pt x="77" y="52"/>
                  </a:cubicBezTo>
                  <a:cubicBezTo>
                    <a:pt x="77" y="57"/>
                    <a:pt x="78" y="62"/>
                    <a:pt x="79" y="67"/>
                  </a:cubicBezTo>
                  <a:cubicBezTo>
                    <a:pt x="80" y="70"/>
                    <a:pt x="81" y="72"/>
                    <a:pt x="83" y="72"/>
                  </a:cubicBezTo>
                  <a:cubicBezTo>
                    <a:pt x="86" y="72"/>
                    <a:pt x="87" y="70"/>
                    <a:pt x="88" y="67"/>
                  </a:cubicBezTo>
                  <a:cubicBezTo>
                    <a:pt x="89" y="62"/>
                    <a:pt x="90" y="57"/>
                    <a:pt x="90" y="52"/>
                  </a:cubicBezTo>
                  <a:cubicBezTo>
                    <a:pt x="90" y="42"/>
                    <a:pt x="90" y="32"/>
                    <a:pt x="90" y="22"/>
                  </a:cubicBezTo>
                  <a:cubicBezTo>
                    <a:pt x="90" y="18"/>
                    <a:pt x="90" y="14"/>
                    <a:pt x="93" y="12"/>
                  </a:cubicBezTo>
                  <a:cubicBezTo>
                    <a:pt x="100" y="12"/>
                    <a:pt x="108" y="12"/>
                    <a:pt x="116" y="12"/>
                  </a:cubicBezTo>
                  <a:cubicBezTo>
                    <a:pt x="118" y="15"/>
                    <a:pt x="118" y="18"/>
                    <a:pt x="118" y="22"/>
                  </a:cubicBezTo>
                  <a:cubicBezTo>
                    <a:pt x="118" y="34"/>
                    <a:pt x="117" y="46"/>
                    <a:pt x="118" y="58"/>
                  </a:cubicBezTo>
                  <a:cubicBezTo>
                    <a:pt x="118" y="62"/>
                    <a:pt x="119" y="66"/>
                    <a:pt x="121" y="69"/>
                  </a:cubicBezTo>
                  <a:cubicBezTo>
                    <a:pt x="122" y="73"/>
                    <a:pt x="125" y="74"/>
                    <a:pt x="127" y="70"/>
                  </a:cubicBezTo>
                  <a:cubicBezTo>
                    <a:pt x="132" y="55"/>
                    <a:pt x="130" y="39"/>
                    <a:pt x="131" y="24"/>
                  </a:cubicBezTo>
                  <a:cubicBezTo>
                    <a:pt x="131" y="20"/>
                    <a:pt x="130" y="15"/>
                    <a:pt x="133" y="12"/>
                  </a:cubicBezTo>
                  <a:cubicBezTo>
                    <a:pt x="142" y="12"/>
                    <a:pt x="146" y="18"/>
                    <a:pt x="146" y="26"/>
                  </a:cubicBezTo>
                  <a:cubicBezTo>
                    <a:pt x="147" y="48"/>
                    <a:pt x="147" y="71"/>
                    <a:pt x="146" y="94"/>
                  </a:cubicBezTo>
                  <a:close/>
                </a:path>
              </a:pathLst>
            </a:custGeom>
            <a:solidFill>
              <a:srgbClr val="3A4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79"/>
            <p:cNvSpPr>
              <a:spLocks/>
            </p:cNvSpPr>
            <p:nvPr/>
          </p:nvSpPr>
          <p:spPr bwMode="auto">
            <a:xfrm>
              <a:off x="4502150" y="6480176"/>
              <a:ext cx="74613" cy="260350"/>
            </a:xfrm>
            <a:custGeom>
              <a:avLst/>
              <a:gdLst>
                <a:gd name="T0" fmla="*/ 20 w 20"/>
                <a:gd name="T1" fmla="*/ 2 h 69"/>
                <a:gd name="T2" fmla="*/ 20 w 20"/>
                <a:gd name="T3" fmla="*/ 57 h 69"/>
                <a:gd name="T4" fmla="*/ 10 w 20"/>
                <a:gd name="T5" fmla="*/ 69 h 69"/>
                <a:gd name="T6" fmla="*/ 0 w 20"/>
                <a:gd name="T7" fmla="*/ 57 h 69"/>
                <a:gd name="T8" fmla="*/ 0 w 20"/>
                <a:gd name="T9" fmla="*/ 2 h 69"/>
                <a:gd name="T10" fmla="*/ 14 w 20"/>
                <a:gd name="T11" fmla="*/ 5 h 69"/>
                <a:gd name="T12" fmla="*/ 12 w 20"/>
                <a:gd name="T13" fmla="*/ 7 h 69"/>
                <a:gd name="T14" fmla="*/ 8 w 20"/>
                <a:gd name="T15" fmla="*/ 20 h 69"/>
                <a:gd name="T16" fmla="*/ 8 w 20"/>
                <a:gd name="T17" fmla="*/ 41 h 69"/>
                <a:gd name="T18" fmla="*/ 7 w 20"/>
                <a:gd name="T19" fmla="*/ 53 h 69"/>
                <a:gd name="T20" fmla="*/ 11 w 20"/>
                <a:gd name="T21" fmla="*/ 57 h 69"/>
                <a:gd name="T22" fmla="*/ 14 w 20"/>
                <a:gd name="T23" fmla="*/ 53 h 69"/>
                <a:gd name="T24" fmla="*/ 14 w 20"/>
                <a:gd name="T25" fmla="*/ 20 h 69"/>
                <a:gd name="T26" fmla="*/ 16 w 20"/>
                <a:gd name="T27" fmla="*/ 5 h 69"/>
                <a:gd name="T28" fmla="*/ 20 w 20"/>
                <a:gd name="T29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69">
                  <a:moveTo>
                    <a:pt x="20" y="2"/>
                  </a:moveTo>
                  <a:cubicBezTo>
                    <a:pt x="20" y="20"/>
                    <a:pt x="20" y="39"/>
                    <a:pt x="20" y="57"/>
                  </a:cubicBezTo>
                  <a:cubicBezTo>
                    <a:pt x="20" y="64"/>
                    <a:pt x="18" y="69"/>
                    <a:pt x="10" y="69"/>
                  </a:cubicBezTo>
                  <a:cubicBezTo>
                    <a:pt x="3" y="69"/>
                    <a:pt x="0" y="64"/>
                    <a:pt x="0" y="57"/>
                  </a:cubicBezTo>
                  <a:cubicBezTo>
                    <a:pt x="0" y="39"/>
                    <a:pt x="0" y="20"/>
                    <a:pt x="0" y="2"/>
                  </a:cubicBezTo>
                  <a:cubicBezTo>
                    <a:pt x="5" y="3"/>
                    <a:pt x="10" y="0"/>
                    <a:pt x="14" y="5"/>
                  </a:cubicBezTo>
                  <a:cubicBezTo>
                    <a:pt x="14" y="6"/>
                    <a:pt x="13" y="7"/>
                    <a:pt x="12" y="7"/>
                  </a:cubicBezTo>
                  <a:cubicBezTo>
                    <a:pt x="8" y="11"/>
                    <a:pt x="8" y="15"/>
                    <a:pt x="8" y="20"/>
                  </a:cubicBezTo>
                  <a:cubicBezTo>
                    <a:pt x="8" y="27"/>
                    <a:pt x="8" y="34"/>
                    <a:pt x="8" y="41"/>
                  </a:cubicBezTo>
                  <a:cubicBezTo>
                    <a:pt x="7" y="45"/>
                    <a:pt x="6" y="49"/>
                    <a:pt x="7" y="53"/>
                  </a:cubicBezTo>
                  <a:cubicBezTo>
                    <a:pt x="8" y="55"/>
                    <a:pt x="8" y="58"/>
                    <a:pt x="11" y="57"/>
                  </a:cubicBezTo>
                  <a:cubicBezTo>
                    <a:pt x="13" y="57"/>
                    <a:pt x="14" y="55"/>
                    <a:pt x="14" y="53"/>
                  </a:cubicBezTo>
                  <a:cubicBezTo>
                    <a:pt x="14" y="42"/>
                    <a:pt x="14" y="31"/>
                    <a:pt x="14" y="20"/>
                  </a:cubicBezTo>
                  <a:cubicBezTo>
                    <a:pt x="14" y="15"/>
                    <a:pt x="13" y="10"/>
                    <a:pt x="16" y="5"/>
                  </a:cubicBezTo>
                  <a:cubicBezTo>
                    <a:pt x="16" y="2"/>
                    <a:pt x="17" y="1"/>
                    <a:pt x="20" y="2"/>
                  </a:cubicBezTo>
                  <a:close/>
                </a:path>
              </a:pathLst>
            </a:custGeom>
            <a:solidFill>
              <a:srgbClr val="9AB6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80"/>
            <p:cNvSpPr>
              <a:spLocks/>
            </p:cNvSpPr>
            <p:nvPr/>
          </p:nvSpPr>
          <p:spPr bwMode="auto">
            <a:xfrm>
              <a:off x="4659313" y="6483351"/>
              <a:ext cx="71438" cy="260350"/>
            </a:xfrm>
            <a:custGeom>
              <a:avLst/>
              <a:gdLst>
                <a:gd name="T0" fmla="*/ 17 w 19"/>
                <a:gd name="T1" fmla="*/ 26 h 69"/>
                <a:gd name="T2" fmla="*/ 17 w 19"/>
                <a:gd name="T3" fmla="*/ 1 h 69"/>
                <a:gd name="T4" fmla="*/ 19 w 19"/>
                <a:gd name="T5" fmla="*/ 1 h 69"/>
                <a:gd name="T6" fmla="*/ 19 w 19"/>
                <a:gd name="T7" fmla="*/ 58 h 69"/>
                <a:gd name="T8" fmla="*/ 9 w 19"/>
                <a:gd name="T9" fmla="*/ 68 h 69"/>
                <a:gd name="T10" fmla="*/ 0 w 19"/>
                <a:gd name="T11" fmla="*/ 58 h 69"/>
                <a:gd name="T12" fmla="*/ 0 w 19"/>
                <a:gd name="T13" fmla="*/ 1 h 69"/>
                <a:gd name="T14" fmla="*/ 2 w 19"/>
                <a:gd name="T15" fmla="*/ 1 h 69"/>
                <a:gd name="T16" fmla="*/ 3 w 19"/>
                <a:gd name="T17" fmla="*/ 26 h 69"/>
                <a:gd name="T18" fmla="*/ 6 w 19"/>
                <a:gd name="T19" fmla="*/ 37 h 69"/>
                <a:gd name="T20" fmla="*/ 9 w 19"/>
                <a:gd name="T21" fmla="*/ 58 h 69"/>
                <a:gd name="T22" fmla="*/ 13 w 19"/>
                <a:gd name="T23" fmla="*/ 37 h 69"/>
                <a:gd name="T24" fmla="*/ 17 w 19"/>
                <a:gd name="T25" fmla="*/ 2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69">
                  <a:moveTo>
                    <a:pt x="17" y="26"/>
                  </a:moveTo>
                  <a:cubicBezTo>
                    <a:pt x="17" y="18"/>
                    <a:pt x="17" y="9"/>
                    <a:pt x="17" y="1"/>
                  </a:cubicBezTo>
                  <a:cubicBezTo>
                    <a:pt x="18" y="1"/>
                    <a:pt x="18" y="0"/>
                    <a:pt x="19" y="1"/>
                  </a:cubicBezTo>
                  <a:cubicBezTo>
                    <a:pt x="19" y="20"/>
                    <a:pt x="19" y="39"/>
                    <a:pt x="19" y="58"/>
                  </a:cubicBezTo>
                  <a:cubicBezTo>
                    <a:pt x="19" y="64"/>
                    <a:pt x="16" y="69"/>
                    <a:pt x="9" y="68"/>
                  </a:cubicBezTo>
                  <a:cubicBezTo>
                    <a:pt x="3" y="68"/>
                    <a:pt x="0" y="64"/>
                    <a:pt x="0" y="58"/>
                  </a:cubicBezTo>
                  <a:cubicBezTo>
                    <a:pt x="0" y="39"/>
                    <a:pt x="0" y="20"/>
                    <a:pt x="0" y="1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2" y="9"/>
                    <a:pt x="3" y="18"/>
                    <a:pt x="3" y="26"/>
                  </a:cubicBezTo>
                  <a:cubicBezTo>
                    <a:pt x="6" y="29"/>
                    <a:pt x="6" y="33"/>
                    <a:pt x="6" y="37"/>
                  </a:cubicBezTo>
                  <a:cubicBezTo>
                    <a:pt x="7" y="44"/>
                    <a:pt x="4" y="52"/>
                    <a:pt x="9" y="58"/>
                  </a:cubicBezTo>
                  <a:cubicBezTo>
                    <a:pt x="17" y="52"/>
                    <a:pt x="11" y="44"/>
                    <a:pt x="13" y="37"/>
                  </a:cubicBezTo>
                  <a:cubicBezTo>
                    <a:pt x="14" y="33"/>
                    <a:pt x="13" y="29"/>
                    <a:pt x="17" y="26"/>
                  </a:cubicBezTo>
                  <a:close/>
                </a:path>
              </a:pathLst>
            </a:custGeom>
            <a:solidFill>
              <a:srgbClr val="98D1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81"/>
            <p:cNvSpPr>
              <a:spLocks/>
            </p:cNvSpPr>
            <p:nvPr/>
          </p:nvSpPr>
          <p:spPr bwMode="auto">
            <a:xfrm>
              <a:off x="4516438" y="6499226"/>
              <a:ext cx="53975" cy="230188"/>
            </a:xfrm>
            <a:custGeom>
              <a:avLst/>
              <a:gdLst>
                <a:gd name="T0" fmla="*/ 12 w 14"/>
                <a:gd name="T1" fmla="*/ 0 h 61"/>
                <a:gd name="T2" fmla="*/ 13 w 14"/>
                <a:gd name="T3" fmla="*/ 55 h 61"/>
                <a:gd name="T4" fmla="*/ 6 w 14"/>
                <a:gd name="T5" fmla="*/ 61 h 61"/>
                <a:gd name="T6" fmla="*/ 0 w 14"/>
                <a:gd name="T7" fmla="*/ 55 h 61"/>
                <a:gd name="T8" fmla="*/ 0 w 14"/>
                <a:gd name="T9" fmla="*/ 36 h 61"/>
                <a:gd name="T10" fmla="*/ 4 w 14"/>
                <a:gd name="T11" fmla="*/ 39 h 61"/>
                <a:gd name="T12" fmla="*/ 5 w 14"/>
                <a:gd name="T13" fmla="*/ 46 h 61"/>
                <a:gd name="T14" fmla="*/ 6 w 14"/>
                <a:gd name="T15" fmla="*/ 48 h 61"/>
                <a:gd name="T16" fmla="*/ 7 w 14"/>
                <a:gd name="T17" fmla="*/ 35 h 61"/>
                <a:gd name="T18" fmla="*/ 9 w 14"/>
                <a:gd name="T19" fmla="*/ 0 h 61"/>
                <a:gd name="T20" fmla="*/ 10 w 14"/>
                <a:gd name="T21" fmla="*/ 0 h 61"/>
                <a:gd name="T22" fmla="*/ 12 w 14"/>
                <a:gd name="T2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61">
                  <a:moveTo>
                    <a:pt x="12" y="0"/>
                  </a:moveTo>
                  <a:cubicBezTo>
                    <a:pt x="14" y="18"/>
                    <a:pt x="12" y="36"/>
                    <a:pt x="13" y="55"/>
                  </a:cubicBezTo>
                  <a:cubicBezTo>
                    <a:pt x="13" y="59"/>
                    <a:pt x="10" y="61"/>
                    <a:pt x="6" y="61"/>
                  </a:cubicBezTo>
                  <a:cubicBezTo>
                    <a:pt x="2" y="61"/>
                    <a:pt x="0" y="59"/>
                    <a:pt x="0" y="55"/>
                  </a:cubicBezTo>
                  <a:cubicBezTo>
                    <a:pt x="0" y="48"/>
                    <a:pt x="0" y="42"/>
                    <a:pt x="0" y="36"/>
                  </a:cubicBezTo>
                  <a:cubicBezTo>
                    <a:pt x="3" y="35"/>
                    <a:pt x="3" y="37"/>
                    <a:pt x="4" y="39"/>
                  </a:cubicBezTo>
                  <a:cubicBezTo>
                    <a:pt x="4" y="41"/>
                    <a:pt x="5" y="43"/>
                    <a:pt x="5" y="46"/>
                  </a:cubicBezTo>
                  <a:cubicBezTo>
                    <a:pt x="6" y="46"/>
                    <a:pt x="6" y="48"/>
                    <a:pt x="6" y="48"/>
                  </a:cubicBezTo>
                  <a:cubicBezTo>
                    <a:pt x="7" y="44"/>
                    <a:pt x="8" y="40"/>
                    <a:pt x="7" y="35"/>
                  </a:cubicBezTo>
                  <a:cubicBezTo>
                    <a:pt x="7" y="24"/>
                    <a:pt x="4" y="12"/>
                    <a:pt x="9" y="0"/>
                  </a:cubicBezTo>
                  <a:cubicBezTo>
                    <a:pt x="9" y="0"/>
                    <a:pt x="10" y="0"/>
                    <a:pt x="10" y="0"/>
                  </a:cubicBezTo>
                  <a:cubicBezTo>
                    <a:pt x="10" y="0"/>
                    <a:pt x="11" y="0"/>
                    <a:pt x="12" y="0"/>
                  </a:cubicBezTo>
                  <a:close/>
                </a:path>
              </a:pathLst>
            </a:custGeom>
            <a:solidFill>
              <a:srgbClr val="682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82"/>
            <p:cNvSpPr>
              <a:spLocks/>
            </p:cNvSpPr>
            <p:nvPr/>
          </p:nvSpPr>
          <p:spPr bwMode="auto">
            <a:xfrm>
              <a:off x="4810125" y="6488113"/>
              <a:ext cx="68263" cy="255588"/>
            </a:xfrm>
            <a:custGeom>
              <a:avLst/>
              <a:gdLst>
                <a:gd name="T0" fmla="*/ 2 w 18"/>
                <a:gd name="T1" fmla="*/ 0 h 68"/>
                <a:gd name="T2" fmla="*/ 3 w 18"/>
                <a:gd name="T3" fmla="*/ 23 h 68"/>
                <a:gd name="T4" fmla="*/ 7 w 18"/>
                <a:gd name="T5" fmla="*/ 34 h 68"/>
                <a:gd name="T6" fmla="*/ 7 w 18"/>
                <a:gd name="T7" fmla="*/ 48 h 68"/>
                <a:gd name="T8" fmla="*/ 16 w 18"/>
                <a:gd name="T9" fmla="*/ 60 h 68"/>
                <a:gd name="T10" fmla="*/ 18 w 18"/>
                <a:gd name="T11" fmla="*/ 63 h 68"/>
                <a:gd name="T12" fmla="*/ 7 w 18"/>
                <a:gd name="T13" fmla="*/ 67 h 68"/>
                <a:gd name="T14" fmla="*/ 1 w 18"/>
                <a:gd name="T15" fmla="*/ 57 h 68"/>
                <a:gd name="T16" fmla="*/ 2 w 18"/>
                <a:gd name="T17" fmla="*/ 0 h 68"/>
                <a:gd name="T18" fmla="*/ 2 w 18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68">
                  <a:moveTo>
                    <a:pt x="2" y="0"/>
                  </a:moveTo>
                  <a:cubicBezTo>
                    <a:pt x="4" y="7"/>
                    <a:pt x="3" y="15"/>
                    <a:pt x="3" y="23"/>
                  </a:cubicBezTo>
                  <a:cubicBezTo>
                    <a:pt x="7" y="26"/>
                    <a:pt x="7" y="30"/>
                    <a:pt x="7" y="34"/>
                  </a:cubicBezTo>
                  <a:cubicBezTo>
                    <a:pt x="7" y="39"/>
                    <a:pt x="7" y="44"/>
                    <a:pt x="7" y="48"/>
                  </a:cubicBezTo>
                  <a:cubicBezTo>
                    <a:pt x="7" y="55"/>
                    <a:pt x="9" y="60"/>
                    <a:pt x="16" y="60"/>
                  </a:cubicBezTo>
                  <a:cubicBezTo>
                    <a:pt x="17" y="61"/>
                    <a:pt x="18" y="62"/>
                    <a:pt x="18" y="63"/>
                  </a:cubicBezTo>
                  <a:cubicBezTo>
                    <a:pt x="16" y="67"/>
                    <a:pt x="12" y="68"/>
                    <a:pt x="7" y="67"/>
                  </a:cubicBezTo>
                  <a:cubicBezTo>
                    <a:pt x="3" y="65"/>
                    <a:pt x="1" y="62"/>
                    <a:pt x="1" y="57"/>
                  </a:cubicBezTo>
                  <a:cubicBezTo>
                    <a:pt x="1" y="38"/>
                    <a:pt x="0" y="19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C9CE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83"/>
            <p:cNvSpPr>
              <a:spLocks/>
            </p:cNvSpPr>
            <p:nvPr/>
          </p:nvSpPr>
          <p:spPr bwMode="auto">
            <a:xfrm>
              <a:off x="4859338" y="6488113"/>
              <a:ext cx="33338" cy="236538"/>
            </a:xfrm>
            <a:custGeom>
              <a:avLst/>
              <a:gdLst>
                <a:gd name="T0" fmla="*/ 4 w 9"/>
                <a:gd name="T1" fmla="*/ 11 h 63"/>
                <a:gd name="T2" fmla="*/ 5 w 9"/>
                <a:gd name="T3" fmla="*/ 0 h 63"/>
                <a:gd name="T4" fmla="*/ 6 w 9"/>
                <a:gd name="T5" fmla="*/ 0 h 63"/>
                <a:gd name="T6" fmla="*/ 5 w 9"/>
                <a:gd name="T7" fmla="*/ 63 h 63"/>
                <a:gd name="T8" fmla="*/ 4 w 9"/>
                <a:gd name="T9" fmla="*/ 62 h 63"/>
                <a:gd name="T10" fmla="*/ 2 w 9"/>
                <a:gd name="T11" fmla="*/ 59 h 63"/>
                <a:gd name="T12" fmla="*/ 2 w 9"/>
                <a:gd name="T13" fmla="*/ 15 h 63"/>
                <a:gd name="T14" fmla="*/ 4 w 9"/>
                <a:gd name="T15" fmla="*/ 1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63">
                  <a:moveTo>
                    <a:pt x="4" y="11"/>
                  </a:moveTo>
                  <a:cubicBezTo>
                    <a:pt x="5" y="7"/>
                    <a:pt x="5" y="4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21"/>
                    <a:pt x="9" y="42"/>
                    <a:pt x="5" y="63"/>
                  </a:cubicBezTo>
                  <a:cubicBezTo>
                    <a:pt x="5" y="62"/>
                    <a:pt x="4" y="62"/>
                    <a:pt x="4" y="62"/>
                  </a:cubicBezTo>
                  <a:cubicBezTo>
                    <a:pt x="3" y="61"/>
                    <a:pt x="2" y="60"/>
                    <a:pt x="2" y="59"/>
                  </a:cubicBezTo>
                  <a:cubicBezTo>
                    <a:pt x="0" y="44"/>
                    <a:pt x="0" y="29"/>
                    <a:pt x="2" y="15"/>
                  </a:cubicBezTo>
                  <a:cubicBezTo>
                    <a:pt x="2" y="13"/>
                    <a:pt x="3" y="12"/>
                    <a:pt x="4" y="11"/>
                  </a:cubicBezTo>
                  <a:close/>
                </a:path>
              </a:pathLst>
            </a:custGeom>
            <a:solidFill>
              <a:srgbClr val="C9CE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84"/>
            <p:cNvSpPr>
              <a:spLocks/>
            </p:cNvSpPr>
            <p:nvPr/>
          </p:nvSpPr>
          <p:spPr bwMode="auto">
            <a:xfrm>
              <a:off x="1993900" y="6705601"/>
              <a:ext cx="304800" cy="150813"/>
            </a:xfrm>
            <a:custGeom>
              <a:avLst/>
              <a:gdLst>
                <a:gd name="T0" fmla="*/ 48 w 81"/>
                <a:gd name="T1" fmla="*/ 3 h 40"/>
                <a:gd name="T2" fmla="*/ 81 w 81"/>
                <a:gd name="T3" fmla="*/ 5 h 40"/>
                <a:gd name="T4" fmla="*/ 81 w 81"/>
                <a:gd name="T5" fmla="*/ 6 h 40"/>
                <a:gd name="T6" fmla="*/ 52 w 81"/>
                <a:gd name="T7" fmla="*/ 6 h 40"/>
                <a:gd name="T8" fmla="*/ 39 w 81"/>
                <a:gd name="T9" fmla="*/ 15 h 40"/>
                <a:gd name="T10" fmla="*/ 30 w 81"/>
                <a:gd name="T11" fmla="*/ 16 h 40"/>
                <a:gd name="T12" fmla="*/ 20 w 81"/>
                <a:gd name="T13" fmla="*/ 15 h 40"/>
                <a:gd name="T14" fmla="*/ 21 w 81"/>
                <a:gd name="T15" fmla="*/ 26 h 40"/>
                <a:gd name="T16" fmla="*/ 19 w 81"/>
                <a:gd name="T17" fmla="*/ 32 h 40"/>
                <a:gd name="T18" fmla="*/ 15 w 81"/>
                <a:gd name="T19" fmla="*/ 40 h 40"/>
                <a:gd name="T20" fmla="*/ 1 w 81"/>
                <a:gd name="T21" fmla="*/ 4 h 40"/>
                <a:gd name="T22" fmla="*/ 37 w 81"/>
                <a:gd name="T23" fmla="*/ 3 h 40"/>
                <a:gd name="T24" fmla="*/ 48 w 81"/>
                <a:gd name="T25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40">
                  <a:moveTo>
                    <a:pt x="48" y="3"/>
                  </a:moveTo>
                  <a:cubicBezTo>
                    <a:pt x="59" y="4"/>
                    <a:pt x="70" y="4"/>
                    <a:pt x="81" y="5"/>
                  </a:cubicBezTo>
                  <a:cubicBezTo>
                    <a:pt x="81" y="5"/>
                    <a:pt x="81" y="6"/>
                    <a:pt x="81" y="6"/>
                  </a:cubicBezTo>
                  <a:cubicBezTo>
                    <a:pt x="71" y="6"/>
                    <a:pt x="62" y="6"/>
                    <a:pt x="52" y="6"/>
                  </a:cubicBezTo>
                  <a:cubicBezTo>
                    <a:pt x="46" y="6"/>
                    <a:pt x="40" y="7"/>
                    <a:pt x="39" y="15"/>
                  </a:cubicBezTo>
                  <a:cubicBezTo>
                    <a:pt x="37" y="21"/>
                    <a:pt x="33" y="18"/>
                    <a:pt x="30" y="16"/>
                  </a:cubicBezTo>
                  <a:cubicBezTo>
                    <a:pt x="27" y="14"/>
                    <a:pt x="24" y="10"/>
                    <a:pt x="20" y="15"/>
                  </a:cubicBezTo>
                  <a:cubicBezTo>
                    <a:pt x="17" y="19"/>
                    <a:pt x="15" y="23"/>
                    <a:pt x="21" y="26"/>
                  </a:cubicBezTo>
                  <a:cubicBezTo>
                    <a:pt x="26" y="29"/>
                    <a:pt x="22" y="33"/>
                    <a:pt x="19" y="32"/>
                  </a:cubicBezTo>
                  <a:cubicBezTo>
                    <a:pt x="9" y="31"/>
                    <a:pt x="13" y="36"/>
                    <a:pt x="15" y="40"/>
                  </a:cubicBezTo>
                  <a:cubicBezTo>
                    <a:pt x="1" y="32"/>
                    <a:pt x="0" y="18"/>
                    <a:pt x="1" y="4"/>
                  </a:cubicBezTo>
                  <a:cubicBezTo>
                    <a:pt x="13" y="3"/>
                    <a:pt x="25" y="5"/>
                    <a:pt x="37" y="3"/>
                  </a:cubicBezTo>
                  <a:cubicBezTo>
                    <a:pt x="41" y="0"/>
                    <a:pt x="45" y="0"/>
                    <a:pt x="48" y="3"/>
                  </a:cubicBezTo>
                  <a:close/>
                </a:path>
              </a:pathLst>
            </a:custGeom>
            <a:solidFill>
              <a:srgbClr val="F6E0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85"/>
            <p:cNvSpPr>
              <a:spLocks/>
            </p:cNvSpPr>
            <p:nvPr/>
          </p:nvSpPr>
          <p:spPr bwMode="auto">
            <a:xfrm>
              <a:off x="2482850" y="6672263"/>
              <a:ext cx="131763" cy="196850"/>
            </a:xfrm>
            <a:custGeom>
              <a:avLst/>
              <a:gdLst>
                <a:gd name="T0" fmla="*/ 1 w 35"/>
                <a:gd name="T1" fmla="*/ 1 h 52"/>
                <a:gd name="T2" fmla="*/ 8 w 35"/>
                <a:gd name="T3" fmla="*/ 0 h 52"/>
                <a:gd name="T4" fmla="*/ 10 w 35"/>
                <a:gd name="T5" fmla="*/ 1 h 52"/>
                <a:gd name="T6" fmla="*/ 29 w 35"/>
                <a:gd name="T7" fmla="*/ 38 h 52"/>
                <a:gd name="T8" fmla="*/ 20 w 35"/>
                <a:gd name="T9" fmla="*/ 52 h 52"/>
                <a:gd name="T10" fmla="*/ 16 w 35"/>
                <a:gd name="T11" fmla="*/ 51 h 52"/>
                <a:gd name="T12" fmla="*/ 15 w 35"/>
                <a:gd name="T13" fmla="*/ 45 h 52"/>
                <a:gd name="T14" fmla="*/ 0 w 35"/>
                <a:gd name="T15" fmla="*/ 5 h 52"/>
                <a:gd name="T16" fmla="*/ 1 w 35"/>
                <a:gd name="T17" fmla="*/ 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52">
                  <a:moveTo>
                    <a:pt x="1" y="1"/>
                  </a:moveTo>
                  <a:cubicBezTo>
                    <a:pt x="4" y="1"/>
                    <a:pt x="6" y="0"/>
                    <a:pt x="8" y="0"/>
                  </a:cubicBezTo>
                  <a:cubicBezTo>
                    <a:pt x="9" y="0"/>
                    <a:pt x="9" y="1"/>
                    <a:pt x="10" y="1"/>
                  </a:cubicBezTo>
                  <a:cubicBezTo>
                    <a:pt x="16" y="13"/>
                    <a:pt x="23" y="25"/>
                    <a:pt x="29" y="38"/>
                  </a:cubicBezTo>
                  <a:cubicBezTo>
                    <a:pt x="35" y="49"/>
                    <a:pt x="33" y="52"/>
                    <a:pt x="20" y="52"/>
                  </a:cubicBezTo>
                  <a:cubicBezTo>
                    <a:pt x="19" y="52"/>
                    <a:pt x="17" y="51"/>
                    <a:pt x="16" y="51"/>
                  </a:cubicBezTo>
                  <a:cubicBezTo>
                    <a:pt x="14" y="50"/>
                    <a:pt x="15" y="47"/>
                    <a:pt x="15" y="45"/>
                  </a:cubicBezTo>
                  <a:cubicBezTo>
                    <a:pt x="8" y="33"/>
                    <a:pt x="5" y="19"/>
                    <a:pt x="0" y="5"/>
                  </a:cubicBezTo>
                  <a:cubicBezTo>
                    <a:pt x="0" y="4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1481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86"/>
            <p:cNvSpPr>
              <a:spLocks/>
            </p:cNvSpPr>
            <p:nvPr/>
          </p:nvSpPr>
          <p:spPr bwMode="auto">
            <a:xfrm>
              <a:off x="2312988" y="6705601"/>
              <a:ext cx="93663" cy="158750"/>
            </a:xfrm>
            <a:custGeom>
              <a:avLst/>
              <a:gdLst>
                <a:gd name="T0" fmla="*/ 10 w 25"/>
                <a:gd name="T1" fmla="*/ 4 h 42"/>
                <a:gd name="T2" fmla="*/ 11 w 25"/>
                <a:gd name="T3" fmla="*/ 2 h 42"/>
                <a:gd name="T4" fmla="*/ 13 w 25"/>
                <a:gd name="T5" fmla="*/ 2 h 42"/>
                <a:gd name="T6" fmla="*/ 21 w 25"/>
                <a:gd name="T7" fmla="*/ 3 h 42"/>
                <a:gd name="T8" fmla="*/ 7 w 25"/>
                <a:gd name="T9" fmla="*/ 42 h 42"/>
                <a:gd name="T10" fmla="*/ 0 w 25"/>
                <a:gd name="T11" fmla="*/ 41 h 42"/>
                <a:gd name="T12" fmla="*/ 13 w 25"/>
                <a:gd name="T13" fmla="*/ 11 h 42"/>
                <a:gd name="T14" fmla="*/ 10 w 25"/>
                <a:gd name="T15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42">
                  <a:moveTo>
                    <a:pt x="10" y="4"/>
                  </a:moveTo>
                  <a:cubicBezTo>
                    <a:pt x="10" y="3"/>
                    <a:pt x="11" y="2"/>
                    <a:pt x="11" y="2"/>
                  </a:cubicBezTo>
                  <a:cubicBezTo>
                    <a:pt x="12" y="2"/>
                    <a:pt x="12" y="2"/>
                    <a:pt x="13" y="2"/>
                  </a:cubicBezTo>
                  <a:cubicBezTo>
                    <a:pt x="16" y="1"/>
                    <a:pt x="19" y="0"/>
                    <a:pt x="21" y="3"/>
                  </a:cubicBezTo>
                  <a:cubicBezTo>
                    <a:pt x="25" y="19"/>
                    <a:pt x="20" y="35"/>
                    <a:pt x="7" y="42"/>
                  </a:cubicBezTo>
                  <a:cubicBezTo>
                    <a:pt x="5" y="42"/>
                    <a:pt x="2" y="41"/>
                    <a:pt x="0" y="41"/>
                  </a:cubicBezTo>
                  <a:cubicBezTo>
                    <a:pt x="10" y="33"/>
                    <a:pt x="13" y="23"/>
                    <a:pt x="13" y="11"/>
                  </a:cubicBezTo>
                  <a:cubicBezTo>
                    <a:pt x="14" y="8"/>
                    <a:pt x="14" y="5"/>
                    <a:pt x="10" y="4"/>
                  </a:cubicBezTo>
                  <a:close/>
                </a:path>
              </a:pathLst>
            </a:custGeom>
            <a:solidFill>
              <a:srgbClr val="BED0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87"/>
            <p:cNvSpPr>
              <a:spLocks/>
            </p:cNvSpPr>
            <p:nvPr/>
          </p:nvSpPr>
          <p:spPr bwMode="auto">
            <a:xfrm>
              <a:off x="2362200" y="6615113"/>
              <a:ext cx="120650" cy="103188"/>
            </a:xfrm>
            <a:custGeom>
              <a:avLst/>
              <a:gdLst>
                <a:gd name="T0" fmla="*/ 5 w 32"/>
                <a:gd name="T1" fmla="*/ 26 h 27"/>
                <a:gd name="T2" fmla="*/ 0 w 32"/>
                <a:gd name="T3" fmla="*/ 26 h 27"/>
                <a:gd name="T4" fmla="*/ 9 w 32"/>
                <a:gd name="T5" fmla="*/ 12 h 27"/>
                <a:gd name="T6" fmla="*/ 22 w 32"/>
                <a:gd name="T7" fmla="*/ 10 h 27"/>
                <a:gd name="T8" fmla="*/ 24 w 32"/>
                <a:gd name="T9" fmla="*/ 0 h 27"/>
                <a:gd name="T10" fmla="*/ 31 w 32"/>
                <a:gd name="T11" fmla="*/ 15 h 27"/>
                <a:gd name="T12" fmla="*/ 28 w 32"/>
                <a:gd name="T13" fmla="*/ 18 h 27"/>
                <a:gd name="T14" fmla="*/ 5 w 32"/>
                <a:gd name="T15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27">
                  <a:moveTo>
                    <a:pt x="5" y="26"/>
                  </a:moveTo>
                  <a:cubicBezTo>
                    <a:pt x="4" y="27"/>
                    <a:pt x="2" y="27"/>
                    <a:pt x="0" y="26"/>
                  </a:cubicBezTo>
                  <a:cubicBezTo>
                    <a:pt x="3" y="21"/>
                    <a:pt x="6" y="16"/>
                    <a:pt x="9" y="12"/>
                  </a:cubicBezTo>
                  <a:cubicBezTo>
                    <a:pt x="13" y="11"/>
                    <a:pt x="19" y="16"/>
                    <a:pt x="22" y="10"/>
                  </a:cubicBezTo>
                  <a:cubicBezTo>
                    <a:pt x="25" y="7"/>
                    <a:pt x="24" y="3"/>
                    <a:pt x="24" y="0"/>
                  </a:cubicBezTo>
                  <a:cubicBezTo>
                    <a:pt x="32" y="2"/>
                    <a:pt x="30" y="9"/>
                    <a:pt x="31" y="15"/>
                  </a:cubicBezTo>
                  <a:cubicBezTo>
                    <a:pt x="30" y="16"/>
                    <a:pt x="29" y="18"/>
                    <a:pt x="28" y="18"/>
                  </a:cubicBezTo>
                  <a:cubicBezTo>
                    <a:pt x="19" y="18"/>
                    <a:pt x="13" y="23"/>
                    <a:pt x="5" y="26"/>
                  </a:cubicBezTo>
                  <a:close/>
                </a:path>
              </a:pathLst>
            </a:custGeom>
            <a:solidFill>
              <a:srgbClr val="7CC7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88"/>
            <p:cNvSpPr>
              <a:spLocks/>
            </p:cNvSpPr>
            <p:nvPr/>
          </p:nvSpPr>
          <p:spPr bwMode="auto">
            <a:xfrm>
              <a:off x="3381375" y="6102351"/>
              <a:ext cx="304800" cy="309563"/>
            </a:xfrm>
            <a:custGeom>
              <a:avLst/>
              <a:gdLst>
                <a:gd name="T0" fmla="*/ 45 w 81"/>
                <a:gd name="T1" fmla="*/ 0 h 82"/>
                <a:gd name="T2" fmla="*/ 51 w 81"/>
                <a:gd name="T3" fmla="*/ 10 h 82"/>
                <a:gd name="T4" fmla="*/ 59 w 81"/>
                <a:gd name="T5" fmla="*/ 73 h 82"/>
                <a:gd name="T6" fmla="*/ 18 w 81"/>
                <a:gd name="T7" fmla="*/ 74 h 82"/>
                <a:gd name="T8" fmla="*/ 1 w 81"/>
                <a:gd name="T9" fmla="*/ 40 h 82"/>
                <a:gd name="T10" fmla="*/ 22 w 81"/>
                <a:gd name="T11" fmla="*/ 11 h 82"/>
                <a:gd name="T12" fmla="*/ 29 w 81"/>
                <a:gd name="T13" fmla="*/ 0 h 82"/>
                <a:gd name="T14" fmla="*/ 32 w 81"/>
                <a:gd name="T15" fmla="*/ 0 h 82"/>
                <a:gd name="T16" fmla="*/ 29 w 81"/>
                <a:gd name="T17" fmla="*/ 15 h 82"/>
                <a:gd name="T18" fmla="*/ 13 w 81"/>
                <a:gd name="T19" fmla="*/ 27 h 82"/>
                <a:gd name="T20" fmla="*/ 20 w 81"/>
                <a:gd name="T21" fmla="*/ 66 h 82"/>
                <a:gd name="T22" fmla="*/ 46 w 81"/>
                <a:gd name="T23" fmla="*/ 70 h 82"/>
                <a:gd name="T24" fmla="*/ 50 w 81"/>
                <a:gd name="T25" fmla="*/ 68 h 82"/>
                <a:gd name="T26" fmla="*/ 61 w 81"/>
                <a:gd name="T27" fmla="*/ 27 h 82"/>
                <a:gd name="T28" fmla="*/ 46 w 81"/>
                <a:gd name="T29" fmla="*/ 16 h 82"/>
                <a:gd name="T30" fmla="*/ 42 w 81"/>
                <a:gd name="T31" fmla="*/ 0 h 82"/>
                <a:gd name="T32" fmla="*/ 45 w 81"/>
                <a:gd name="T3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2">
                  <a:moveTo>
                    <a:pt x="45" y="0"/>
                  </a:moveTo>
                  <a:cubicBezTo>
                    <a:pt x="46" y="4"/>
                    <a:pt x="46" y="8"/>
                    <a:pt x="51" y="10"/>
                  </a:cubicBezTo>
                  <a:cubicBezTo>
                    <a:pt x="78" y="25"/>
                    <a:pt x="81" y="50"/>
                    <a:pt x="59" y="73"/>
                  </a:cubicBezTo>
                  <a:cubicBezTo>
                    <a:pt x="45" y="81"/>
                    <a:pt x="32" y="82"/>
                    <a:pt x="18" y="74"/>
                  </a:cubicBezTo>
                  <a:cubicBezTo>
                    <a:pt x="6" y="66"/>
                    <a:pt x="0" y="55"/>
                    <a:pt x="1" y="40"/>
                  </a:cubicBezTo>
                  <a:cubicBezTo>
                    <a:pt x="2" y="26"/>
                    <a:pt x="9" y="16"/>
                    <a:pt x="22" y="11"/>
                  </a:cubicBezTo>
                  <a:cubicBezTo>
                    <a:pt x="27" y="9"/>
                    <a:pt x="30" y="6"/>
                    <a:pt x="29" y="0"/>
                  </a:cubicBezTo>
                  <a:cubicBezTo>
                    <a:pt x="30" y="0"/>
                    <a:pt x="31" y="0"/>
                    <a:pt x="32" y="0"/>
                  </a:cubicBezTo>
                  <a:cubicBezTo>
                    <a:pt x="37" y="7"/>
                    <a:pt x="36" y="10"/>
                    <a:pt x="29" y="15"/>
                  </a:cubicBezTo>
                  <a:cubicBezTo>
                    <a:pt x="24" y="19"/>
                    <a:pt x="17" y="20"/>
                    <a:pt x="13" y="27"/>
                  </a:cubicBezTo>
                  <a:cubicBezTo>
                    <a:pt x="4" y="42"/>
                    <a:pt x="6" y="54"/>
                    <a:pt x="20" y="66"/>
                  </a:cubicBezTo>
                  <a:cubicBezTo>
                    <a:pt x="27" y="73"/>
                    <a:pt x="36" y="75"/>
                    <a:pt x="46" y="70"/>
                  </a:cubicBezTo>
                  <a:cubicBezTo>
                    <a:pt x="47" y="69"/>
                    <a:pt x="48" y="69"/>
                    <a:pt x="50" y="68"/>
                  </a:cubicBezTo>
                  <a:cubicBezTo>
                    <a:pt x="67" y="64"/>
                    <a:pt x="72" y="38"/>
                    <a:pt x="61" y="27"/>
                  </a:cubicBezTo>
                  <a:cubicBezTo>
                    <a:pt x="57" y="22"/>
                    <a:pt x="52" y="19"/>
                    <a:pt x="46" y="16"/>
                  </a:cubicBezTo>
                  <a:cubicBezTo>
                    <a:pt x="39" y="11"/>
                    <a:pt x="38" y="7"/>
                    <a:pt x="42" y="0"/>
                  </a:cubicBezTo>
                  <a:cubicBezTo>
                    <a:pt x="43" y="0"/>
                    <a:pt x="44" y="0"/>
                    <a:pt x="45" y="0"/>
                  </a:cubicBezTo>
                  <a:close/>
                </a:path>
              </a:pathLst>
            </a:custGeom>
            <a:solidFill>
              <a:srgbClr val="C2D9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89"/>
            <p:cNvSpPr>
              <a:spLocks/>
            </p:cNvSpPr>
            <p:nvPr/>
          </p:nvSpPr>
          <p:spPr bwMode="auto">
            <a:xfrm>
              <a:off x="2881313" y="6242051"/>
              <a:ext cx="93663" cy="106363"/>
            </a:xfrm>
            <a:custGeom>
              <a:avLst/>
              <a:gdLst>
                <a:gd name="T0" fmla="*/ 20 w 25"/>
                <a:gd name="T1" fmla="*/ 27 h 28"/>
                <a:gd name="T2" fmla="*/ 13 w 25"/>
                <a:gd name="T3" fmla="*/ 27 h 28"/>
                <a:gd name="T4" fmla="*/ 0 w 25"/>
                <a:gd name="T5" fmla="*/ 14 h 28"/>
                <a:gd name="T6" fmla="*/ 7 w 25"/>
                <a:gd name="T7" fmla="*/ 6 h 28"/>
                <a:gd name="T8" fmla="*/ 24 w 25"/>
                <a:gd name="T9" fmla="*/ 13 h 28"/>
                <a:gd name="T10" fmla="*/ 20 w 25"/>
                <a:gd name="T11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8">
                  <a:moveTo>
                    <a:pt x="20" y="27"/>
                  </a:moveTo>
                  <a:cubicBezTo>
                    <a:pt x="18" y="27"/>
                    <a:pt x="15" y="27"/>
                    <a:pt x="13" y="27"/>
                  </a:cubicBezTo>
                  <a:cubicBezTo>
                    <a:pt x="0" y="28"/>
                    <a:pt x="0" y="27"/>
                    <a:pt x="0" y="14"/>
                  </a:cubicBezTo>
                  <a:cubicBezTo>
                    <a:pt x="0" y="9"/>
                    <a:pt x="1" y="5"/>
                    <a:pt x="7" y="6"/>
                  </a:cubicBezTo>
                  <a:cubicBezTo>
                    <a:pt x="13" y="7"/>
                    <a:pt x="23" y="0"/>
                    <a:pt x="24" y="13"/>
                  </a:cubicBezTo>
                  <a:cubicBezTo>
                    <a:pt x="25" y="18"/>
                    <a:pt x="20" y="22"/>
                    <a:pt x="20" y="27"/>
                  </a:cubicBezTo>
                  <a:close/>
                </a:path>
              </a:pathLst>
            </a:custGeom>
            <a:solidFill>
              <a:srgbClr val="252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90"/>
            <p:cNvSpPr>
              <a:spLocks/>
            </p:cNvSpPr>
            <p:nvPr/>
          </p:nvSpPr>
          <p:spPr bwMode="auto">
            <a:xfrm>
              <a:off x="4460875" y="7000876"/>
              <a:ext cx="1233488" cy="320675"/>
            </a:xfrm>
            <a:custGeom>
              <a:avLst/>
              <a:gdLst>
                <a:gd name="T0" fmla="*/ 0 w 328"/>
                <a:gd name="T1" fmla="*/ 84 h 85"/>
                <a:gd name="T2" fmla="*/ 0 w 328"/>
                <a:gd name="T3" fmla="*/ 0 h 85"/>
                <a:gd name="T4" fmla="*/ 318 w 328"/>
                <a:gd name="T5" fmla="*/ 0 h 85"/>
                <a:gd name="T6" fmla="*/ 328 w 328"/>
                <a:gd name="T7" fmla="*/ 10 h 85"/>
                <a:gd name="T8" fmla="*/ 328 w 328"/>
                <a:gd name="T9" fmla="*/ 84 h 85"/>
                <a:gd name="T10" fmla="*/ 275 w 328"/>
                <a:gd name="T11" fmla="*/ 85 h 85"/>
                <a:gd name="T12" fmla="*/ 12 w 328"/>
                <a:gd name="T13" fmla="*/ 85 h 85"/>
                <a:gd name="T14" fmla="*/ 0 w 328"/>
                <a:gd name="T15" fmla="*/ 8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8" h="85">
                  <a:moveTo>
                    <a:pt x="0" y="84"/>
                  </a:moveTo>
                  <a:cubicBezTo>
                    <a:pt x="0" y="56"/>
                    <a:pt x="0" y="28"/>
                    <a:pt x="0" y="0"/>
                  </a:cubicBezTo>
                  <a:cubicBezTo>
                    <a:pt x="106" y="0"/>
                    <a:pt x="212" y="0"/>
                    <a:pt x="318" y="0"/>
                  </a:cubicBezTo>
                  <a:cubicBezTo>
                    <a:pt x="326" y="0"/>
                    <a:pt x="328" y="3"/>
                    <a:pt x="328" y="10"/>
                  </a:cubicBezTo>
                  <a:cubicBezTo>
                    <a:pt x="328" y="35"/>
                    <a:pt x="328" y="60"/>
                    <a:pt x="328" y="84"/>
                  </a:cubicBezTo>
                  <a:cubicBezTo>
                    <a:pt x="310" y="84"/>
                    <a:pt x="292" y="85"/>
                    <a:pt x="275" y="85"/>
                  </a:cubicBezTo>
                  <a:cubicBezTo>
                    <a:pt x="187" y="85"/>
                    <a:pt x="100" y="85"/>
                    <a:pt x="12" y="85"/>
                  </a:cubicBezTo>
                  <a:cubicBezTo>
                    <a:pt x="8" y="85"/>
                    <a:pt x="4" y="84"/>
                    <a:pt x="0" y="84"/>
                  </a:cubicBezTo>
                  <a:close/>
                </a:path>
              </a:pathLst>
            </a:custGeom>
            <a:solidFill>
              <a:srgbClr val="D9DC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91"/>
            <p:cNvSpPr>
              <a:spLocks/>
            </p:cNvSpPr>
            <p:nvPr/>
          </p:nvSpPr>
          <p:spPr bwMode="auto">
            <a:xfrm>
              <a:off x="2801938" y="6445251"/>
              <a:ext cx="206375" cy="200025"/>
            </a:xfrm>
            <a:custGeom>
              <a:avLst/>
              <a:gdLst>
                <a:gd name="T0" fmla="*/ 39 w 55"/>
                <a:gd name="T1" fmla="*/ 49 h 53"/>
                <a:gd name="T2" fmla="*/ 8 w 55"/>
                <a:gd name="T3" fmla="*/ 39 h 53"/>
                <a:gd name="T4" fmla="*/ 3 w 55"/>
                <a:gd name="T5" fmla="*/ 8 h 53"/>
                <a:gd name="T6" fmla="*/ 12 w 55"/>
                <a:gd name="T7" fmla="*/ 1 h 53"/>
                <a:gd name="T8" fmla="*/ 54 w 55"/>
                <a:gd name="T9" fmla="*/ 2 h 53"/>
                <a:gd name="T10" fmla="*/ 55 w 55"/>
                <a:gd name="T11" fmla="*/ 3 h 53"/>
                <a:gd name="T12" fmla="*/ 54 w 55"/>
                <a:gd name="T13" fmla="*/ 4 h 53"/>
                <a:gd name="T14" fmla="*/ 41 w 55"/>
                <a:gd name="T15" fmla="*/ 7 h 53"/>
                <a:gd name="T16" fmla="*/ 36 w 55"/>
                <a:gd name="T17" fmla="*/ 17 h 53"/>
                <a:gd name="T18" fmla="*/ 31 w 55"/>
                <a:gd name="T19" fmla="*/ 33 h 53"/>
                <a:gd name="T20" fmla="*/ 38 w 55"/>
                <a:gd name="T21" fmla="*/ 45 h 53"/>
                <a:gd name="T22" fmla="*/ 39 w 55"/>
                <a:gd name="T23" fmla="*/ 4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53">
                  <a:moveTo>
                    <a:pt x="39" y="49"/>
                  </a:moveTo>
                  <a:cubicBezTo>
                    <a:pt x="26" y="53"/>
                    <a:pt x="17" y="48"/>
                    <a:pt x="8" y="39"/>
                  </a:cubicBezTo>
                  <a:cubicBezTo>
                    <a:pt x="0" y="30"/>
                    <a:pt x="0" y="19"/>
                    <a:pt x="3" y="8"/>
                  </a:cubicBezTo>
                  <a:cubicBezTo>
                    <a:pt x="4" y="3"/>
                    <a:pt x="7" y="1"/>
                    <a:pt x="12" y="1"/>
                  </a:cubicBezTo>
                  <a:cubicBezTo>
                    <a:pt x="26" y="1"/>
                    <a:pt x="40" y="0"/>
                    <a:pt x="54" y="2"/>
                  </a:cubicBezTo>
                  <a:cubicBezTo>
                    <a:pt x="54" y="2"/>
                    <a:pt x="55" y="3"/>
                    <a:pt x="55" y="3"/>
                  </a:cubicBezTo>
                  <a:cubicBezTo>
                    <a:pt x="55" y="4"/>
                    <a:pt x="54" y="4"/>
                    <a:pt x="54" y="4"/>
                  </a:cubicBezTo>
                  <a:cubicBezTo>
                    <a:pt x="50" y="8"/>
                    <a:pt x="45" y="6"/>
                    <a:pt x="41" y="7"/>
                  </a:cubicBezTo>
                  <a:cubicBezTo>
                    <a:pt x="35" y="8"/>
                    <a:pt x="33" y="13"/>
                    <a:pt x="36" y="17"/>
                  </a:cubicBezTo>
                  <a:cubicBezTo>
                    <a:pt x="44" y="27"/>
                    <a:pt x="44" y="28"/>
                    <a:pt x="31" y="33"/>
                  </a:cubicBezTo>
                  <a:cubicBezTo>
                    <a:pt x="34" y="37"/>
                    <a:pt x="40" y="39"/>
                    <a:pt x="38" y="45"/>
                  </a:cubicBezTo>
                  <a:cubicBezTo>
                    <a:pt x="37" y="47"/>
                    <a:pt x="39" y="48"/>
                    <a:pt x="39" y="49"/>
                  </a:cubicBezTo>
                  <a:close/>
                </a:path>
              </a:pathLst>
            </a:custGeom>
            <a:solidFill>
              <a:srgbClr val="F8D8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92"/>
            <p:cNvSpPr>
              <a:spLocks/>
            </p:cNvSpPr>
            <p:nvPr/>
          </p:nvSpPr>
          <p:spPr bwMode="auto">
            <a:xfrm>
              <a:off x="2925763" y="6442076"/>
              <a:ext cx="136525" cy="192088"/>
            </a:xfrm>
            <a:custGeom>
              <a:avLst/>
              <a:gdLst>
                <a:gd name="T0" fmla="*/ 21 w 36"/>
                <a:gd name="T1" fmla="*/ 4 h 51"/>
                <a:gd name="T2" fmla="*/ 21 w 36"/>
                <a:gd name="T3" fmla="*/ 3 h 51"/>
                <a:gd name="T4" fmla="*/ 30 w 36"/>
                <a:gd name="T5" fmla="*/ 9 h 51"/>
                <a:gd name="T6" fmla="*/ 6 w 36"/>
                <a:gd name="T7" fmla="*/ 50 h 51"/>
                <a:gd name="T8" fmla="*/ 0 w 36"/>
                <a:gd name="T9" fmla="*/ 48 h 51"/>
                <a:gd name="T10" fmla="*/ 3 w 36"/>
                <a:gd name="T11" fmla="*/ 46 h 51"/>
                <a:gd name="T12" fmla="*/ 10 w 36"/>
                <a:gd name="T13" fmla="*/ 36 h 51"/>
                <a:gd name="T14" fmla="*/ 18 w 36"/>
                <a:gd name="T15" fmla="*/ 12 h 51"/>
                <a:gd name="T16" fmla="*/ 21 w 36"/>
                <a:gd name="T1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51">
                  <a:moveTo>
                    <a:pt x="21" y="4"/>
                  </a:moveTo>
                  <a:cubicBezTo>
                    <a:pt x="21" y="4"/>
                    <a:pt x="21" y="3"/>
                    <a:pt x="21" y="3"/>
                  </a:cubicBezTo>
                  <a:cubicBezTo>
                    <a:pt x="27" y="0"/>
                    <a:pt x="29" y="5"/>
                    <a:pt x="30" y="9"/>
                  </a:cubicBezTo>
                  <a:cubicBezTo>
                    <a:pt x="36" y="27"/>
                    <a:pt x="26" y="45"/>
                    <a:pt x="6" y="50"/>
                  </a:cubicBezTo>
                  <a:cubicBezTo>
                    <a:pt x="4" y="49"/>
                    <a:pt x="1" y="51"/>
                    <a:pt x="0" y="48"/>
                  </a:cubicBezTo>
                  <a:cubicBezTo>
                    <a:pt x="0" y="48"/>
                    <a:pt x="2" y="47"/>
                    <a:pt x="3" y="46"/>
                  </a:cubicBezTo>
                  <a:cubicBezTo>
                    <a:pt x="5" y="43"/>
                    <a:pt x="7" y="39"/>
                    <a:pt x="10" y="36"/>
                  </a:cubicBezTo>
                  <a:cubicBezTo>
                    <a:pt x="17" y="30"/>
                    <a:pt x="20" y="22"/>
                    <a:pt x="18" y="12"/>
                  </a:cubicBezTo>
                  <a:cubicBezTo>
                    <a:pt x="18" y="9"/>
                    <a:pt x="19" y="6"/>
                    <a:pt x="21" y="4"/>
                  </a:cubicBezTo>
                  <a:close/>
                </a:path>
              </a:pathLst>
            </a:custGeom>
            <a:solidFill>
              <a:srgbClr val="F2A9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93"/>
            <p:cNvSpPr>
              <a:spLocks/>
            </p:cNvSpPr>
            <p:nvPr/>
          </p:nvSpPr>
          <p:spPr bwMode="auto">
            <a:xfrm>
              <a:off x="2339975" y="6669088"/>
              <a:ext cx="214313" cy="195263"/>
            </a:xfrm>
            <a:custGeom>
              <a:avLst/>
              <a:gdLst>
                <a:gd name="T0" fmla="*/ 11 w 57"/>
                <a:gd name="T1" fmla="*/ 12 h 52"/>
                <a:gd name="T2" fmla="*/ 28 w 57"/>
                <a:gd name="T3" fmla="*/ 2 h 52"/>
                <a:gd name="T4" fmla="*/ 37 w 57"/>
                <a:gd name="T5" fmla="*/ 1 h 52"/>
                <a:gd name="T6" fmla="*/ 39 w 57"/>
                <a:gd name="T7" fmla="*/ 2 h 52"/>
                <a:gd name="T8" fmla="*/ 50 w 57"/>
                <a:gd name="T9" fmla="*/ 30 h 52"/>
                <a:gd name="T10" fmla="*/ 57 w 57"/>
                <a:gd name="T11" fmla="*/ 47 h 52"/>
                <a:gd name="T12" fmla="*/ 22 w 57"/>
                <a:gd name="T13" fmla="*/ 52 h 52"/>
                <a:gd name="T14" fmla="*/ 10 w 57"/>
                <a:gd name="T15" fmla="*/ 52 h 52"/>
                <a:gd name="T16" fmla="*/ 0 w 57"/>
                <a:gd name="T17" fmla="*/ 52 h 52"/>
                <a:gd name="T18" fmla="*/ 11 w 57"/>
                <a:gd name="T19" fmla="*/ 1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2">
                  <a:moveTo>
                    <a:pt x="11" y="12"/>
                  </a:moveTo>
                  <a:cubicBezTo>
                    <a:pt x="14" y="4"/>
                    <a:pt x="19" y="0"/>
                    <a:pt x="28" y="2"/>
                  </a:cubicBezTo>
                  <a:cubicBezTo>
                    <a:pt x="31" y="2"/>
                    <a:pt x="34" y="1"/>
                    <a:pt x="37" y="1"/>
                  </a:cubicBezTo>
                  <a:cubicBezTo>
                    <a:pt x="38" y="1"/>
                    <a:pt x="38" y="2"/>
                    <a:pt x="39" y="2"/>
                  </a:cubicBezTo>
                  <a:cubicBezTo>
                    <a:pt x="44" y="11"/>
                    <a:pt x="48" y="20"/>
                    <a:pt x="50" y="30"/>
                  </a:cubicBezTo>
                  <a:cubicBezTo>
                    <a:pt x="52" y="36"/>
                    <a:pt x="55" y="41"/>
                    <a:pt x="57" y="47"/>
                  </a:cubicBezTo>
                  <a:cubicBezTo>
                    <a:pt x="46" y="52"/>
                    <a:pt x="34" y="50"/>
                    <a:pt x="22" y="52"/>
                  </a:cubicBezTo>
                  <a:cubicBezTo>
                    <a:pt x="18" y="52"/>
                    <a:pt x="14" y="51"/>
                    <a:pt x="10" y="52"/>
                  </a:cubicBezTo>
                  <a:cubicBezTo>
                    <a:pt x="7" y="52"/>
                    <a:pt x="3" y="52"/>
                    <a:pt x="0" y="52"/>
                  </a:cubicBezTo>
                  <a:cubicBezTo>
                    <a:pt x="7" y="40"/>
                    <a:pt x="13" y="27"/>
                    <a:pt x="11" y="12"/>
                  </a:cubicBezTo>
                  <a:close/>
                </a:path>
              </a:pathLst>
            </a:custGeom>
            <a:solidFill>
              <a:srgbClr val="3CA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94"/>
            <p:cNvSpPr>
              <a:spLocks/>
            </p:cNvSpPr>
            <p:nvPr/>
          </p:nvSpPr>
          <p:spPr bwMode="auto">
            <a:xfrm>
              <a:off x="2376488" y="6838951"/>
              <a:ext cx="177800" cy="25400"/>
            </a:xfrm>
            <a:custGeom>
              <a:avLst/>
              <a:gdLst>
                <a:gd name="T0" fmla="*/ 0 w 47"/>
                <a:gd name="T1" fmla="*/ 7 h 7"/>
                <a:gd name="T2" fmla="*/ 47 w 47"/>
                <a:gd name="T3" fmla="*/ 2 h 7"/>
                <a:gd name="T4" fmla="*/ 44 w 47"/>
                <a:gd name="T5" fmla="*/ 7 h 7"/>
                <a:gd name="T6" fmla="*/ 0 w 47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7">
                  <a:moveTo>
                    <a:pt x="0" y="7"/>
                  </a:moveTo>
                  <a:cubicBezTo>
                    <a:pt x="16" y="6"/>
                    <a:pt x="31" y="0"/>
                    <a:pt x="47" y="2"/>
                  </a:cubicBezTo>
                  <a:cubicBezTo>
                    <a:pt x="46" y="4"/>
                    <a:pt x="45" y="6"/>
                    <a:pt x="44" y="7"/>
                  </a:cubicBezTo>
                  <a:cubicBezTo>
                    <a:pt x="29" y="7"/>
                    <a:pt x="15" y="7"/>
                    <a:pt x="0" y="7"/>
                  </a:cubicBezTo>
                  <a:close/>
                </a:path>
              </a:pathLst>
            </a:custGeom>
            <a:solidFill>
              <a:srgbClr val="279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95"/>
            <p:cNvSpPr>
              <a:spLocks/>
            </p:cNvSpPr>
            <p:nvPr/>
          </p:nvSpPr>
          <p:spPr bwMode="auto">
            <a:xfrm>
              <a:off x="4689475" y="6299201"/>
              <a:ext cx="30163" cy="33338"/>
            </a:xfrm>
            <a:custGeom>
              <a:avLst/>
              <a:gdLst>
                <a:gd name="T0" fmla="*/ 8 w 8"/>
                <a:gd name="T1" fmla="*/ 4 h 9"/>
                <a:gd name="T2" fmla="*/ 3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8" y="4"/>
                  </a:moveTo>
                  <a:cubicBezTo>
                    <a:pt x="8" y="7"/>
                    <a:pt x="6" y="9"/>
                    <a:pt x="3" y="9"/>
                  </a:cubicBezTo>
                  <a:cubicBezTo>
                    <a:pt x="1" y="8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8" y="2"/>
                    <a:pt x="8" y="4"/>
                  </a:cubicBezTo>
                  <a:close/>
                </a:path>
              </a:pathLst>
            </a:custGeom>
            <a:solidFill>
              <a:srgbClr val="299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96"/>
            <p:cNvSpPr>
              <a:spLocks/>
            </p:cNvSpPr>
            <p:nvPr/>
          </p:nvSpPr>
          <p:spPr bwMode="auto">
            <a:xfrm>
              <a:off x="4832350" y="6343651"/>
              <a:ext cx="30163" cy="30163"/>
            </a:xfrm>
            <a:custGeom>
              <a:avLst/>
              <a:gdLst>
                <a:gd name="T0" fmla="*/ 5 w 8"/>
                <a:gd name="T1" fmla="*/ 8 h 8"/>
                <a:gd name="T2" fmla="*/ 1 w 8"/>
                <a:gd name="T3" fmla="*/ 5 h 8"/>
                <a:gd name="T4" fmla="*/ 3 w 8"/>
                <a:gd name="T5" fmla="*/ 1 h 8"/>
                <a:gd name="T6" fmla="*/ 8 w 8"/>
                <a:gd name="T7" fmla="*/ 4 h 8"/>
                <a:gd name="T8" fmla="*/ 5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5" y="8"/>
                  </a:moveTo>
                  <a:cubicBezTo>
                    <a:pt x="2" y="8"/>
                    <a:pt x="1" y="7"/>
                    <a:pt x="1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8" y="6"/>
                    <a:pt x="7" y="7"/>
                    <a:pt x="5" y="8"/>
                  </a:cubicBezTo>
                  <a:close/>
                </a:path>
              </a:pathLst>
            </a:custGeom>
            <a:solidFill>
              <a:srgbClr val="CA5C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97"/>
            <p:cNvSpPr>
              <a:spLocks/>
            </p:cNvSpPr>
            <p:nvPr/>
          </p:nvSpPr>
          <p:spPr bwMode="auto">
            <a:xfrm>
              <a:off x="3370263" y="6699251"/>
              <a:ext cx="258763" cy="109538"/>
            </a:xfrm>
            <a:custGeom>
              <a:avLst/>
              <a:gdLst>
                <a:gd name="T0" fmla="*/ 64 w 69"/>
                <a:gd name="T1" fmla="*/ 29 h 29"/>
                <a:gd name="T2" fmla="*/ 63 w 69"/>
                <a:gd name="T3" fmla="*/ 24 h 29"/>
                <a:gd name="T4" fmla="*/ 58 w 69"/>
                <a:gd name="T5" fmla="*/ 19 h 29"/>
                <a:gd name="T6" fmla="*/ 50 w 69"/>
                <a:gd name="T7" fmla="*/ 16 h 29"/>
                <a:gd name="T8" fmla="*/ 38 w 69"/>
                <a:gd name="T9" fmla="*/ 14 h 29"/>
                <a:gd name="T10" fmla="*/ 32 w 69"/>
                <a:gd name="T11" fmla="*/ 13 h 29"/>
                <a:gd name="T12" fmla="*/ 9 w 69"/>
                <a:gd name="T13" fmla="*/ 17 h 29"/>
                <a:gd name="T14" fmla="*/ 6 w 69"/>
                <a:gd name="T15" fmla="*/ 17 h 29"/>
                <a:gd name="T16" fmla="*/ 4 w 69"/>
                <a:gd name="T17" fmla="*/ 28 h 29"/>
                <a:gd name="T18" fmla="*/ 17 w 69"/>
                <a:gd name="T19" fmla="*/ 10 h 29"/>
                <a:gd name="T20" fmla="*/ 24 w 69"/>
                <a:gd name="T21" fmla="*/ 4 h 29"/>
                <a:gd name="T22" fmla="*/ 28 w 69"/>
                <a:gd name="T23" fmla="*/ 0 h 29"/>
                <a:gd name="T24" fmla="*/ 41 w 69"/>
                <a:gd name="T25" fmla="*/ 0 h 29"/>
                <a:gd name="T26" fmla="*/ 45 w 69"/>
                <a:gd name="T27" fmla="*/ 4 h 29"/>
                <a:gd name="T28" fmla="*/ 51 w 69"/>
                <a:gd name="T29" fmla="*/ 10 h 29"/>
                <a:gd name="T30" fmla="*/ 64 w 69"/>
                <a:gd name="T3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9" h="29">
                  <a:moveTo>
                    <a:pt x="64" y="29"/>
                  </a:moveTo>
                  <a:cubicBezTo>
                    <a:pt x="64" y="27"/>
                    <a:pt x="64" y="26"/>
                    <a:pt x="63" y="24"/>
                  </a:cubicBezTo>
                  <a:cubicBezTo>
                    <a:pt x="61" y="23"/>
                    <a:pt x="59" y="22"/>
                    <a:pt x="58" y="19"/>
                  </a:cubicBezTo>
                  <a:cubicBezTo>
                    <a:pt x="56" y="16"/>
                    <a:pt x="53" y="16"/>
                    <a:pt x="50" y="16"/>
                  </a:cubicBezTo>
                  <a:cubicBezTo>
                    <a:pt x="46" y="16"/>
                    <a:pt x="42" y="16"/>
                    <a:pt x="38" y="14"/>
                  </a:cubicBezTo>
                  <a:cubicBezTo>
                    <a:pt x="36" y="13"/>
                    <a:pt x="34" y="12"/>
                    <a:pt x="32" y="13"/>
                  </a:cubicBezTo>
                  <a:cubicBezTo>
                    <a:pt x="25" y="18"/>
                    <a:pt x="16" y="15"/>
                    <a:pt x="9" y="17"/>
                  </a:cubicBezTo>
                  <a:cubicBezTo>
                    <a:pt x="8" y="17"/>
                    <a:pt x="7" y="17"/>
                    <a:pt x="6" y="17"/>
                  </a:cubicBezTo>
                  <a:cubicBezTo>
                    <a:pt x="4" y="21"/>
                    <a:pt x="5" y="24"/>
                    <a:pt x="4" y="28"/>
                  </a:cubicBezTo>
                  <a:cubicBezTo>
                    <a:pt x="0" y="12"/>
                    <a:pt x="2" y="10"/>
                    <a:pt x="17" y="10"/>
                  </a:cubicBezTo>
                  <a:cubicBezTo>
                    <a:pt x="21" y="9"/>
                    <a:pt x="25" y="11"/>
                    <a:pt x="24" y="4"/>
                  </a:cubicBezTo>
                  <a:cubicBezTo>
                    <a:pt x="23" y="1"/>
                    <a:pt x="25" y="0"/>
                    <a:pt x="28" y="0"/>
                  </a:cubicBezTo>
                  <a:cubicBezTo>
                    <a:pt x="32" y="0"/>
                    <a:pt x="36" y="0"/>
                    <a:pt x="41" y="0"/>
                  </a:cubicBezTo>
                  <a:cubicBezTo>
                    <a:pt x="43" y="0"/>
                    <a:pt x="45" y="1"/>
                    <a:pt x="45" y="4"/>
                  </a:cubicBezTo>
                  <a:cubicBezTo>
                    <a:pt x="44" y="10"/>
                    <a:pt x="47" y="10"/>
                    <a:pt x="51" y="10"/>
                  </a:cubicBezTo>
                  <a:cubicBezTo>
                    <a:pt x="67" y="10"/>
                    <a:pt x="69" y="13"/>
                    <a:pt x="64" y="29"/>
                  </a:cubicBezTo>
                  <a:close/>
                </a:path>
              </a:pathLst>
            </a:custGeom>
            <a:solidFill>
              <a:srgbClr val="A5D8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" name="Freeform 98"/>
            <p:cNvSpPr>
              <a:spLocks/>
            </p:cNvSpPr>
            <p:nvPr/>
          </p:nvSpPr>
          <p:spPr bwMode="auto">
            <a:xfrm>
              <a:off x="3471863" y="6597651"/>
              <a:ext cx="52388" cy="85725"/>
            </a:xfrm>
            <a:custGeom>
              <a:avLst/>
              <a:gdLst>
                <a:gd name="T0" fmla="*/ 14 w 14"/>
                <a:gd name="T1" fmla="*/ 13 h 23"/>
                <a:gd name="T2" fmla="*/ 7 w 14"/>
                <a:gd name="T3" fmla="*/ 22 h 23"/>
                <a:gd name="T4" fmla="*/ 0 w 14"/>
                <a:gd name="T5" fmla="*/ 13 h 23"/>
                <a:gd name="T6" fmla="*/ 9 w 14"/>
                <a:gd name="T7" fmla="*/ 0 h 23"/>
                <a:gd name="T8" fmla="*/ 14 w 14"/>
                <a:gd name="T9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3">
                  <a:moveTo>
                    <a:pt x="14" y="13"/>
                  </a:moveTo>
                  <a:cubicBezTo>
                    <a:pt x="14" y="18"/>
                    <a:pt x="12" y="22"/>
                    <a:pt x="7" y="22"/>
                  </a:cubicBezTo>
                  <a:cubicBezTo>
                    <a:pt x="1" y="23"/>
                    <a:pt x="0" y="18"/>
                    <a:pt x="0" y="13"/>
                  </a:cubicBezTo>
                  <a:cubicBezTo>
                    <a:pt x="0" y="7"/>
                    <a:pt x="2" y="0"/>
                    <a:pt x="9" y="0"/>
                  </a:cubicBezTo>
                  <a:cubicBezTo>
                    <a:pt x="14" y="1"/>
                    <a:pt x="13" y="9"/>
                    <a:pt x="14" y="13"/>
                  </a:cubicBezTo>
                  <a:close/>
                </a:path>
              </a:pathLst>
            </a:custGeom>
            <a:solidFill>
              <a:srgbClr val="E689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Freeform 99"/>
            <p:cNvSpPr>
              <a:spLocks/>
            </p:cNvSpPr>
            <p:nvPr/>
          </p:nvSpPr>
          <p:spPr bwMode="auto">
            <a:xfrm>
              <a:off x="2328863" y="6740526"/>
              <a:ext cx="22225" cy="22225"/>
            </a:xfrm>
            <a:custGeom>
              <a:avLst/>
              <a:gdLst>
                <a:gd name="T0" fmla="*/ 3 w 6"/>
                <a:gd name="T1" fmla="*/ 6 h 6"/>
                <a:gd name="T2" fmla="*/ 0 w 6"/>
                <a:gd name="T3" fmla="*/ 3 h 6"/>
                <a:gd name="T4" fmla="*/ 3 w 6"/>
                <a:gd name="T5" fmla="*/ 0 h 6"/>
                <a:gd name="T6" fmla="*/ 6 w 6"/>
                <a:gd name="T7" fmla="*/ 3 h 6"/>
                <a:gd name="T8" fmla="*/ 3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cubicBezTo>
                    <a:pt x="2" y="6"/>
                    <a:pt x="0" y="5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4" y="0"/>
                    <a:pt x="5" y="1"/>
                    <a:pt x="6" y="3"/>
                  </a:cubicBezTo>
                  <a:cubicBezTo>
                    <a:pt x="6" y="4"/>
                    <a:pt x="5" y="5"/>
                    <a:pt x="3" y="6"/>
                  </a:cubicBezTo>
                  <a:close/>
                </a:path>
              </a:pathLst>
            </a:custGeom>
            <a:solidFill>
              <a:srgbClr val="FBD6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100"/>
            <p:cNvSpPr>
              <a:spLocks/>
            </p:cNvSpPr>
            <p:nvPr/>
          </p:nvSpPr>
          <p:spPr bwMode="auto">
            <a:xfrm>
              <a:off x="3914775" y="6718301"/>
              <a:ext cx="139700" cy="161925"/>
            </a:xfrm>
            <a:custGeom>
              <a:avLst/>
              <a:gdLst>
                <a:gd name="T0" fmla="*/ 33 w 37"/>
                <a:gd name="T1" fmla="*/ 3 h 43"/>
                <a:gd name="T2" fmla="*/ 37 w 37"/>
                <a:gd name="T3" fmla="*/ 12 h 43"/>
                <a:gd name="T4" fmla="*/ 27 w 37"/>
                <a:gd name="T5" fmla="*/ 37 h 43"/>
                <a:gd name="T6" fmla="*/ 23 w 37"/>
                <a:gd name="T7" fmla="*/ 40 h 43"/>
                <a:gd name="T8" fmla="*/ 4 w 37"/>
                <a:gd name="T9" fmla="*/ 38 h 43"/>
                <a:gd name="T10" fmla="*/ 8 w 37"/>
                <a:gd name="T11" fmla="*/ 22 h 43"/>
                <a:gd name="T12" fmla="*/ 9 w 37"/>
                <a:gd name="T13" fmla="*/ 19 h 43"/>
                <a:gd name="T14" fmla="*/ 31 w 37"/>
                <a:gd name="T15" fmla="*/ 2 h 43"/>
                <a:gd name="T16" fmla="*/ 33 w 37"/>
                <a:gd name="T17" fmla="*/ 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43">
                  <a:moveTo>
                    <a:pt x="33" y="3"/>
                  </a:moveTo>
                  <a:cubicBezTo>
                    <a:pt x="34" y="6"/>
                    <a:pt x="36" y="9"/>
                    <a:pt x="37" y="12"/>
                  </a:cubicBezTo>
                  <a:cubicBezTo>
                    <a:pt x="34" y="21"/>
                    <a:pt x="27" y="28"/>
                    <a:pt x="27" y="37"/>
                  </a:cubicBezTo>
                  <a:cubicBezTo>
                    <a:pt x="27" y="40"/>
                    <a:pt x="25" y="40"/>
                    <a:pt x="23" y="40"/>
                  </a:cubicBezTo>
                  <a:cubicBezTo>
                    <a:pt x="16" y="40"/>
                    <a:pt x="8" y="43"/>
                    <a:pt x="4" y="38"/>
                  </a:cubicBezTo>
                  <a:cubicBezTo>
                    <a:pt x="0" y="33"/>
                    <a:pt x="6" y="28"/>
                    <a:pt x="8" y="22"/>
                  </a:cubicBezTo>
                  <a:cubicBezTo>
                    <a:pt x="8" y="21"/>
                    <a:pt x="9" y="20"/>
                    <a:pt x="9" y="19"/>
                  </a:cubicBezTo>
                  <a:cubicBezTo>
                    <a:pt x="12" y="8"/>
                    <a:pt x="18" y="0"/>
                    <a:pt x="31" y="2"/>
                  </a:cubicBezTo>
                  <a:cubicBezTo>
                    <a:pt x="31" y="2"/>
                    <a:pt x="32" y="3"/>
                    <a:pt x="33" y="3"/>
                  </a:cubicBezTo>
                  <a:close/>
                </a:path>
              </a:pathLst>
            </a:custGeom>
            <a:solidFill>
              <a:srgbClr val="48AC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101"/>
            <p:cNvSpPr>
              <a:spLocks/>
            </p:cNvSpPr>
            <p:nvPr/>
          </p:nvSpPr>
          <p:spPr bwMode="auto">
            <a:xfrm>
              <a:off x="4065588" y="6694488"/>
              <a:ext cx="192088" cy="166688"/>
            </a:xfrm>
            <a:custGeom>
              <a:avLst/>
              <a:gdLst>
                <a:gd name="T0" fmla="*/ 15 w 51"/>
                <a:gd name="T1" fmla="*/ 1 h 44"/>
                <a:gd name="T2" fmla="*/ 34 w 51"/>
                <a:gd name="T3" fmla="*/ 2 h 44"/>
                <a:gd name="T4" fmla="*/ 43 w 51"/>
                <a:gd name="T5" fmla="*/ 21 h 44"/>
                <a:gd name="T6" fmla="*/ 51 w 51"/>
                <a:gd name="T7" fmla="*/ 41 h 44"/>
                <a:gd name="T8" fmla="*/ 0 w 51"/>
                <a:gd name="T9" fmla="*/ 41 h 44"/>
                <a:gd name="T10" fmla="*/ 0 w 51"/>
                <a:gd name="T11" fmla="*/ 38 h 44"/>
                <a:gd name="T12" fmla="*/ 15 w 51"/>
                <a:gd name="T13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44">
                  <a:moveTo>
                    <a:pt x="15" y="1"/>
                  </a:moveTo>
                  <a:cubicBezTo>
                    <a:pt x="21" y="1"/>
                    <a:pt x="28" y="0"/>
                    <a:pt x="34" y="2"/>
                  </a:cubicBezTo>
                  <a:cubicBezTo>
                    <a:pt x="41" y="6"/>
                    <a:pt x="41" y="15"/>
                    <a:pt x="43" y="21"/>
                  </a:cubicBezTo>
                  <a:cubicBezTo>
                    <a:pt x="46" y="27"/>
                    <a:pt x="48" y="34"/>
                    <a:pt x="51" y="41"/>
                  </a:cubicBezTo>
                  <a:cubicBezTo>
                    <a:pt x="34" y="39"/>
                    <a:pt x="17" y="44"/>
                    <a:pt x="0" y="41"/>
                  </a:cubicBezTo>
                  <a:cubicBezTo>
                    <a:pt x="0" y="40"/>
                    <a:pt x="0" y="39"/>
                    <a:pt x="0" y="38"/>
                  </a:cubicBezTo>
                  <a:cubicBezTo>
                    <a:pt x="3" y="25"/>
                    <a:pt x="10" y="14"/>
                    <a:pt x="15" y="1"/>
                  </a:cubicBezTo>
                  <a:close/>
                </a:path>
              </a:pathLst>
            </a:custGeom>
            <a:solidFill>
              <a:srgbClr val="E95B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" name="Freeform 102"/>
            <p:cNvSpPr>
              <a:spLocks/>
            </p:cNvSpPr>
            <p:nvPr/>
          </p:nvSpPr>
          <p:spPr bwMode="auto">
            <a:xfrm>
              <a:off x="4027488" y="7478713"/>
              <a:ext cx="309563" cy="65088"/>
            </a:xfrm>
            <a:custGeom>
              <a:avLst/>
              <a:gdLst>
                <a:gd name="T0" fmla="*/ 42 w 82"/>
                <a:gd name="T1" fmla="*/ 16 h 17"/>
                <a:gd name="T2" fmla="*/ 9 w 82"/>
                <a:gd name="T3" fmla="*/ 16 h 17"/>
                <a:gd name="T4" fmla="*/ 1 w 82"/>
                <a:gd name="T5" fmla="*/ 8 h 17"/>
                <a:gd name="T6" fmla="*/ 10 w 82"/>
                <a:gd name="T7" fmla="*/ 1 h 17"/>
                <a:gd name="T8" fmla="*/ 61 w 82"/>
                <a:gd name="T9" fmla="*/ 0 h 17"/>
                <a:gd name="T10" fmla="*/ 77 w 82"/>
                <a:gd name="T11" fmla="*/ 1 h 17"/>
                <a:gd name="T12" fmla="*/ 82 w 82"/>
                <a:gd name="T13" fmla="*/ 9 h 17"/>
                <a:gd name="T14" fmla="*/ 76 w 82"/>
                <a:gd name="T15" fmla="*/ 16 h 17"/>
                <a:gd name="T16" fmla="*/ 42 w 82"/>
                <a:gd name="T17" fmla="*/ 16 h 17"/>
                <a:gd name="T18" fmla="*/ 42 w 82"/>
                <a:gd name="T1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17">
                  <a:moveTo>
                    <a:pt x="42" y="16"/>
                  </a:moveTo>
                  <a:cubicBezTo>
                    <a:pt x="31" y="16"/>
                    <a:pt x="20" y="16"/>
                    <a:pt x="9" y="16"/>
                  </a:cubicBezTo>
                  <a:cubicBezTo>
                    <a:pt x="3" y="17"/>
                    <a:pt x="0" y="14"/>
                    <a:pt x="1" y="8"/>
                  </a:cubicBezTo>
                  <a:cubicBezTo>
                    <a:pt x="1" y="2"/>
                    <a:pt x="4" y="1"/>
                    <a:pt x="10" y="1"/>
                  </a:cubicBezTo>
                  <a:cubicBezTo>
                    <a:pt x="27" y="0"/>
                    <a:pt x="44" y="0"/>
                    <a:pt x="61" y="0"/>
                  </a:cubicBezTo>
                  <a:cubicBezTo>
                    <a:pt x="66" y="0"/>
                    <a:pt x="71" y="2"/>
                    <a:pt x="77" y="1"/>
                  </a:cubicBezTo>
                  <a:cubicBezTo>
                    <a:pt x="82" y="1"/>
                    <a:pt x="82" y="6"/>
                    <a:pt x="82" y="9"/>
                  </a:cubicBezTo>
                  <a:cubicBezTo>
                    <a:pt x="82" y="14"/>
                    <a:pt x="80" y="16"/>
                    <a:pt x="76" y="16"/>
                  </a:cubicBezTo>
                  <a:cubicBezTo>
                    <a:pt x="64" y="16"/>
                    <a:pt x="53" y="16"/>
                    <a:pt x="42" y="16"/>
                  </a:cubicBezTo>
                  <a:cubicBezTo>
                    <a:pt x="42" y="16"/>
                    <a:pt x="42" y="16"/>
                    <a:pt x="42" y="16"/>
                  </a:cubicBezTo>
                  <a:close/>
                </a:path>
              </a:pathLst>
            </a:custGeom>
            <a:solidFill>
              <a:srgbClr val="EAEE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" name="Freeform 103"/>
            <p:cNvSpPr>
              <a:spLocks/>
            </p:cNvSpPr>
            <p:nvPr/>
          </p:nvSpPr>
          <p:spPr bwMode="auto">
            <a:xfrm>
              <a:off x="4043363" y="7546976"/>
              <a:ext cx="277813" cy="3175"/>
            </a:xfrm>
            <a:custGeom>
              <a:avLst/>
              <a:gdLst>
                <a:gd name="T0" fmla="*/ 0 w 74"/>
                <a:gd name="T1" fmla="*/ 0 h 1"/>
                <a:gd name="T2" fmla="*/ 74 w 74"/>
                <a:gd name="T3" fmla="*/ 0 h 1"/>
                <a:gd name="T4" fmla="*/ 74 w 74"/>
                <a:gd name="T5" fmla="*/ 1 h 1"/>
                <a:gd name="T6" fmla="*/ 0 w 74"/>
                <a:gd name="T7" fmla="*/ 1 h 1"/>
                <a:gd name="T8" fmla="*/ 0 w 74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1">
                  <a:moveTo>
                    <a:pt x="0" y="0"/>
                  </a:moveTo>
                  <a:cubicBezTo>
                    <a:pt x="25" y="0"/>
                    <a:pt x="50" y="0"/>
                    <a:pt x="74" y="0"/>
                  </a:cubicBezTo>
                  <a:cubicBezTo>
                    <a:pt x="74" y="1"/>
                    <a:pt x="74" y="1"/>
                    <a:pt x="74" y="1"/>
                  </a:cubicBezTo>
                  <a:cubicBezTo>
                    <a:pt x="50" y="1"/>
                    <a:pt x="25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C4C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" name="Freeform 104"/>
            <p:cNvSpPr>
              <a:spLocks/>
            </p:cNvSpPr>
            <p:nvPr/>
          </p:nvSpPr>
          <p:spPr bwMode="auto">
            <a:xfrm>
              <a:off x="4021138" y="7124701"/>
              <a:ext cx="327025" cy="68263"/>
            </a:xfrm>
            <a:custGeom>
              <a:avLst/>
              <a:gdLst>
                <a:gd name="T0" fmla="*/ 5 w 87"/>
                <a:gd name="T1" fmla="*/ 16 h 18"/>
                <a:gd name="T2" fmla="*/ 16 w 87"/>
                <a:gd name="T3" fmla="*/ 0 h 18"/>
                <a:gd name="T4" fmla="*/ 71 w 87"/>
                <a:gd name="T5" fmla="*/ 0 h 18"/>
                <a:gd name="T6" fmla="*/ 82 w 87"/>
                <a:gd name="T7" fmla="*/ 16 h 18"/>
                <a:gd name="T8" fmla="*/ 70 w 87"/>
                <a:gd name="T9" fmla="*/ 17 h 18"/>
                <a:gd name="T10" fmla="*/ 14 w 87"/>
                <a:gd name="T11" fmla="*/ 17 h 18"/>
                <a:gd name="T12" fmla="*/ 5 w 87"/>
                <a:gd name="T13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18">
                  <a:moveTo>
                    <a:pt x="5" y="16"/>
                  </a:moveTo>
                  <a:cubicBezTo>
                    <a:pt x="0" y="2"/>
                    <a:pt x="2" y="0"/>
                    <a:pt x="16" y="0"/>
                  </a:cubicBezTo>
                  <a:cubicBezTo>
                    <a:pt x="34" y="0"/>
                    <a:pt x="53" y="0"/>
                    <a:pt x="71" y="0"/>
                  </a:cubicBezTo>
                  <a:cubicBezTo>
                    <a:pt x="85" y="0"/>
                    <a:pt x="87" y="2"/>
                    <a:pt x="82" y="16"/>
                  </a:cubicBezTo>
                  <a:cubicBezTo>
                    <a:pt x="78" y="18"/>
                    <a:pt x="74" y="17"/>
                    <a:pt x="70" y="17"/>
                  </a:cubicBezTo>
                  <a:cubicBezTo>
                    <a:pt x="51" y="17"/>
                    <a:pt x="33" y="17"/>
                    <a:pt x="14" y="17"/>
                  </a:cubicBezTo>
                  <a:cubicBezTo>
                    <a:pt x="11" y="17"/>
                    <a:pt x="7" y="18"/>
                    <a:pt x="5" y="16"/>
                  </a:cubicBezTo>
                  <a:close/>
                </a:path>
              </a:pathLst>
            </a:custGeom>
            <a:solidFill>
              <a:srgbClr val="E9EE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" name="Freeform 105"/>
            <p:cNvSpPr>
              <a:spLocks/>
            </p:cNvSpPr>
            <p:nvPr/>
          </p:nvSpPr>
          <p:spPr bwMode="auto">
            <a:xfrm>
              <a:off x="4040188" y="7185026"/>
              <a:ext cx="288925" cy="11113"/>
            </a:xfrm>
            <a:custGeom>
              <a:avLst/>
              <a:gdLst>
                <a:gd name="T0" fmla="*/ 0 w 77"/>
                <a:gd name="T1" fmla="*/ 0 h 3"/>
                <a:gd name="T2" fmla="*/ 77 w 77"/>
                <a:gd name="T3" fmla="*/ 0 h 3"/>
                <a:gd name="T4" fmla="*/ 73 w 77"/>
                <a:gd name="T5" fmla="*/ 2 h 3"/>
                <a:gd name="T6" fmla="*/ 4 w 77"/>
                <a:gd name="T7" fmla="*/ 2 h 3"/>
                <a:gd name="T8" fmla="*/ 0 w 7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3">
                  <a:moveTo>
                    <a:pt x="0" y="0"/>
                  </a:moveTo>
                  <a:cubicBezTo>
                    <a:pt x="25" y="0"/>
                    <a:pt x="51" y="0"/>
                    <a:pt x="77" y="0"/>
                  </a:cubicBezTo>
                  <a:cubicBezTo>
                    <a:pt x="77" y="3"/>
                    <a:pt x="74" y="2"/>
                    <a:pt x="73" y="2"/>
                  </a:cubicBezTo>
                  <a:cubicBezTo>
                    <a:pt x="50" y="2"/>
                    <a:pt x="27" y="2"/>
                    <a:pt x="4" y="2"/>
                  </a:cubicBezTo>
                  <a:cubicBezTo>
                    <a:pt x="2" y="2"/>
                    <a:pt x="0" y="3"/>
                    <a:pt x="0" y="0"/>
                  </a:cubicBezTo>
                  <a:close/>
                </a:path>
              </a:pathLst>
            </a:custGeom>
            <a:solidFill>
              <a:srgbClr val="B5B9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" name="Freeform 106"/>
            <p:cNvSpPr>
              <a:spLocks/>
            </p:cNvSpPr>
            <p:nvPr/>
          </p:nvSpPr>
          <p:spPr bwMode="auto">
            <a:xfrm>
              <a:off x="2670175" y="7121526"/>
              <a:ext cx="323850" cy="74613"/>
            </a:xfrm>
            <a:custGeom>
              <a:avLst/>
              <a:gdLst>
                <a:gd name="T0" fmla="*/ 5 w 86"/>
                <a:gd name="T1" fmla="*/ 17 h 20"/>
                <a:gd name="T2" fmla="*/ 2 w 86"/>
                <a:gd name="T3" fmla="*/ 5 h 20"/>
                <a:gd name="T4" fmla="*/ 12 w 86"/>
                <a:gd name="T5" fmla="*/ 1 h 20"/>
                <a:gd name="T6" fmla="*/ 71 w 86"/>
                <a:gd name="T7" fmla="*/ 1 h 20"/>
                <a:gd name="T8" fmla="*/ 82 w 86"/>
                <a:gd name="T9" fmla="*/ 17 h 20"/>
                <a:gd name="T10" fmla="*/ 67 w 86"/>
                <a:gd name="T11" fmla="*/ 18 h 20"/>
                <a:gd name="T12" fmla="*/ 13 w 86"/>
                <a:gd name="T13" fmla="*/ 18 h 20"/>
                <a:gd name="T14" fmla="*/ 5 w 86"/>
                <a:gd name="T15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20">
                  <a:moveTo>
                    <a:pt x="5" y="17"/>
                  </a:moveTo>
                  <a:cubicBezTo>
                    <a:pt x="0" y="14"/>
                    <a:pt x="0" y="9"/>
                    <a:pt x="2" y="5"/>
                  </a:cubicBezTo>
                  <a:cubicBezTo>
                    <a:pt x="3" y="0"/>
                    <a:pt x="8" y="1"/>
                    <a:pt x="12" y="1"/>
                  </a:cubicBezTo>
                  <a:cubicBezTo>
                    <a:pt x="31" y="1"/>
                    <a:pt x="51" y="1"/>
                    <a:pt x="71" y="1"/>
                  </a:cubicBezTo>
                  <a:cubicBezTo>
                    <a:pt x="85" y="1"/>
                    <a:pt x="86" y="3"/>
                    <a:pt x="82" y="17"/>
                  </a:cubicBezTo>
                  <a:cubicBezTo>
                    <a:pt x="77" y="20"/>
                    <a:pt x="72" y="18"/>
                    <a:pt x="67" y="18"/>
                  </a:cubicBezTo>
                  <a:cubicBezTo>
                    <a:pt x="49" y="18"/>
                    <a:pt x="31" y="18"/>
                    <a:pt x="13" y="18"/>
                  </a:cubicBezTo>
                  <a:cubicBezTo>
                    <a:pt x="10" y="18"/>
                    <a:pt x="7" y="19"/>
                    <a:pt x="5" y="17"/>
                  </a:cubicBezTo>
                  <a:close/>
                </a:path>
              </a:pathLst>
            </a:custGeom>
            <a:solidFill>
              <a:srgbClr val="E8ED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" name="Freeform 107"/>
            <p:cNvSpPr>
              <a:spLocks/>
            </p:cNvSpPr>
            <p:nvPr/>
          </p:nvSpPr>
          <p:spPr bwMode="auto">
            <a:xfrm>
              <a:off x="2689225" y="7185026"/>
              <a:ext cx="288925" cy="11113"/>
            </a:xfrm>
            <a:custGeom>
              <a:avLst/>
              <a:gdLst>
                <a:gd name="T0" fmla="*/ 0 w 77"/>
                <a:gd name="T1" fmla="*/ 0 h 3"/>
                <a:gd name="T2" fmla="*/ 77 w 77"/>
                <a:gd name="T3" fmla="*/ 0 h 3"/>
                <a:gd name="T4" fmla="*/ 73 w 77"/>
                <a:gd name="T5" fmla="*/ 2 h 3"/>
                <a:gd name="T6" fmla="*/ 4 w 77"/>
                <a:gd name="T7" fmla="*/ 2 h 3"/>
                <a:gd name="T8" fmla="*/ 0 w 7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3">
                  <a:moveTo>
                    <a:pt x="0" y="0"/>
                  </a:moveTo>
                  <a:cubicBezTo>
                    <a:pt x="25" y="0"/>
                    <a:pt x="51" y="0"/>
                    <a:pt x="77" y="0"/>
                  </a:cubicBezTo>
                  <a:cubicBezTo>
                    <a:pt x="77" y="3"/>
                    <a:pt x="74" y="2"/>
                    <a:pt x="73" y="2"/>
                  </a:cubicBezTo>
                  <a:cubicBezTo>
                    <a:pt x="50" y="2"/>
                    <a:pt x="27" y="2"/>
                    <a:pt x="4" y="2"/>
                  </a:cubicBezTo>
                  <a:cubicBezTo>
                    <a:pt x="2" y="2"/>
                    <a:pt x="0" y="3"/>
                    <a:pt x="0" y="0"/>
                  </a:cubicBezTo>
                  <a:close/>
                </a:path>
              </a:pathLst>
            </a:custGeom>
            <a:solidFill>
              <a:srgbClr val="B5B9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" name="Freeform 108"/>
            <p:cNvSpPr>
              <a:spLocks/>
            </p:cNvSpPr>
            <p:nvPr/>
          </p:nvSpPr>
          <p:spPr bwMode="auto">
            <a:xfrm>
              <a:off x="4159250" y="6650038"/>
              <a:ext cx="34925" cy="33338"/>
            </a:xfrm>
            <a:custGeom>
              <a:avLst/>
              <a:gdLst>
                <a:gd name="T0" fmla="*/ 5 w 9"/>
                <a:gd name="T1" fmla="*/ 0 h 9"/>
                <a:gd name="T2" fmla="*/ 7 w 9"/>
                <a:gd name="T3" fmla="*/ 6 h 9"/>
                <a:gd name="T4" fmla="*/ 0 w 9"/>
                <a:gd name="T5" fmla="*/ 6 h 9"/>
                <a:gd name="T6" fmla="*/ 5 w 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cubicBezTo>
                    <a:pt x="7" y="1"/>
                    <a:pt x="9" y="3"/>
                    <a:pt x="7" y="6"/>
                  </a:cubicBezTo>
                  <a:cubicBezTo>
                    <a:pt x="5" y="9"/>
                    <a:pt x="3" y="8"/>
                    <a:pt x="0" y="6"/>
                  </a:cubicBezTo>
                  <a:cubicBezTo>
                    <a:pt x="0" y="3"/>
                    <a:pt x="1" y="1"/>
                    <a:pt x="5" y="0"/>
                  </a:cubicBezTo>
                  <a:close/>
                </a:path>
              </a:pathLst>
            </a:custGeom>
            <a:solidFill>
              <a:srgbClr val="D1CA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" name="Freeform 109"/>
            <p:cNvSpPr>
              <a:spLocks/>
            </p:cNvSpPr>
            <p:nvPr/>
          </p:nvSpPr>
          <p:spPr bwMode="auto">
            <a:xfrm>
              <a:off x="3389313" y="6735763"/>
              <a:ext cx="217488" cy="73025"/>
            </a:xfrm>
            <a:custGeom>
              <a:avLst/>
              <a:gdLst>
                <a:gd name="T0" fmla="*/ 57 w 58"/>
                <a:gd name="T1" fmla="*/ 7 h 19"/>
                <a:gd name="T2" fmla="*/ 58 w 58"/>
                <a:gd name="T3" fmla="*/ 14 h 19"/>
                <a:gd name="T4" fmla="*/ 48 w 58"/>
                <a:gd name="T5" fmla="*/ 18 h 19"/>
                <a:gd name="T6" fmla="*/ 12 w 58"/>
                <a:gd name="T7" fmla="*/ 18 h 19"/>
                <a:gd name="T8" fmla="*/ 1 w 58"/>
                <a:gd name="T9" fmla="*/ 7 h 19"/>
                <a:gd name="T10" fmla="*/ 1 w 58"/>
                <a:gd name="T11" fmla="*/ 7 h 19"/>
                <a:gd name="T12" fmla="*/ 40 w 58"/>
                <a:gd name="T13" fmla="*/ 7 h 19"/>
                <a:gd name="T14" fmla="*/ 37 w 58"/>
                <a:gd name="T15" fmla="*/ 12 h 19"/>
                <a:gd name="T16" fmla="*/ 23 w 58"/>
                <a:gd name="T17" fmla="*/ 12 h 19"/>
                <a:gd name="T18" fmla="*/ 36 w 58"/>
                <a:gd name="T19" fmla="*/ 13 h 19"/>
                <a:gd name="T20" fmla="*/ 42 w 58"/>
                <a:gd name="T21" fmla="*/ 6 h 19"/>
                <a:gd name="T22" fmla="*/ 57 w 58"/>
                <a:gd name="T23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19">
                  <a:moveTo>
                    <a:pt x="57" y="7"/>
                  </a:moveTo>
                  <a:cubicBezTo>
                    <a:pt x="57" y="10"/>
                    <a:pt x="58" y="12"/>
                    <a:pt x="58" y="14"/>
                  </a:cubicBezTo>
                  <a:cubicBezTo>
                    <a:pt x="56" y="17"/>
                    <a:pt x="52" y="18"/>
                    <a:pt x="48" y="18"/>
                  </a:cubicBezTo>
                  <a:cubicBezTo>
                    <a:pt x="36" y="18"/>
                    <a:pt x="24" y="18"/>
                    <a:pt x="12" y="18"/>
                  </a:cubicBezTo>
                  <a:cubicBezTo>
                    <a:pt x="4" y="19"/>
                    <a:pt x="0" y="1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4" y="6"/>
                    <a:pt x="27" y="0"/>
                    <a:pt x="40" y="7"/>
                  </a:cubicBezTo>
                  <a:cubicBezTo>
                    <a:pt x="44" y="12"/>
                    <a:pt x="41" y="13"/>
                    <a:pt x="37" y="12"/>
                  </a:cubicBezTo>
                  <a:cubicBezTo>
                    <a:pt x="32" y="12"/>
                    <a:pt x="27" y="11"/>
                    <a:pt x="23" y="12"/>
                  </a:cubicBezTo>
                  <a:cubicBezTo>
                    <a:pt x="27" y="11"/>
                    <a:pt x="32" y="12"/>
                    <a:pt x="36" y="13"/>
                  </a:cubicBezTo>
                  <a:cubicBezTo>
                    <a:pt x="41" y="13"/>
                    <a:pt x="42" y="11"/>
                    <a:pt x="42" y="6"/>
                  </a:cubicBezTo>
                  <a:cubicBezTo>
                    <a:pt x="47" y="5"/>
                    <a:pt x="52" y="4"/>
                    <a:pt x="57" y="7"/>
                  </a:cubicBezTo>
                  <a:close/>
                </a:path>
              </a:pathLst>
            </a:custGeom>
            <a:solidFill>
              <a:srgbClr val="CFD4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" name="Freeform 110"/>
            <p:cNvSpPr>
              <a:spLocks/>
            </p:cNvSpPr>
            <p:nvPr/>
          </p:nvSpPr>
          <p:spPr bwMode="auto">
            <a:xfrm>
              <a:off x="4513263" y="6491288"/>
              <a:ext cx="52388" cy="230188"/>
            </a:xfrm>
            <a:custGeom>
              <a:avLst/>
              <a:gdLst>
                <a:gd name="T0" fmla="*/ 10 w 14"/>
                <a:gd name="T1" fmla="*/ 2 h 61"/>
                <a:gd name="T2" fmla="*/ 11 w 14"/>
                <a:gd name="T3" fmla="*/ 56 h 61"/>
                <a:gd name="T4" fmla="*/ 7 w 14"/>
                <a:gd name="T5" fmla="*/ 60 h 61"/>
                <a:gd name="T6" fmla="*/ 3 w 14"/>
                <a:gd name="T7" fmla="*/ 56 h 61"/>
                <a:gd name="T8" fmla="*/ 3 w 14"/>
                <a:gd name="T9" fmla="*/ 49 h 61"/>
                <a:gd name="T10" fmla="*/ 3 w 14"/>
                <a:gd name="T11" fmla="*/ 41 h 61"/>
                <a:gd name="T12" fmla="*/ 1 w 14"/>
                <a:gd name="T13" fmla="*/ 38 h 61"/>
                <a:gd name="T14" fmla="*/ 0 w 14"/>
                <a:gd name="T15" fmla="*/ 11 h 61"/>
                <a:gd name="T16" fmla="*/ 10 w 14"/>
                <a:gd name="T17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61">
                  <a:moveTo>
                    <a:pt x="10" y="2"/>
                  </a:moveTo>
                  <a:cubicBezTo>
                    <a:pt x="14" y="20"/>
                    <a:pt x="11" y="38"/>
                    <a:pt x="11" y="56"/>
                  </a:cubicBezTo>
                  <a:cubicBezTo>
                    <a:pt x="11" y="58"/>
                    <a:pt x="10" y="60"/>
                    <a:pt x="7" y="60"/>
                  </a:cubicBezTo>
                  <a:cubicBezTo>
                    <a:pt x="4" y="61"/>
                    <a:pt x="3" y="59"/>
                    <a:pt x="3" y="56"/>
                  </a:cubicBezTo>
                  <a:cubicBezTo>
                    <a:pt x="2" y="54"/>
                    <a:pt x="3" y="51"/>
                    <a:pt x="3" y="49"/>
                  </a:cubicBezTo>
                  <a:cubicBezTo>
                    <a:pt x="6" y="46"/>
                    <a:pt x="6" y="43"/>
                    <a:pt x="3" y="41"/>
                  </a:cubicBezTo>
                  <a:cubicBezTo>
                    <a:pt x="2" y="40"/>
                    <a:pt x="2" y="39"/>
                    <a:pt x="1" y="38"/>
                  </a:cubicBezTo>
                  <a:cubicBezTo>
                    <a:pt x="1" y="29"/>
                    <a:pt x="1" y="20"/>
                    <a:pt x="0" y="11"/>
                  </a:cubicBezTo>
                  <a:cubicBezTo>
                    <a:pt x="0" y="3"/>
                    <a:pt x="2" y="0"/>
                    <a:pt x="10" y="2"/>
                  </a:cubicBezTo>
                  <a:close/>
                </a:path>
              </a:pathLst>
            </a:custGeom>
            <a:solidFill>
              <a:srgbClr val="972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" name="Freeform 111"/>
            <p:cNvSpPr>
              <a:spLocks/>
            </p:cNvSpPr>
            <p:nvPr/>
          </p:nvSpPr>
          <p:spPr bwMode="auto">
            <a:xfrm>
              <a:off x="4672013" y="6573838"/>
              <a:ext cx="52388" cy="158750"/>
            </a:xfrm>
            <a:custGeom>
              <a:avLst/>
              <a:gdLst>
                <a:gd name="T0" fmla="*/ 14 w 14"/>
                <a:gd name="T1" fmla="*/ 2 h 42"/>
                <a:gd name="T2" fmla="*/ 14 w 14"/>
                <a:gd name="T3" fmla="*/ 33 h 42"/>
                <a:gd name="T4" fmla="*/ 7 w 14"/>
                <a:gd name="T5" fmla="*/ 41 h 42"/>
                <a:gd name="T6" fmla="*/ 0 w 14"/>
                <a:gd name="T7" fmla="*/ 33 h 42"/>
                <a:gd name="T8" fmla="*/ 0 w 14"/>
                <a:gd name="T9" fmla="*/ 2 h 42"/>
                <a:gd name="T10" fmla="*/ 14 w 14"/>
                <a:gd name="T11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42">
                  <a:moveTo>
                    <a:pt x="14" y="2"/>
                  </a:moveTo>
                  <a:cubicBezTo>
                    <a:pt x="14" y="12"/>
                    <a:pt x="14" y="22"/>
                    <a:pt x="14" y="33"/>
                  </a:cubicBezTo>
                  <a:cubicBezTo>
                    <a:pt x="14" y="37"/>
                    <a:pt x="12" y="42"/>
                    <a:pt x="7" y="41"/>
                  </a:cubicBezTo>
                  <a:cubicBezTo>
                    <a:pt x="1" y="41"/>
                    <a:pt x="0" y="37"/>
                    <a:pt x="0" y="33"/>
                  </a:cubicBezTo>
                  <a:cubicBezTo>
                    <a:pt x="0" y="22"/>
                    <a:pt x="0" y="12"/>
                    <a:pt x="0" y="2"/>
                  </a:cubicBezTo>
                  <a:cubicBezTo>
                    <a:pt x="5" y="1"/>
                    <a:pt x="9" y="0"/>
                    <a:pt x="14" y="2"/>
                  </a:cubicBezTo>
                  <a:close/>
                </a:path>
              </a:pathLst>
            </a:custGeom>
            <a:solidFill>
              <a:srgbClr val="47A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" name="Freeform 112"/>
            <p:cNvSpPr>
              <a:spLocks/>
            </p:cNvSpPr>
            <p:nvPr/>
          </p:nvSpPr>
          <p:spPr bwMode="auto">
            <a:xfrm>
              <a:off x="4524375" y="6645276"/>
              <a:ext cx="26988" cy="34925"/>
            </a:xfrm>
            <a:custGeom>
              <a:avLst/>
              <a:gdLst>
                <a:gd name="T0" fmla="*/ 0 w 7"/>
                <a:gd name="T1" fmla="*/ 0 h 9"/>
                <a:gd name="T2" fmla="*/ 6 w 7"/>
                <a:gd name="T3" fmla="*/ 5 h 9"/>
                <a:gd name="T4" fmla="*/ 0 w 7"/>
                <a:gd name="T5" fmla="*/ 8 h 9"/>
                <a:gd name="T6" fmla="*/ 0 w 7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0" y="0"/>
                  </a:moveTo>
                  <a:cubicBezTo>
                    <a:pt x="3" y="0"/>
                    <a:pt x="7" y="0"/>
                    <a:pt x="6" y="5"/>
                  </a:cubicBezTo>
                  <a:cubicBezTo>
                    <a:pt x="6" y="9"/>
                    <a:pt x="3" y="9"/>
                    <a:pt x="0" y="8"/>
                  </a:cubicBezTo>
                  <a:cubicBezTo>
                    <a:pt x="0" y="5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BD37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7" name="Freeform 113"/>
            <p:cNvSpPr>
              <a:spLocks/>
            </p:cNvSpPr>
            <p:nvPr/>
          </p:nvSpPr>
          <p:spPr bwMode="auto">
            <a:xfrm>
              <a:off x="4821238" y="6513513"/>
              <a:ext cx="53975" cy="222250"/>
            </a:xfrm>
            <a:custGeom>
              <a:avLst/>
              <a:gdLst>
                <a:gd name="T0" fmla="*/ 14 w 14"/>
                <a:gd name="T1" fmla="*/ 4 h 59"/>
                <a:gd name="T2" fmla="*/ 14 w 14"/>
                <a:gd name="T3" fmla="*/ 55 h 59"/>
                <a:gd name="T4" fmla="*/ 1 w 14"/>
                <a:gd name="T5" fmla="*/ 47 h 59"/>
                <a:gd name="T6" fmla="*/ 0 w 14"/>
                <a:gd name="T7" fmla="*/ 16 h 59"/>
                <a:gd name="T8" fmla="*/ 1 w 14"/>
                <a:gd name="T9" fmla="*/ 12 h 59"/>
                <a:gd name="T10" fmla="*/ 14 w 14"/>
                <a:gd name="T11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9">
                  <a:moveTo>
                    <a:pt x="14" y="4"/>
                  </a:moveTo>
                  <a:cubicBezTo>
                    <a:pt x="14" y="21"/>
                    <a:pt x="14" y="38"/>
                    <a:pt x="14" y="55"/>
                  </a:cubicBezTo>
                  <a:cubicBezTo>
                    <a:pt x="5" y="59"/>
                    <a:pt x="1" y="57"/>
                    <a:pt x="1" y="47"/>
                  </a:cubicBezTo>
                  <a:cubicBezTo>
                    <a:pt x="0" y="37"/>
                    <a:pt x="0" y="27"/>
                    <a:pt x="0" y="16"/>
                  </a:cubicBezTo>
                  <a:cubicBezTo>
                    <a:pt x="0" y="15"/>
                    <a:pt x="1" y="13"/>
                    <a:pt x="1" y="12"/>
                  </a:cubicBezTo>
                  <a:cubicBezTo>
                    <a:pt x="2" y="1"/>
                    <a:pt x="4" y="0"/>
                    <a:pt x="14" y="4"/>
                  </a:cubicBezTo>
                  <a:close/>
                </a:path>
              </a:pathLst>
            </a:custGeom>
            <a:solidFill>
              <a:srgbClr val="DE6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8" name="Freeform 114"/>
            <p:cNvSpPr>
              <a:spLocks/>
            </p:cNvSpPr>
            <p:nvPr/>
          </p:nvSpPr>
          <p:spPr bwMode="auto">
            <a:xfrm>
              <a:off x="2016125" y="6589713"/>
              <a:ext cx="74613" cy="109538"/>
            </a:xfrm>
            <a:custGeom>
              <a:avLst/>
              <a:gdLst>
                <a:gd name="T0" fmla="*/ 20 w 20"/>
                <a:gd name="T1" fmla="*/ 0 h 29"/>
                <a:gd name="T2" fmla="*/ 6 w 20"/>
                <a:gd name="T3" fmla="*/ 26 h 29"/>
                <a:gd name="T4" fmla="*/ 2 w 20"/>
                <a:gd name="T5" fmla="*/ 29 h 29"/>
                <a:gd name="T6" fmla="*/ 1 w 20"/>
                <a:gd name="T7" fmla="*/ 24 h 29"/>
                <a:gd name="T8" fmla="*/ 20 w 20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9">
                  <a:moveTo>
                    <a:pt x="20" y="0"/>
                  </a:moveTo>
                  <a:cubicBezTo>
                    <a:pt x="13" y="7"/>
                    <a:pt x="8" y="15"/>
                    <a:pt x="6" y="26"/>
                  </a:cubicBezTo>
                  <a:cubicBezTo>
                    <a:pt x="5" y="27"/>
                    <a:pt x="4" y="29"/>
                    <a:pt x="2" y="29"/>
                  </a:cubicBezTo>
                  <a:cubicBezTo>
                    <a:pt x="0" y="28"/>
                    <a:pt x="0" y="26"/>
                    <a:pt x="1" y="24"/>
                  </a:cubicBezTo>
                  <a:cubicBezTo>
                    <a:pt x="4" y="14"/>
                    <a:pt x="11" y="6"/>
                    <a:pt x="20" y="0"/>
                  </a:cubicBezTo>
                  <a:close/>
                </a:path>
              </a:pathLst>
            </a:custGeom>
            <a:solidFill>
              <a:srgbClr val="9FD6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9" name="Freeform 115"/>
            <p:cNvSpPr>
              <a:spLocks/>
            </p:cNvSpPr>
            <p:nvPr/>
          </p:nvSpPr>
          <p:spPr bwMode="auto">
            <a:xfrm>
              <a:off x="2132013" y="6688138"/>
              <a:ext cx="46038" cy="36513"/>
            </a:xfrm>
            <a:custGeom>
              <a:avLst/>
              <a:gdLst>
                <a:gd name="T0" fmla="*/ 11 w 12"/>
                <a:gd name="T1" fmla="*/ 8 h 10"/>
                <a:gd name="T2" fmla="*/ 0 w 12"/>
                <a:gd name="T3" fmla="*/ 8 h 10"/>
                <a:gd name="T4" fmla="*/ 12 w 12"/>
                <a:gd name="T5" fmla="*/ 7 h 10"/>
                <a:gd name="T6" fmla="*/ 11 w 12"/>
                <a:gd name="T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0">
                  <a:moveTo>
                    <a:pt x="11" y="8"/>
                  </a:moveTo>
                  <a:cubicBezTo>
                    <a:pt x="7" y="9"/>
                    <a:pt x="4" y="10"/>
                    <a:pt x="0" y="8"/>
                  </a:cubicBezTo>
                  <a:cubicBezTo>
                    <a:pt x="4" y="0"/>
                    <a:pt x="6" y="0"/>
                    <a:pt x="12" y="7"/>
                  </a:cubicBezTo>
                  <a:cubicBezTo>
                    <a:pt x="12" y="7"/>
                    <a:pt x="11" y="8"/>
                    <a:pt x="11" y="8"/>
                  </a:cubicBezTo>
                  <a:close/>
                </a:path>
              </a:pathLst>
            </a:custGeom>
            <a:solidFill>
              <a:srgbClr val="E2E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0" name="Freeform 116"/>
            <p:cNvSpPr>
              <a:spLocks/>
            </p:cNvSpPr>
            <p:nvPr/>
          </p:nvSpPr>
          <p:spPr bwMode="auto">
            <a:xfrm>
              <a:off x="2170113" y="6627813"/>
              <a:ext cx="22225" cy="22225"/>
            </a:xfrm>
            <a:custGeom>
              <a:avLst/>
              <a:gdLst>
                <a:gd name="T0" fmla="*/ 3 w 6"/>
                <a:gd name="T1" fmla="*/ 6 h 6"/>
                <a:gd name="T2" fmla="*/ 0 w 6"/>
                <a:gd name="T3" fmla="*/ 3 h 6"/>
                <a:gd name="T4" fmla="*/ 4 w 6"/>
                <a:gd name="T5" fmla="*/ 0 h 6"/>
                <a:gd name="T6" fmla="*/ 6 w 6"/>
                <a:gd name="T7" fmla="*/ 4 h 6"/>
                <a:gd name="T8" fmla="*/ 3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cubicBezTo>
                    <a:pt x="1" y="6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1"/>
                    <a:pt x="6" y="2"/>
                    <a:pt x="6" y="4"/>
                  </a:cubicBezTo>
                  <a:cubicBezTo>
                    <a:pt x="6" y="5"/>
                    <a:pt x="5" y="6"/>
                    <a:pt x="3" y="6"/>
                  </a:cubicBezTo>
                  <a:close/>
                </a:path>
              </a:pathLst>
            </a:custGeom>
            <a:solidFill>
              <a:srgbClr val="B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1" name="Freeform 117"/>
            <p:cNvSpPr>
              <a:spLocks/>
            </p:cNvSpPr>
            <p:nvPr/>
          </p:nvSpPr>
          <p:spPr bwMode="auto">
            <a:xfrm>
              <a:off x="2112963" y="6653213"/>
              <a:ext cx="19050" cy="22225"/>
            </a:xfrm>
            <a:custGeom>
              <a:avLst/>
              <a:gdLst>
                <a:gd name="T0" fmla="*/ 2 w 5"/>
                <a:gd name="T1" fmla="*/ 0 h 6"/>
                <a:gd name="T2" fmla="*/ 5 w 5"/>
                <a:gd name="T3" fmla="*/ 2 h 6"/>
                <a:gd name="T4" fmla="*/ 3 w 5"/>
                <a:gd name="T5" fmla="*/ 5 h 6"/>
                <a:gd name="T6" fmla="*/ 0 w 5"/>
                <a:gd name="T7" fmla="*/ 4 h 6"/>
                <a:gd name="T8" fmla="*/ 2 w 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cubicBezTo>
                    <a:pt x="4" y="0"/>
                    <a:pt x="5" y="1"/>
                    <a:pt x="5" y="2"/>
                  </a:cubicBezTo>
                  <a:cubicBezTo>
                    <a:pt x="5" y="4"/>
                    <a:pt x="5" y="5"/>
                    <a:pt x="3" y="5"/>
                  </a:cubicBezTo>
                  <a:cubicBezTo>
                    <a:pt x="2" y="6"/>
                    <a:pt x="0" y="5"/>
                    <a:pt x="0" y="4"/>
                  </a:cubicBezTo>
                  <a:cubicBezTo>
                    <a:pt x="0" y="2"/>
                    <a:pt x="0" y="1"/>
                    <a:pt x="2" y="0"/>
                  </a:cubicBezTo>
                  <a:close/>
                </a:path>
              </a:pathLst>
            </a:custGeom>
            <a:solidFill>
              <a:srgbClr val="C5E3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2" name="Freeform 118"/>
            <p:cNvSpPr>
              <a:spLocks/>
            </p:cNvSpPr>
            <p:nvPr/>
          </p:nvSpPr>
          <p:spPr bwMode="auto">
            <a:xfrm>
              <a:off x="3422650" y="6200776"/>
              <a:ext cx="214313" cy="188913"/>
            </a:xfrm>
            <a:custGeom>
              <a:avLst/>
              <a:gdLst>
                <a:gd name="T0" fmla="*/ 40 w 57"/>
                <a:gd name="T1" fmla="*/ 46 h 50"/>
                <a:gd name="T2" fmla="*/ 37 w 57"/>
                <a:gd name="T3" fmla="*/ 47 h 50"/>
                <a:gd name="T4" fmla="*/ 3 w 57"/>
                <a:gd name="T5" fmla="*/ 27 h 50"/>
                <a:gd name="T6" fmla="*/ 17 w 57"/>
                <a:gd name="T7" fmla="*/ 21 h 50"/>
                <a:gd name="T8" fmla="*/ 1 w 57"/>
                <a:gd name="T9" fmla="*/ 17 h 50"/>
                <a:gd name="T10" fmla="*/ 2 w 57"/>
                <a:gd name="T11" fmla="*/ 4 h 50"/>
                <a:gd name="T12" fmla="*/ 5 w 57"/>
                <a:gd name="T13" fmla="*/ 1 h 50"/>
                <a:gd name="T14" fmla="*/ 45 w 57"/>
                <a:gd name="T15" fmla="*/ 1 h 50"/>
                <a:gd name="T16" fmla="*/ 56 w 57"/>
                <a:gd name="T17" fmla="*/ 12 h 50"/>
                <a:gd name="T18" fmla="*/ 40 w 57"/>
                <a:gd name="T19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0">
                  <a:moveTo>
                    <a:pt x="40" y="46"/>
                  </a:moveTo>
                  <a:cubicBezTo>
                    <a:pt x="39" y="46"/>
                    <a:pt x="38" y="47"/>
                    <a:pt x="37" y="47"/>
                  </a:cubicBezTo>
                  <a:cubicBezTo>
                    <a:pt x="19" y="50"/>
                    <a:pt x="6" y="43"/>
                    <a:pt x="3" y="27"/>
                  </a:cubicBezTo>
                  <a:cubicBezTo>
                    <a:pt x="5" y="19"/>
                    <a:pt x="10" y="17"/>
                    <a:pt x="17" y="21"/>
                  </a:cubicBezTo>
                  <a:cubicBezTo>
                    <a:pt x="13" y="16"/>
                    <a:pt x="6" y="21"/>
                    <a:pt x="1" y="17"/>
                  </a:cubicBezTo>
                  <a:cubicBezTo>
                    <a:pt x="0" y="13"/>
                    <a:pt x="0" y="8"/>
                    <a:pt x="2" y="4"/>
                  </a:cubicBezTo>
                  <a:cubicBezTo>
                    <a:pt x="2" y="2"/>
                    <a:pt x="4" y="2"/>
                    <a:pt x="5" y="1"/>
                  </a:cubicBezTo>
                  <a:cubicBezTo>
                    <a:pt x="18" y="0"/>
                    <a:pt x="32" y="1"/>
                    <a:pt x="45" y="1"/>
                  </a:cubicBezTo>
                  <a:cubicBezTo>
                    <a:pt x="53" y="1"/>
                    <a:pt x="55" y="6"/>
                    <a:pt x="56" y="12"/>
                  </a:cubicBezTo>
                  <a:cubicBezTo>
                    <a:pt x="57" y="26"/>
                    <a:pt x="53" y="38"/>
                    <a:pt x="40" y="46"/>
                  </a:cubicBezTo>
                  <a:close/>
                </a:path>
              </a:pathLst>
            </a:custGeom>
            <a:solidFill>
              <a:srgbClr val="EA5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3" name="Freeform 119"/>
            <p:cNvSpPr>
              <a:spLocks/>
            </p:cNvSpPr>
            <p:nvPr/>
          </p:nvSpPr>
          <p:spPr bwMode="auto">
            <a:xfrm>
              <a:off x="3400425" y="6203951"/>
              <a:ext cx="161925" cy="193675"/>
            </a:xfrm>
            <a:custGeom>
              <a:avLst/>
              <a:gdLst>
                <a:gd name="T0" fmla="*/ 11 w 43"/>
                <a:gd name="T1" fmla="*/ 25 h 51"/>
                <a:gd name="T2" fmla="*/ 36 w 43"/>
                <a:gd name="T3" fmla="*/ 45 h 51"/>
                <a:gd name="T4" fmla="*/ 43 w 43"/>
                <a:gd name="T5" fmla="*/ 46 h 51"/>
                <a:gd name="T6" fmla="*/ 13 w 43"/>
                <a:gd name="T7" fmla="*/ 42 h 51"/>
                <a:gd name="T8" fmla="*/ 2 w 43"/>
                <a:gd name="T9" fmla="*/ 11 h 51"/>
                <a:gd name="T10" fmla="*/ 10 w 43"/>
                <a:gd name="T11" fmla="*/ 3 h 51"/>
                <a:gd name="T12" fmla="*/ 9 w 43"/>
                <a:gd name="T13" fmla="*/ 17 h 51"/>
                <a:gd name="T14" fmla="*/ 11 w 43"/>
                <a:gd name="T15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51">
                  <a:moveTo>
                    <a:pt x="11" y="25"/>
                  </a:moveTo>
                  <a:cubicBezTo>
                    <a:pt x="15" y="38"/>
                    <a:pt x="24" y="44"/>
                    <a:pt x="36" y="45"/>
                  </a:cubicBezTo>
                  <a:cubicBezTo>
                    <a:pt x="39" y="45"/>
                    <a:pt x="41" y="46"/>
                    <a:pt x="43" y="46"/>
                  </a:cubicBezTo>
                  <a:cubicBezTo>
                    <a:pt x="32" y="51"/>
                    <a:pt x="22" y="49"/>
                    <a:pt x="13" y="42"/>
                  </a:cubicBezTo>
                  <a:cubicBezTo>
                    <a:pt x="4" y="34"/>
                    <a:pt x="0" y="23"/>
                    <a:pt x="2" y="11"/>
                  </a:cubicBezTo>
                  <a:cubicBezTo>
                    <a:pt x="3" y="7"/>
                    <a:pt x="2" y="0"/>
                    <a:pt x="10" y="3"/>
                  </a:cubicBezTo>
                  <a:cubicBezTo>
                    <a:pt x="10" y="7"/>
                    <a:pt x="9" y="12"/>
                    <a:pt x="9" y="17"/>
                  </a:cubicBezTo>
                  <a:cubicBezTo>
                    <a:pt x="11" y="19"/>
                    <a:pt x="12" y="22"/>
                    <a:pt x="11" y="25"/>
                  </a:cubicBezTo>
                  <a:close/>
                </a:path>
              </a:pathLst>
            </a:custGeom>
            <a:solidFill>
              <a:srgbClr val="D62F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4" name="Freeform 120"/>
            <p:cNvSpPr>
              <a:spLocks/>
            </p:cNvSpPr>
            <p:nvPr/>
          </p:nvSpPr>
          <p:spPr bwMode="auto">
            <a:xfrm>
              <a:off x="3441700" y="6192838"/>
              <a:ext cx="222250" cy="180975"/>
            </a:xfrm>
            <a:custGeom>
              <a:avLst/>
              <a:gdLst>
                <a:gd name="T0" fmla="*/ 35 w 59"/>
                <a:gd name="T1" fmla="*/ 48 h 48"/>
                <a:gd name="T2" fmla="*/ 44 w 59"/>
                <a:gd name="T3" fmla="*/ 36 h 48"/>
                <a:gd name="T4" fmla="*/ 45 w 59"/>
                <a:gd name="T5" fmla="*/ 23 h 48"/>
                <a:gd name="T6" fmla="*/ 45 w 59"/>
                <a:gd name="T7" fmla="*/ 17 h 48"/>
                <a:gd name="T8" fmla="*/ 46 w 59"/>
                <a:gd name="T9" fmla="*/ 8 h 48"/>
                <a:gd name="T10" fmla="*/ 38 w 59"/>
                <a:gd name="T11" fmla="*/ 4 h 48"/>
                <a:gd name="T12" fmla="*/ 1 w 59"/>
                <a:gd name="T13" fmla="*/ 4 h 48"/>
                <a:gd name="T14" fmla="*/ 1 w 59"/>
                <a:gd name="T15" fmla="*/ 2 h 48"/>
                <a:gd name="T16" fmla="*/ 19 w 59"/>
                <a:gd name="T17" fmla="*/ 0 h 48"/>
                <a:gd name="T18" fmla="*/ 24 w 59"/>
                <a:gd name="T19" fmla="*/ 0 h 48"/>
                <a:gd name="T20" fmla="*/ 49 w 59"/>
                <a:gd name="T21" fmla="*/ 2 h 48"/>
                <a:gd name="T22" fmla="*/ 35 w 59"/>
                <a:gd name="T2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48">
                  <a:moveTo>
                    <a:pt x="35" y="48"/>
                  </a:moveTo>
                  <a:cubicBezTo>
                    <a:pt x="38" y="44"/>
                    <a:pt x="42" y="40"/>
                    <a:pt x="44" y="36"/>
                  </a:cubicBezTo>
                  <a:cubicBezTo>
                    <a:pt x="46" y="32"/>
                    <a:pt x="50" y="28"/>
                    <a:pt x="45" y="23"/>
                  </a:cubicBezTo>
                  <a:cubicBezTo>
                    <a:pt x="43" y="21"/>
                    <a:pt x="43" y="19"/>
                    <a:pt x="45" y="17"/>
                  </a:cubicBezTo>
                  <a:cubicBezTo>
                    <a:pt x="49" y="14"/>
                    <a:pt x="48" y="11"/>
                    <a:pt x="46" y="8"/>
                  </a:cubicBezTo>
                  <a:cubicBezTo>
                    <a:pt x="44" y="4"/>
                    <a:pt x="41" y="4"/>
                    <a:pt x="38" y="4"/>
                  </a:cubicBezTo>
                  <a:cubicBezTo>
                    <a:pt x="25" y="4"/>
                    <a:pt x="13" y="4"/>
                    <a:pt x="1" y="4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7" y="0"/>
                    <a:pt x="13" y="3"/>
                    <a:pt x="19" y="0"/>
                  </a:cubicBezTo>
                  <a:cubicBezTo>
                    <a:pt x="20" y="0"/>
                    <a:pt x="22" y="0"/>
                    <a:pt x="24" y="0"/>
                  </a:cubicBezTo>
                  <a:cubicBezTo>
                    <a:pt x="32" y="3"/>
                    <a:pt x="40" y="0"/>
                    <a:pt x="49" y="2"/>
                  </a:cubicBezTo>
                  <a:cubicBezTo>
                    <a:pt x="59" y="20"/>
                    <a:pt x="53" y="40"/>
                    <a:pt x="35" y="48"/>
                  </a:cubicBezTo>
                  <a:close/>
                </a:path>
              </a:pathLst>
            </a:custGeom>
            <a:solidFill>
              <a:srgbClr val="E58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5" name="Freeform 121"/>
            <p:cNvSpPr>
              <a:spLocks/>
            </p:cNvSpPr>
            <p:nvPr/>
          </p:nvSpPr>
          <p:spPr bwMode="auto">
            <a:xfrm>
              <a:off x="3381375" y="6197601"/>
              <a:ext cx="68263" cy="165100"/>
            </a:xfrm>
            <a:custGeom>
              <a:avLst/>
              <a:gdLst>
                <a:gd name="T0" fmla="*/ 17 w 18"/>
                <a:gd name="T1" fmla="*/ 1 h 44"/>
                <a:gd name="T2" fmla="*/ 17 w 18"/>
                <a:gd name="T3" fmla="*/ 3 h 44"/>
                <a:gd name="T4" fmla="*/ 15 w 18"/>
                <a:gd name="T5" fmla="*/ 5 h 44"/>
                <a:gd name="T6" fmla="*/ 12 w 18"/>
                <a:gd name="T7" fmla="*/ 33 h 44"/>
                <a:gd name="T8" fmla="*/ 18 w 18"/>
                <a:gd name="T9" fmla="*/ 44 h 44"/>
                <a:gd name="T10" fmla="*/ 11 w 18"/>
                <a:gd name="T11" fmla="*/ 0 h 44"/>
                <a:gd name="T12" fmla="*/ 17 w 18"/>
                <a:gd name="T13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4">
                  <a:moveTo>
                    <a:pt x="17" y="1"/>
                  </a:moveTo>
                  <a:cubicBezTo>
                    <a:pt x="17" y="2"/>
                    <a:pt x="17" y="2"/>
                    <a:pt x="17" y="3"/>
                  </a:cubicBezTo>
                  <a:cubicBezTo>
                    <a:pt x="16" y="4"/>
                    <a:pt x="15" y="4"/>
                    <a:pt x="15" y="5"/>
                  </a:cubicBezTo>
                  <a:cubicBezTo>
                    <a:pt x="8" y="10"/>
                    <a:pt x="6" y="24"/>
                    <a:pt x="12" y="33"/>
                  </a:cubicBezTo>
                  <a:cubicBezTo>
                    <a:pt x="14" y="37"/>
                    <a:pt x="16" y="40"/>
                    <a:pt x="18" y="44"/>
                  </a:cubicBezTo>
                  <a:cubicBezTo>
                    <a:pt x="3" y="33"/>
                    <a:pt x="0" y="15"/>
                    <a:pt x="11" y="0"/>
                  </a:cubicBezTo>
                  <a:cubicBezTo>
                    <a:pt x="13" y="1"/>
                    <a:pt x="15" y="1"/>
                    <a:pt x="17" y="1"/>
                  </a:cubicBezTo>
                  <a:close/>
                </a:path>
              </a:pathLst>
            </a:custGeom>
            <a:solidFill>
              <a:srgbClr val="AD27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6" name="Freeform 122"/>
            <p:cNvSpPr>
              <a:spLocks/>
            </p:cNvSpPr>
            <p:nvPr/>
          </p:nvSpPr>
          <p:spPr bwMode="auto">
            <a:xfrm>
              <a:off x="3497263" y="6159501"/>
              <a:ext cx="41275" cy="41275"/>
            </a:xfrm>
            <a:custGeom>
              <a:avLst/>
              <a:gdLst>
                <a:gd name="T0" fmla="*/ 9 w 11"/>
                <a:gd name="T1" fmla="*/ 9 h 11"/>
                <a:gd name="T2" fmla="*/ 4 w 11"/>
                <a:gd name="T3" fmla="*/ 9 h 11"/>
                <a:gd name="T4" fmla="*/ 5 w 11"/>
                <a:gd name="T5" fmla="*/ 1 h 11"/>
                <a:gd name="T6" fmla="*/ 9 w 11"/>
                <a:gd name="T7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9" y="9"/>
                  </a:moveTo>
                  <a:cubicBezTo>
                    <a:pt x="7" y="11"/>
                    <a:pt x="5" y="10"/>
                    <a:pt x="4" y="9"/>
                  </a:cubicBezTo>
                  <a:cubicBezTo>
                    <a:pt x="3" y="6"/>
                    <a:pt x="0" y="2"/>
                    <a:pt x="5" y="1"/>
                  </a:cubicBezTo>
                  <a:cubicBezTo>
                    <a:pt x="11" y="0"/>
                    <a:pt x="7" y="7"/>
                    <a:pt x="9" y="9"/>
                  </a:cubicBezTo>
                  <a:close/>
                </a:path>
              </a:pathLst>
            </a:custGeom>
            <a:solidFill>
              <a:srgbClr val="D5D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7" name="Freeform 123"/>
            <p:cNvSpPr>
              <a:spLocks/>
            </p:cNvSpPr>
            <p:nvPr/>
          </p:nvSpPr>
          <p:spPr bwMode="auto">
            <a:xfrm>
              <a:off x="5307013" y="7116763"/>
              <a:ext cx="327025" cy="79375"/>
            </a:xfrm>
            <a:custGeom>
              <a:avLst/>
              <a:gdLst>
                <a:gd name="T0" fmla="*/ 5 w 87"/>
                <a:gd name="T1" fmla="*/ 18 h 21"/>
                <a:gd name="T2" fmla="*/ 2 w 87"/>
                <a:gd name="T3" fmla="*/ 6 h 21"/>
                <a:gd name="T4" fmla="*/ 14 w 87"/>
                <a:gd name="T5" fmla="*/ 2 h 21"/>
                <a:gd name="T6" fmla="*/ 71 w 87"/>
                <a:gd name="T7" fmla="*/ 2 h 21"/>
                <a:gd name="T8" fmla="*/ 83 w 87"/>
                <a:gd name="T9" fmla="*/ 18 h 21"/>
                <a:gd name="T10" fmla="*/ 67 w 87"/>
                <a:gd name="T11" fmla="*/ 19 h 21"/>
                <a:gd name="T12" fmla="*/ 14 w 87"/>
                <a:gd name="T13" fmla="*/ 19 h 21"/>
                <a:gd name="T14" fmla="*/ 5 w 87"/>
                <a:gd name="T15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21">
                  <a:moveTo>
                    <a:pt x="5" y="18"/>
                  </a:moveTo>
                  <a:cubicBezTo>
                    <a:pt x="2" y="15"/>
                    <a:pt x="0" y="10"/>
                    <a:pt x="2" y="6"/>
                  </a:cubicBezTo>
                  <a:cubicBezTo>
                    <a:pt x="5" y="0"/>
                    <a:pt x="10" y="2"/>
                    <a:pt x="14" y="2"/>
                  </a:cubicBezTo>
                  <a:cubicBezTo>
                    <a:pt x="33" y="2"/>
                    <a:pt x="52" y="2"/>
                    <a:pt x="71" y="2"/>
                  </a:cubicBezTo>
                  <a:cubicBezTo>
                    <a:pt x="85" y="2"/>
                    <a:pt x="87" y="4"/>
                    <a:pt x="83" y="18"/>
                  </a:cubicBezTo>
                  <a:cubicBezTo>
                    <a:pt x="78" y="21"/>
                    <a:pt x="72" y="19"/>
                    <a:pt x="67" y="19"/>
                  </a:cubicBezTo>
                  <a:cubicBezTo>
                    <a:pt x="50" y="19"/>
                    <a:pt x="32" y="19"/>
                    <a:pt x="14" y="19"/>
                  </a:cubicBezTo>
                  <a:cubicBezTo>
                    <a:pt x="11" y="19"/>
                    <a:pt x="8" y="20"/>
                    <a:pt x="5" y="18"/>
                  </a:cubicBezTo>
                  <a:close/>
                </a:path>
              </a:pathLst>
            </a:custGeom>
            <a:solidFill>
              <a:srgbClr val="E9ED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8" name="Freeform 124"/>
            <p:cNvSpPr>
              <a:spLocks/>
            </p:cNvSpPr>
            <p:nvPr/>
          </p:nvSpPr>
          <p:spPr bwMode="auto">
            <a:xfrm>
              <a:off x="5318125" y="7185026"/>
              <a:ext cx="301625" cy="7938"/>
            </a:xfrm>
            <a:custGeom>
              <a:avLst/>
              <a:gdLst>
                <a:gd name="T0" fmla="*/ 2 w 80"/>
                <a:gd name="T1" fmla="*/ 0 h 2"/>
                <a:gd name="T2" fmla="*/ 80 w 80"/>
                <a:gd name="T3" fmla="*/ 0 h 2"/>
                <a:gd name="T4" fmla="*/ 77 w 80"/>
                <a:gd name="T5" fmla="*/ 2 h 2"/>
                <a:gd name="T6" fmla="*/ 3 w 80"/>
                <a:gd name="T7" fmla="*/ 2 h 2"/>
                <a:gd name="T8" fmla="*/ 2 w 80"/>
                <a:gd name="T9" fmla="*/ 2 h 2"/>
                <a:gd name="T10" fmla="*/ 2 w 80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2">
                  <a:moveTo>
                    <a:pt x="2" y="0"/>
                  </a:moveTo>
                  <a:cubicBezTo>
                    <a:pt x="28" y="0"/>
                    <a:pt x="54" y="0"/>
                    <a:pt x="80" y="0"/>
                  </a:cubicBezTo>
                  <a:cubicBezTo>
                    <a:pt x="80" y="2"/>
                    <a:pt x="78" y="2"/>
                    <a:pt x="77" y="2"/>
                  </a:cubicBezTo>
                  <a:cubicBezTo>
                    <a:pt x="52" y="2"/>
                    <a:pt x="27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B5B9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9" name="Freeform 125"/>
            <p:cNvSpPr>
              <a:spLocks/>
            </p:cNvSpPr>
            <p:nvPr/>
          </p:nvSpPr>
          <p:spPr bwMode="auto">
            <a:xfrm>
              <a:off x="2892425" y="6450013"/>
              <a:ext cx="134938" cy="165100"/>
            </a:xfrm>
            <a:custGeom>
              <a:avLst/>
              <a:gdLst>
                <a:gd name="T0" fmla="*/ 30 w 36"/>
                <a:gd name="T1" fmla="*/ 2 h 44"/>
                <a:gd name="T2" fmla="*/ 12 w 36"/>
                <a:gd name="T3" fmla="*/ 44 h 44"/>
                <a:gd name="T4" fmla="*/ 6 w 36"/>
                <a:gd name="T5" fmla="*/ 37 h 44"/>
                <a:gd name="T6" fmla="*/ 1 w 36"/>
                <a:gd name="T7" fmla="*/ 34 h 44"/>
                <a:gd name="T8" fmla="*/ 7 w 36"/>
                <a:gd name="T9" fmla="*/ 27 h 44"/>
                <a:gd name="T10" fmla="*/ 12 w 36"/>
                <a:gd name="T11" fmla="*/ 27 h 44"/>
                <a:gd name="T12" fmla="*/ 16 w 36"/>
                <a:gd name="T13" fmla="*/ 24 h 44"/>
                <a:gd name="T14" fmla="*/ 12 w 36"/>
                <a:gd name="T15" fmla="*/ 21 h 44"/>
                <a:gd name="T16" fmla="*/ 6 w 36"/>
                <a:gd name="T17" fmla="*/ 15 h 44"/>
                <a:gd name="T18" fmla="*/ 15 w 36"/>
                <a:gd name="T19" fmla="*/ 2 h 44"/>
                <a:gd name="T20" fmla="*/ 30 w 36"/>
                <a:gd name="T21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44">
                  <a:moveTo>
                    <a:pt x="30" y="2"/>
                  </a:moveTo>
                  <a:cubicBezTo>
                    <a:pt x="36" y="23"/>
                    <a:pt x="28" y="35"/>
                    <a:pt x="12" y="44"/>
                  </a:cubicBezTo>
                  <a:cubicBezTo>
                    <a:pt x="12" y="41"/>
                    <a:pt x="11" y="37"/>
                    <a:pt x="6" y="37"/>
                  </a:cubicBezTo>
                  <a:cubicBezTo>
                    <a:pt x="4" y="37"/>
                    <a:pt x="0" y="39"/>
                    <a:pt x="1" y="34"/>
                  </a:cubicBezTo>
                  <a:cubicBezTo>
                    <a:pt x="1" y="30"/>
                    <a:pt x="3" y="27"/>
                    <a:pt x="7" y="27"/>
                  </a:cubicBezTo>
                  <a:cubicBezTo>
                    <a:pt x="9" y="26"/>
                    <a:pt x="10" y="27"/>
                    <a:pt x="12" y="27"/>
                  </a:cubicBezTo>
                  <a:cubicBezTo>
                    <a:pt x="14" y="27"/>
                    <a:pt x="15" y="26"/>
                    <a:pt x="16" y="24"/>
                  </a:cubicBezTo>
                  <a:cubicBezTo>
                    <a:pt x="16" y="21"/>
                    <a:pt x="14" y="21"/>
                    <a:pt x="12" y="21"/>
                  </a:cubicBezTo>
                  <a:cubicBezTo>
                    <a:pt x="9" y="20"/>
                    <a:pt x="3" y="21"/>
                    <a:pt x="6" y="15"/>
                  </a:cubicBezTo>
                  <a:cubicBezTo>
                    <a:pt x="8" y="10"/>
                    <a:pt x="4" y="0"/>
                    <a:pt x="15" y="2"/>
                  </a:cubicBezTo>
                  <a:cubicBezTo>
                    <a:pt x="20" y="3"/>
                    <a:pt x="25" y="2"/>
                    <a:pt x="30" y="2"/>
                  </a:cubicBezTo>
                  <a:close/>
                </a:path>
              </a:pathLst>
            </a:custGeom>
            <a:solidFill>
              <a:srgbClr val="FCC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0" name="Freeform 126"/>
            <p:cNvSpPr>
              <a:spLocks/>
            </p:cNvSpPr>
            <p:nvPr/>
          </p:nvSpPr>
          <p:spPr bwMode="auto">
            <a:xfrm>
              <a:off x="3392488" y="6732588"/>
              <a:ext cx="211138" cy="41275"/>
            </a:xfrm>
            <a:custGeom>
              <a:avLst/>
              <a:gdLst>
                <a:gd name="T0" fmla="*/ 40 w 56"/>
                <a:gd name="T1" fmla="*/ 10 h 11"/>
                <a:gd name="T2" fmla="*/ 0 w 56"/>
                <a:gd name="T3" fmla="*/ 8 h 11"/>
                <a:gd name="T4" fmla="*/ 5 w 56"/>
                <a:gd name="T5" fmla="*/ 4 h 11"/>
                <a:gd name="T6" fmla="*/ 26 w 56"/>
                <a:gd name="T7" fmla="*/ 1 h 11"/>
                <a:gd name="T8" fmla="*/ 56 w 56"/>
                <a:gd name="T9" fmla="*/ 6 h 11"/>
                <a:gd name="T10" fmla="*/ 56 w 56"/>
                <a:gd name="T11" fmla="*/ 8 h 11"/>
                <a:gd name="T12" fmla="*/ 41 w 56"/>
                <a:gd name="T13" fmla="*/ 9 h 11"/>
                <a:gd name="T14" fmla="*/ 41 w 56"/>
                <a:gd name="T15" fmla="*/ 11 h 11"/>
                <a:gd name="T16" fmla="*/ 40 w 56"/>
                <a:gd name="T17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11">
                  <a:moveTo>
                    <a:pt x="40" y="10"/>
                  </a:moveTo>
                  <a:cubicBezTo>
                    <a:pt x="27" y="6"/>
                    <a:pt x="14" y="9"/>
                    <a:pt x="0" y="8"/>
                  </a:cubicBezTo>
                  <a:cubicBezTo>
                    <a:pt x="1" y="5"/>
                    <a:pt x="2" y="4"/>
                    <a:pt x="5" y="4"/>
                  </a:cubicBezTo>
                  <a:cubicBezTo>
                    <a:pt x="12" y="4"/>
                    <a:pt x="20" y="1"/>
                    <a:pt x="26" y="1"/>
                  </a:cubicBezTo>
                  <a:cubicBezTo>
                    <a:pt x="36" y="0"/>
                    <a:pt x="46" y="4"/>
                    <a:pt x="56" y="6"/>
                  </a:cubicBezTo>
                  <a:cubicBezTo>
                    <a:pt x="56" y="6"/>
                    <a:pt x="56" y="7"/>
                    <a:pt x="56" y="8"/>
                  </a:cubicBezTo>
                  <a:cubicBezTo>
                    <a:pt x="51" y="8"/>
                    <a:pt x="46" y="8"/>
                    <a:pt x="41" y="9"/>
                  </a:cubicBezTo>
                  <a:cubicBezTo>
                    <a:pt x="41" y="10"/>
                    <a:pt x="42" y="10"/>
                    <a:pt x="41" y="11"/>
                  </a:cubicBezTo>
                  <a:cubicBezTo>
                    <a:pt x="41" y="11"/>
                    <a:pt x="41" y="10"/>
                    <a:pt x="40" y="10"/>
                  </a:cubicBezTo>
                  <a:close/>
                </a:path>
              </a:pathLst>
            </a:custGeom>
            <a:solidFill>
              <a:srgbClr val="5E9D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1" name="Freeform 127"/>
            <p:cNvSpPr>
              <a:spLocks/>
            </p:cNvSpPr>
            <p:nvPr/>
          </p:nvSpPr>
          <p:spPr bwMode="auto">
            <a:xfrm>
              <a:off x="3436938" y="6765926"/>
              <a:ext cx="120650" cy="30163"/>
            </a:xfrm>
            <a:custGeom>
              <a:avLst/>
              <a:gdLst>
                <a:gd name="T0" fmla="*/ 29 w 32"/>
                <a:gd name="T1" fmla="*/ 0 h 8"/>
                <a:gd name="T2" fmla="*/ 22 w 32"/>
                <a:gd name="T3" fmla="*/ 6 h 8"/>
                <a:gd name="T4" fmla="*/ 0 w 32"/>
                <a:gd name="T5" fmla="*/ 6 h 8"/>
                <a:gd name="T6" fmla="*/ 8 w 32"/>
                <a:gd name="T7" fmla="*/ 3 h 8"/>
                <a:gd name="T8" fmla="*/ 28 w 32"/>
                <a:gd name="T9" fmla="*/ 1 h 8"/>
                <a:gd name="T10" fmla="*/ 29 w 32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8">
                  <a:moveTo>
                    <a:pt x="29" y="0"/>
                  </a:moveTo>
                  <a:cubicBezTo>
                    <a:pt x="32" y="8"/>
                    <a:pt x="26" y="6"/>
                    <a:pt x="22" y="6"/>
                  </a:cubicBezTo>
                  <a:cubicBezTo>
                    <a:pt x="15" y="5"/>
                    <a:pt x="8" y="3"/>
                    <a:pt x="0" y="6"/>
                  </a:cubicBezTo>
                  <a:cubicBezTo>
                    <a:pt x="3" y="3"/>
                    <a:pt x="3" y="3"/>
                    <a:pt x="8" y="3"/>
                  </a:cubicBezTo>
                  <a:cubicBezTo>
                    <a:pt x="15" y="2"/>
                    <a:pt x="22" y="5"/>
                    <a:pt x="28" y="1"/>
                  </a:cubicBezTo>
                  <a:cubicBezTo>
                    <a:pt x="28" y="1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A6A1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2" name="Freeform 128"/>
            <p:cNvSpPr>
              <a:spLocks/>
            </p:cNvSpPr>
            <p:nvPr/>
          </p:nvSpPr>
          <p:spPr bwMode="auto">
            <a:xfrm>
              <a:off x="3425825" y="6242051"/>
              <a:ext cx="98425" cy="60325"/>
            </a:xfrm>
            <a:custGeom>
              <a:avLst/>
              <a:gdLst>
                <a:gd name="T0" fmla="*/ 4 w 26"/>
                <a:gd name="T1" fmla="*/ 15 h 16"/>
                <a:gd name="T2" fmla="*/ 2 w 26"/>
                <a:gd name="T3" fmla="*/ 7 h 16"/>
                <a:gd name="T4" fmla="*/ 9 w 26"/>
                <a:gd name="T5" fmla="*/ 3 h 16"/>
                <a:gd name="T6" fmla="*/ 25 w 26"/>
                <a:gd name="T7" fmla="*/ 12 h 16"/>
                <a:gd name="T8" fmla="*/ 24 w 26"/>
                <a:gd name="T9" fmla="*/ 15 h 16"/>
                <a:gd name="T10" fmla="*/ 17 w 26"/>
                <a:gd name="T11" fmla="*/ 14 h 16"/>
                <a:gd name="T12" fmla="*/ 4 w 26"/>
                <a:gd name="T13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6">
                  <a:moveTo>
                    <a:pt x="4" y="15"/>
                  </a:moveTo>
                  <a:cubicBezTo>
                    <a:pt x="3" y="13"/>
                    <a:pt x="0" y="11"/>
                    <a:pt x="2" y="7"/>
                  </a:cubicBezTo>
                  <a:cubicBezTo>
                    <a:pt x="5" y="6"/>
                    <a:pt x="6" y="0"/>
                    <a:pt x="9" y="3"/>
                  </a:cubicBezTo>
                  <a:cubicBezTo>
                    <a:pt x="14" y="8"/>
                    <a:pt x="21" y="7"/>
                    <a:pt x="25" y="12"/>
                  </a:cubicBezTo>
                  <a:cubicBezTo>
                    <a:pt x="26" y="13"/>
                    <a:pt x="25" y="14"/>
                    <a:pt x="24" y="15"/>
                  </a:cubicBezTo>
                  <a:cubicBezTo>
                    <a:pt x="21" y="16"/>
                    <a:pt x="19" y="16"/>
                    <a:pt x="17" y="14"/>
                  </a:cubicBezTo>
                  <a:cubicBezTo>
                    <a:pt x="13" y="10"/>
                    <a:pt x="8" y="10"/>
                    <a:pt x="4" y="15"/>
                  </a:cubicBezTo>
                  <a:close/>
                </a:path>
              </a:pathLst>
            </a:custGeom>
            <a:solidFill>
              <a:srgbClr val="EF7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081731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5366" y="138193"/>
            <a:ext cx="9144000" cy="576064"/>
          </a:xfrm>
        </p:spPr>
        <p:txBody>
          <a:bodyPr>
            <a:normAutofit lnSpcReduction="10000"/>
          </a:bodyPr>
          <a:lstStyle/>
          <a:p>
            <a:r>
              <a:rPr lang="en-US" altLang="ko-KR" b="1" dirty="0"/>
              <a:t>Chart Style</a:t>
            </a:r>
            <a:endParaRPr lang="ko-KR" alt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77936" y="1028855"/>
            <a:ext cx="9144000" cy="287337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altLang="ko-KR" dirty="0">
                <a:solidFill>
                  <a:schemeClr val="bg1"/>
                </a:solidFill>
              </a:rPr>
              <a:t>Insert the title of your subtitle Here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02618" y="1347831"/>
            <a:ext cx="971004" cy="2557380"/>
            <a:chOff x="798294" y="1135284"/>
            <a:chExt cx="1366873" cy="3600000"/>
          </a:xfrm>
          <a:solidFill>
            <a:schemeClr val="accent1"/>
          </a:solidFill>
        </p:grpSpPr>
        <p:sp>
          <p:nvSpPr>
            <p:cNvPr id="5" name="Round Same Side Corner Rectangle 8"/>
            <p:cNvSpPr>
              <a:spLocks noChangeAspect="1"/>
            </p:cNvSpPr>
            <p:nvPr/>
          </p:nvSpPr>
          <p:spPr>
            <a:xfrm>
              <a:off x="1172247" y="1135284"/>
              <a:ext cx="618968" cy="360000"/>
            </a:xfrm>
            <a:custGeom>
              <a:avLst/>
              <a:gdLst/>
              <a:ahLst/>
              <a:cxnLst/>
              <a:rect l="l" t="t" r="r" b="b"/>
              <a:pathLst>
                <a:path w="618968" h="360000">
                  <a:moveTo>
                    <a:pt x="309484" y="0"/>
                  </a:moveTo>
                  <a:cubicBezTo>
                    <a:pt x="480408" y="0"/>
                    <a:pt x="618968" y="138560"/>
                    <a:pt x="618968" y="309483"/>
                  </a:cubicBezTo>
                  <a:lnTo>
                    <a:pt x="613875" y="360000"/>
                  </a:lnTo>
                  <a:lnTo>
                    <a:pt x="5093" y="360000"/>
                  </a:lnTo>
                  <a:cubicBezTo>
                    <a:pt x="1413" y="343670"/>
                    <a:pt x="0" y="326742"/>
                    <a:pt x="0" y="309483"/>
                  </a:cubicBezTo>
                  <a:cubicBezTo>
                    <a:pt x="0" y="138560"/>
                    <a:pt x="138561" y="0"/>
                    <a:pt x="30948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6" name="Round Same Side Corner Rectangle 8"/>
            <p:cNvSpPr>
              <a:spLocks noChangeAspect="1"/>
            </p:cNvSpPr>
            <p:nvPr/>
          </p:nvSpPr>
          <p:spPr>
            <a:xfrm>
              <a:off x="935085" y="1495284"/>
              <a:ext cx="1093290" cy="360000"/>
            </a:xfrm>
            <a:custGeom>
              <a:avLst/>
              <a:gdLst/>
              <a:ahLst/>
              <a:cxnLst/>
              <a:rect l="l" t="t" r="r" b="b"/>
              <a:pathLst>
                <a:path w="1093290" h="360000">
                  <a:moveTo>
                    <a:pt x="120297" y="328818"/>
                  </a:moveTo>
                  <a:lnTo>
                    <a:pt x="972993" y="328818"/>
                  </a:lnTo>
                  <a:cubicBezTo>
                    <a:pt x="1016682" y="328818"/>
                    <a:pt x="1057826" y="339716"/>
                    <a:pt x="1093290" y="360000"/>
                  </a:cubicBezTo>
                  <a:lnTo>
                    <a:pt x="0" y="360000"/>
                  </a:lnTo>
                  <a:cubicBezTo>
                    <a:pt x="35464" y="339716"/>
                    <a:pt x="76608" y="328818"/>
                    <a:pt x="120297" y="328818"/>
                  </a:cubicBezTo>
                  <a:close/>
                  <a:moveTo>
                    <a:pt x="242255" y="0"/>
                  </a:moveTo>
                  <a:lnTo>
                    <a:pt x="851037" y="0"/>
                  </a:lnTo>
                  <a:cubicBezTo>
                    <a:pt x="827819" y="146975"/>
                    <a:pt x="700311" y="258967"/>
                    <a:pt x="546646" y="258967"/>
                  </a:cubicBezTo>
                  <a:cubicBezTo>
                    <a:pt x="392981" y="258967"/>
                    <a:pt x="265473" y="146975"/>
                    <a:pt x="24225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7" name="Round Same Side Corner Rectangle 8"/>
            <p:cNvSpPr>
              <a:spLocks noChangeAspect="1"/>
            </p:cNvSpPr>
            <p:nvPr/>
          </p:nvSpPr>
          <p:spPr>
            <a:xfrm>
              <a:off x="798294" y="185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36791" y="0"/>
                  </a:moveTo>
                  <a:lnTo>
                    <a:pt x="1230081" y="0"/>
                  </a:lnTo>
                  <a:cubicBezTo>
                    <a:pt x="1311706" y="42198"/>
                    <a:pt x="1366872" y="127610"/>
                    <a:pt x="1366872" y="225906"/>
                  </a:cubicBezTo>
                  <a:lnTo>
                    <a:pt x="1366872" y="360000"/>
                  </a:lnTo>
                  <a:lnTo>
                    <a:pt x="0" y="360000"/>
                  </a:lnTo>
                  <a:lnTo>
                    <a:pt x="0" y="225906"/>
                  </a:lnTo>
                  <a:cubicBezTo>
                    <a:pt x="0" y="127610"/>
                    <a:pt x="55166" y="42198"/>
                    <a:pt x="13679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8" name="Round Same Side Corner Rectangle 8"/>
            <p:cNvSpPr>
              <a:spLocks noChangeAspect="1"/>
            </p:cNvSpPr>
            <p:nvPr/>
          </p:nvSpPr>
          <p:spPr>
            <a:xfrm>
              <a:off x="798294" y="2215284"/>
              <a:ext cx="1366873" cy="360000"/>
            </a:xfrm>
            <a:custGeom>
              <a:avLst/>
              <a:gdLst/>
              <a:ahLst/>
              <a:cxnLst/>
              <a:rect l="l" t="t" r="r" b="b"/>
              <a:pathLst>
                <a:path w="1366873" h="360000">
                  <a:moveTo>
                    <a:pt x="0" y="0"/>
                  </a:moveTo>
                  <a:lnTo>
                    <a:pt x="1366872" y="0"/>
                  </a:lnTo>
                  <a:lnTo>
                    <a:pt x="1366872" y="106805"/>
                  </a:lnTo>
                  <a:lnTo>
                    <a:pt x="1366873" y="106805"/>
                  </a:lnTo>
                  <a:lnTo>
                    <a:pt x="1366873" y="360000"/>
                  </a:lnTo>
                  <a:lnTo>
                    <a:pt x="1102603" y="360000"/>
                  </a:lnTo>
                  <a:lnTo>
                    <a:pt x="1102603" y="195949"/>
                  </a:lnTo>
                  <a:lnTo>
                    <a:pt x="1063282" y="195949"/>
                  </a:lnTo>
                  <a:lnTo>
                    <a:pt x="1062792" y="360000"/>
                  </a:lnTo>
                  <a:lnTo>
                    <a:pt x="303100" y="360000"/>
                  </a:lnTo>
                  <a:cubicBezTo>
                    <a:pt x="303263" y="305317"/>
                    <a:pt x="303426" y="250633"/>
                    <a:pt x="303590" y="195949"/>
                  </a:cubicBezTo>
                  <a:lnTo>
                    <a:pt x="264271" y="195949"/>
                  </a:lnTo>
                  <a:lnTo>
                    <a:pt x="264271" y="360000"/>
                  </a:lnTo>
                  <a:lnTo>
                    <a:pt x="1" y="360000"/>
                  </a:lnTo>
                  <a:lnTo>
                    <a:pt x="1" y="195949"/>
                  </a:lnTo>
                  <a:lnTo>
                    <a:pt x="0" y="1959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9" name="Round Same Side Corner Rectangle 8"/>
            <p:cNvSpPr>
              <a:spLocks noChangeAspect="1"/>
            </p:cNvSpPr>
            <p:nvPr/>
          </p:nvSpPr>
          <p:spPr>
            <a:xfrm>
              <a:off x="798295" y="257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102602" y="0"/>
                  </a:moveTo>
                  <a:lnTo>
                    <a:pt x="1366872" y="0"/>
                  </a:lnTo>
                  <a:lnTo>
                    <a:pt x="1366872" y="360000"/>
                  </a:lnTo>
                  <a:lnTo>
                    <a:pt x="1102602" y="360000"/>
                  </a:lnTo>
                  <a:close/>
                  <a:moveTo>
                    <a:pt x="303099" y="0"/>
                  </a:moveTo>
                  <a:lnTo>
                    <a:pt x="1062791" y="0"/>
                  </a:lnTo>
                  <a:lnTo>
                    <a:pt x="1061715" y="360000"/>
                  </a:lnTo>
                  <a:lnTo>
                    <a:pt x="302023" y="360000"/>
                  </a:lnTo>
                  <a:close/>
                  <a:moveTo>
                    <a:pt x="0" y="0"/>
                  </a:moveTo>
                  <a:lnTo>
                    <a:pt x="264270" y="0"/>
                  </a:lnTo>
                  <a:lnTo>
                    <a:pt x="264270" y="360000"/>
                  </a:lnTo>
                  <a:lnTo>
                    <a:pt x="0" y="36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10" name="Round Same Side Corner Rectangle 8"/>
            <p:cNvSpPr>
              <a:spLocks noChangeAspect="1"/>
            </p:cNvSpPr>
            <p:nvPr/>
          </p:nvSpPr>
          <p:spPr>
            <a:xfrm>
              <a:off x="798295" y="293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102602" y="0"/>
                  </a:moveTo>
                  <a:lnTo>
                    <a:pt x="1366872" y="0"/>
                  </a:lnTo>
                  <a:lnTo>
                    <a:pt x="1366872" y="93634"/>
                  </a:lnTo>
                  <a:cubicBezTo>
                    <a:pt x="1366872" y="166610"/>
                    <a:pt x="1307713" y="225768"/>
                    <a:pt x="1234737" y="225768"/>
                  </a:cubicBezTo>
                  <a:cubicBezTo>
                    <a:pt x="1161761" y="225768"/>
                    <a:pt x="1102602" y="166610"/>
                    <a:pt x="1102602" y="93634"/>
                  </a:cubicBezTo>
                  <a:close/>
                  <a:moveTo>
                    <a:pt x="302023" y="0"/>
                  </a:moveTo>
                  <a:lnTo>
                    <a:pt x="1061715" y="0"/>
                  </a:lnTo>
                  <a:lnTo>
                    <a:pt x="1060639" y="360000"/>
                  </a:lnTo>
                  <a:lnTo>
                    <a:pt x="726527" y="360000"/>
                  </a:lnTo>
                  <a:lnTo>
                    <a:pt x="726527" y="314913"/>
                  </a:lnTo>
                  <a:lnTo>
                    <a:pt x="627437" y="314913"/>
                  </a:lnTo>
                  <a:lnTo>
                    <a:pt x="627437" y="360000"/>
                  </a:lnTo>
                  <a:lnTo>
                    <a:pt x="300947" y="360000"/>
                  </a:lnTo>
                  <a:close/>
                  <a:moveTo>
                    <a:pt x="0" y="0"/>
                  </a:moveTo>
                  <a:lnTo>
                    <a:pt x="264270" y="0"/>
                  </a:lnTo>
                  <a:lnTo>
                    <a:pt x="264270" y="93634"/>
                  </a:lnTo>
                  <a:cubicBezTo>
                    <a:pt x="264270" y="166610"/>
                    <a:pt x="205112" y="225768"/>
                    <a:pt x="132135" y="225768"/>
                  </a:cubicBezTo>
                  <a:cubicBezTo>
                    <a:pt x="59159" y="225768"/>
                    <a:pt x="0" y="166610"/>
                    <a:pt x="0" y="9363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11" name="Round Same Side Corner Rectangle 8"/>
            <p:cNvSpPr>
              <a:spLocks noChangeAspect="1"/>
            </p:cNvSpPr>
            <p:nvPr/>
          </p:nvSpPr>
          <p:spPr>
            <a:xfrm>
              <a:off x="1098166" y="3295284"/>
              <a:ext cx="760768" cy="360000"/>
            </a:xfrm>
            <a:custGeom>
              <a:avLst/>
              <a:gdLst/>
              <a:ahLst/>
              <a:cxnLst/>
              <a:rect l="l" t="t" r="r" b="b"/>
              <a:pathLst>
                <a:path w="760768" h="360000">
                  <a:moveTo>
                    <a:pt x="426656" y="0"/>
                  </a:moveTo>
                  <a:lnTo>
                    <a:pt x="760768" y="0"/>
                  </a:lnTo>
                  <a:lnTo>
                    <a:pt x="759691" y="360000"/>
                  </a:lnTo>
                  <a:lnTo>
                    <a:pt x="426656" y="360000"/>
                  </a:lnTo>
                  <a:close/>
                  <a:moveTo>
                    <a:pt x="1076" y="0"/>
                  </a:moveTo>
                  <a:lnTo>
                    <a:pt x="327566" y="0"/>
                  </a:lnTo>
                  <a:lnTo>
                    <a:pt x="327566" y="360000"/>
                  </a:lnTo>
                  <a:lnTo>
                    <a:pt x="0" y="36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12" name="Round Same Side Corner Rectangle 8"/>
            <p:cNvSpPr>
              <a:spLocks noChangeAspect="1"/>
            </p:cNvSpPr>
            <p:nvPr/>
          </p:nvSpPr>
          <p:spPr>
            <a:xfrm>
              <a:off x="1097090" y="3655284"/>
              <a:ext cx="760767" cy="360000"/>
            </a:xfrm>
            <a:custGeom>
              <a:avLst/>
              <a:gdLst/>
              <a:ahLst/>
              <a:cxnLst/>
              <a:rect l="l" t="t" r="r" b="b"/>
              <a:pathLst>
                <a:path w="760767" h="360000">
                  <a:moveTo>
                    <a:pt x="427732" y="0"/>
                  </a:moveTo>
                  <a:lnTo>
                    <a:pt x="760767" y="0"/>
                  </a:lnTo>
                  <a:lnTo>
                    <a:pt x="759691" y="360000"/>
                  </a:lnTo>
                  <a:lnTo>
                    <a:pt x="427732" y="360000"/>
                  </a:lnTo>
                  <a:close/>
                  <a:moveTo>
                    <a:pt x="1076" y="0"/>
                  </a:moveTo>
                  <a:lnTo>
                    <a:pt x="328642" y="0"/>
                  </a:lnTo>
                  <a:lnTo>
                    <a:pt x="328642" y="360000"/>
                  </a:lnTo>
                  <a:lnTo>
                    <a:pt x="0" y="36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13" name="Round Same Side Corner Rectangle 8"/>
            <p:cNvSpPr>
              <a:spLocks noChangeAspect="1"/>
            </p:cNvSpPr>
            <p:nvPr/>
          </p:nvSpPr>
          <p:spPr>
            <a:xfrm>
              <a:off x="1096013" y="4015284"/>
              <a:ext cx="760768" cy="360000"/>
            </a:xfrm>
            <a:custGeom>
              <a:avLst/>
              <a:gdLst/>
              <a:ahLst/>
              <a:cxnLst/>
              <a:rect l="l" t="t" r="r" b="b"/>
              <a:pathLst>
                <a:path w="760768" h="360000">
                  <a:moveTo>
                    <a:pt x="428809" y="0"/>
                  </a:moveTo>
                  <a:lnTo>
                    <a:pt x="760768" y="0"/>
                  </a:lnTo>
                  <a:lnTo>
                    <a:pt x="759692" y="360000"/>
                  </a:lnTo>
                  <a:lnTo>
                    <a:pt x="428809" y="360000"/>
                  </a:lnTo>
                  <a:close/>
                  <a:moveTo>
                    <a:pt x="1077" y="0"/>
                  </a:moveTo>
                  <a:lnTo>
                    <a:pt x="329719" y="0"/>
                  </a:lnTo>
                  <a:lnTo>
                    <a:pt x="329719" y="360000"/>
                  </a:lnTo>
                  <a:lnTo>
                    <a:pt x="0" y="36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14" name="Round Same Side Corner Rectangle 8"/>
            <p:cNvSpPr>
              <a:spLocks noChangeAspect="1"/>
            </p:cNvSpPr>
            <p:nvPr/>
          </p:nvSpPr>
          <p:spPr>
            <a:xfrm>
              <a:off x="1095431" y="4375284"/>
              <a:ext cx="760274" cy="360000"/>
            </a:xfrm>
            <a:custGeom>
              <a:avLst/>
              <a:gdLst/>
              <a:ahLst/>
              <a:cxnLst/>
              <a:rect l="l" t="t" r="r" b="b"/>
              <a:pathLst>
                <a:path w="760274" h="360000">
                  <a:moveTo>
                    <a:pt x="429391" y="0"/>
                  </a:moveTo>
                  <a:lnTo>
                    <a:pt x="760274" y="0"/>
                  </a:lnTo>
                  <a:cubicBezTo>
                    <a:pt x="760080" y="64950"/>
                    <a:pt x="759886" y="129900"/>
                    <a:pt x="759692" y="194850"/>
                  </a:cubicBezTo>
                  <a:cubicBezTo>
                    <a:pt x="759692" y="286060"/>
                    <a:pt x="685751" y="360000"/>
                    <a:pt x="594541" y="360000"/>
                  </a:cubicBezTo>
                  <a:cubicBezTo>
                    <a:pt x="503331" y="360000"/>
                    <a:pt x="429391" y="286060"/>
                    <a:pt x="429391" y="194850"/>
                  </a:cubicBezTo>
                  <a:close/>
                  <a:moveTo>
                    <a:pt x="583" y="0"/>
                  </a:moveTo>
                  <a:lnTo>
                    <a:pt x="330301" y="0"/>
                  </a:lnTo>
                  <a:lnTo>
                    <a:pt x="330301" y="194849"/>
                  </a:lnTo>
                  <a:cubicBezTo>
                    <a:pt x="330301" y="286059"/>
                    <a:pt x="256361" y="359999"/>
                    <a:pt x="165151" y="359999"/>
                  </a:cubicBezTo>
                  <a:cubicBezTo>
                    <a:pt x="73941" y="359999"/>
                    <a:pt x="0" y="286059"/>
                    <a:pt x="0" y="19484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400830" y="1347831"/>
            <a:ext cx="971004" cy="2557380"/>
            <a:chOff x="798294" y="1135284"/>
            <a:chExt cx="1366873" cy="3600000"/>
          </a:xfrm>
          <a:solidFill>
            <a:schemeClr val="accent1"/>
          </a:solidFill>
        </p:grpSpPr>
        <p:sp>
          <p:nvSpPr>
            <p:cNvPr id="17" name="Round Same Side Corner Rectangle 8"/>
            <p:cNvSpPr>
              <a:spLocks noChangeAspect="1"/>
            </p:cNvSpPr>
            <p:nvPr/>
          </p:nvSpPr>
          <p:spPr>
            <a:xfrm>
              <a:off x="1172247" y="1135284"/>
              <a:ext cx="618968" cy="360000"/>
            </a:xfrm>
            <a:custGeom>
              <a:avLst/>
              <a:gdLst/>
              <a:ahLst/>
              <a:cxnLst/>
              <a:rect l="l" t="t" r="r" b="b"/>
              <a:pathLst>
                <a:path w="618968" h="360000">
                  <a:moveTo>
                    <a:pt x="309484" y="0"/>
                  </a:moveTo>
                  <a:cubicBezTo>
                    <a:pt x="480408" y="0"/>
                    <a:pt x="618968" y="138560"/>
                    <a:pt x="618968" y="309483"/>
                  </a:cubicBezTo>
                  <a:lnTo>
                    <a:pt x="613875" y="360000"/>
                  </a:lnTo>
                  <a:lnTo>
                    <a:pt x="5093" y="360000"/>
                  </a:lnTo>
                  <a:cubicBezTo>
                    <a:pt x="1413" y="343670"/>
                    <a:pt x="0" y="326742"/>
                    <a:pt x="0" y="309483"/>
                  </a:cubicBezTo>
                  <a:cubicBezTo>
                    <a:pt x="0" y="138560"/>
                    <a:pt x="138561" y="0"/>
                    <a:pt x="309484" y="0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18" name="Round Same Side Corner Rectangle 8"/>
            <p:cNvSpPr>
              <a:spLocks noChangeAspect="1"/>
            </p:cNvSpPr>
            <p:nvPr/>
          </p:nvSpPr>
          <p:spPr>
            <a:xfrm>
              <a:off x="935085" y="1495284"/>
              <a:ext cx="1093290" cy="360000"/>
            </a:xfrm>
            <a:custGeom>
              <a:avLst/>
              <a:gdLst/>
              <a:ahLst/>
              <a:cxnLst/>
              <a:rect l="l" t="t" r="r" b="b"/>
              <a:pathLst>
                <a:path w="1093290" h="360000">
                  <a:moveTo>
                    <a:pt x="120297" y="328818"/>
                  </a:moveTo>
                  <a:lnTo>
                    <a:pt x="972993" y="328818"/>
                  </a:lnTo>
                  <a:cubicBezTo>
                    <a:pt x="1016682" y="328818"/>
                    <a:pt x="1057826" y="339716"/>
                    <a:pt x="1093290" y="360000"/>
                  </a:cubicBezTo>
                  <a:lnTo>
                    <a:pt x="0" y="360000"/>
                  </a:lnTo>
                  <a:cubicBezTo>
                    <a:pt x="35464" y="339716"/>
                    <a:pt x="76608" y="328818"/>
                    <a:pt x="120297" y="328818"/>
                  </a:cubicBezTo>
                  <a:close/>
                  <a:moveTo>
                    <a:pt x="242255" y="0"/>
                  </a:moveTo>
                  <a:lnTo>
                    <a:pt x="851037" y="0"/>
                  </a:lnTo>
                  <a:cubicBezTo>
                    <a:pt x="827819" y="146975"/>
                    <a:pt x="700311" y="258967"/>
                    <a:pt x="546646" y="258967"/>
                  </a:cubicBezTo>
                  <a:cubicBezTo>
                    <a:pt x="392981" y="258967"/>
                    <a:pt x="265473" y="146975"/>
                    <a:pt x="242255" y="0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19" name="Round Same Side Corner Rectangle 8"/>
            <p:cNvSpPr>
              <a:spLocks noChangeAspect="1"/>
            </p:cNvSpPr>
            <p:nvPr/>
          </p:nvSpPr>
          <p:spPr>
            <a:xfrm>
              <a:off x="798294" y="185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36791" y="0"/>
                  </a:moveTo>
                  <a:lnTo>
                    <a:pt x="1230081" y="0"/>
                  </a:lnTo>
                  <a:cubicBezTo>
                    <a:pt x="1311706" y="42198"/>
                    <a:pt x="1366872" y="127610"/>
                    <a:pt x="1366872" y="225906"/>
                  </a:cubicBezTo>
                  <a:lnTo>
                    <a:pt x="1366872" y="360000"/>
                  </a:lnTo>
                  <a:lnTo>
                    <a:pt x="0" y="360000"/>
                  </a:lnTo>
                  <a:lnTo>
                    <a:pt x="0" y="225906"/>
                  </a:lnTo>
                  <a:cubicBezTo>
                    <a:pt x="0" y="127610"/>
                    <a:pt x="55166" y="42198"/>
                    <a:pt x="136791" y="0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20" name="Round Same Side Corner Rectangle 8"/>
            <p:cNvSpPr>
              <a:spLocks noChangeAspect="1"/>
            </p:cNvSpPr>
            <p:nvPr/>
          </p:nvSpPr>
          <p:spPr>
            <a:xfrm>
              <a:off x="798294" y="2215284"/>
              <a:ext cx="1366873" cy="360000"/>
            </a:xfrm>
            <a:custGeom>
              <a:avLst/>
              <a:gdLst/>
              <a:ahLst/>
              <a:cxnLst/>
              <a:rect l="l" t="t" r="r" b="b"/>
              <a:pathLst>
                <a:path w="1366873" h="360000">
                  <a:moveTo>
                    <a:pt x="0" y="0"/>
                  </a:moveTo>
                  <a:lnTo>
                    <a:pt x="1366872" y="0"/>
                  </a:lnTo>
                  <a:lnTo>
                    <a:pt x="1366872" y="106805"/>
                  </a:lnTo>
                  <a:lnTo>
                    <a:pt x="1366873" y="106805"/>
                  </a:lnTo>
                  <a:lnTo>
                    <a:pt x="1366873" y="360000"/>
                  </a:lnTo>
                  <a:lnTo>
                    <a:pt x="1102603" y="360000"/>
                  </a:lnTo>
                  <a:lnTo>
                    <a:pt x="1102603" y="195949"/>
                  </a:lnTo>
                  <a:lnTo>
                    <a:pt x="1063282" y="195949"/>
                  </a:lnTo>
                  <a:lnTo>
                    <a:pt x="1062792" y="360000"/>
                  </a:lnTo>
                  <a:lnTo>
                    <a:pt x="303100" y="360000"/>
                  </a:lnTo>
                  <a:cubicBezTo>
                    <a:pt x="303263" y="305317"/>
                    <a:pt x="303426" y="250633"/>
                    <a:pt x="303590" y="195949"/>
                  </a:cubicBezTo>
                  <a:lnTo>
                    <a:pt x="264271" y="195949"/>
                  </a:lnTo>
                  <a:lnTo>
                    <a:pt x="264271" y="360000"/>
                  </a:lnTo>
                  <a:lnTo>
                    <a:pt x="1" y="360000"/>
                  </a:lnTo>
                  <a:lnTo>
                    <a:pt x="1" y="195949"/>
                  </a:lnTo>
                  <a:lnTo>
                    <a:pt x="0" y="195949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21" name="Round Same Side Corner Rectangle 8"/>
            <p:cNvSpPr>
              <a:spLocks noChangeAspect="1"/>
            </p:cNvSpPr>
            <p:nvPr/>
          </p:nvSpPr>
          <p:spPr>
            <a:xfrm>
              <a:off x="798295" y="257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102602" y="0"/>
                  </a:moveTo>
                  <a:lnTo>
                    <a:pt x="1366872" y="0"/>
                  </a:lnTo>
                  <a:lnTo>
                    <a:pt x="1366872" y="360000"/>
                  </a:lnTo>
                  <a:lnTo>
                    <a:pt x="1102602" y="360000"/>
                  </a:lnTo>
                  <a:close/>
                  <a:moveTo>
                    <a:pt x="303099" y="0"/>
                  </a:moveTo>
                  <a:lnTo>
                    <a:pt x="1062791" y="0"/>
                  </a:lnTo>
                  <a:lnTo>
                    <a:pt x="1061715" y="360000"/>
                  </a:lnTo>
                  <a:lnTo>
                    <a:pt x="302023" y="360000"/>
                  </a:lnTo>
                  <a:close/>
                  <a:moveTo>
                    <a:pt x="0" y="0"/>
                  </a:moveTo>
                  <a:lnTo>
                    <a:pt x="264270" y="0"/>
                  </a:lnTo>
                  <a:lnTo>
                    <a:pt x="264270" y="360000"/>
                  </a:lnTo>
                  <a:lnTo>
                    <a:pt x="0" y="36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22" name="Round Same Side Corner Rectangle 8"/>
            <p:cNvSpPr>
              <a:spLocks noChangeAspect="1"/>
            </p:cNvSpPr>
            <p:nvPr/>
          </p:nvSpPr>
          <p:spPr>
            <a:xfrm>
              <a:off x="798295" y="293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102602" y="0"/>
                  </a:moveTo>
                  <a:lnTo>
                    <a:pt x="1366872" y="0"/>
                  </a:lnTo>
                  <a:lnTo>
                    <a:pt x="1366872" y="93634"/>
                  </a:lnTo>
                  <a:cubicBezTo>
                    <a:pt x="1366872" y="166610"/>
                    <a:pt x="1307713" y="225768"/>
                    <a:pt x="1234737" y="225768"/>
                  </a:cubicBezTo>
                  <a:cubicBezTo>
                    <a:pt x="1161761" y="225768"/>
                    <a:pt x="1102602" y="166610"/>
                    <a:pt x="1102602" y="93634"/>
                  </a:cubicBezTo>
                  <a:close/>
                  <a:moveTo>
                    <a:pt x="302023" y="0"/>
                  </a:moveTo>
                  <a:lnTo>
                    <a:pt x="1061715" y="0"/>
                  </a:lnTo>
                  <a:lnTo>
                    <a:pt x="1060639" y="360000"/>
                  </a:lnTo>
                  <a:lnTo>
                    <a:pt x="726527" y="360000"/>
                  </a:lnTo>
                  <a:lnTo>
                    <a:pt x="726527" y="314913"/>
                  </a:lnTo>
                  <a:lnTo>
                    <a:pt x="627437" y="314913"/>
                  </a:lnTo>
                  <a:lnTo>
                    <a:pt x="627437" y="360000"/>
                  </a:lnTo>
                  <a:lnTo>
                    <a:pt x="300947" y="360000"/>
                  </a:lnTo>
                  <a:close/>
                  <a:moveTo>
                    <a:pt x="0" y="0"/>
                  </a:moveTo>
                  <a:lnTo>
                    <a:pt x="264270" y="0"/>
                  </a:lnTo>
                  <a:lnTo>
                    <a:pt x="264270" y="93634"/>
                  </a:lnTo>
                  <a:cubicBezTo>
                    <a:pt x="264270" y="166610"/>
                    <a:pt x="205112" y="225768"/>
                    <a:pt x="132135" y="225768"/>
                  </a:cubicBezTo>
                  <a:cubicBezTo>
                    <a:pt x="59159" y="225768"/>
                    <a:pt x="0" y="166610"/>
                    <a:pt x="0" y="9363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23" name="Round Same Side Corner Rectangle 8"/>
            <p:cNvSpPr>
              <a:spLocks noChangeAspect="1"/>
            </p:cNvSpPr>
            <p:nvPr/>
          </p:nvSpPr>
          <p:spPr>
            <a:xfrm>
              <a:off x="1098166" y="3295284"/>
              <a:ext cx="760768" cy="360000"/>
            </a:xfrm>
            <a:custGeom>
              <a:avLst/>
              <a:gdLst/>
              <a:ahLst/>
              <a:cxnLst/>
              <a:rect l="l" t="t" r="r" b="b"/>
              <a:pathLst>
                <a:path w="760768" h="360000">
                  <a:moveTo>
                    <a:pt x="426656" y="0"/>
                  </a:moveTo>
                  <a:lnTo>
                    <a:pt x="760768" y="0"/>
                  </a:lnTo>
                  <a:lnTo>
                    <a:pt x="759691" y="360000"/>
                  </a:lnTo>
                  <a:lnTo>
                    <a:pt x="426656" y="360000"/>
                  </a:lnTo>
                  <a:close/>
                  <a:moveTo>
                    <a:pt x="1076" y="0"/>
                  </a:moveTo>
                  <a:lnTo>
                    <a:pt x="327566" y="0"/>
                  </a:lnTo>
                  <a:lnTo>
                    <a:pt x="327566" y="360000"/>
                  </a:lnTo>
                  <a:lnTo>
                    <a:pt x="0" y="36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24" name="Round Same Side Corner Rectangle 8"/>
            <p:cNvSpPr>
              <a:spLocks noChangeAspect="1"/>
            </p:cNvSpPr>
            <p:nvPr/>
          </p:nvSpPr>
          <p:spPr>
            <a:xfrm>
              <a:off x="1097090" y="3655284"/>
              <a:ext cx="760767" cy="360000"/>
            </a:xfrm>
            <a:custGeom>
              <a:avLst/>
              <a:gdLst/>
              <a:ahLst/>
              <a:cxnLst/>
              <a:rect l="l" t="t" r="r" b="b"/>
              <a:pathLst>
                <a:path w="760767" h="360000">
                  <a:moveTo>
                    <a:pt x="427732" y="0"/>
                  </a:moveTo>
                  <a:lnTo>
                    <a:pt x="760767" y="0"/>
                  </a:lnTo>
                  <a:lnTo>
                    <a:pt x="759691" y="360000"/>
                  </a:lnTo>
                  <a:lnTo>
                    <a:pt x="427732" y="360000"/>
                  </a:lnTo>
                  <a:close/>
                  <a:moveTo>
                    <a:pt x="1076" y="0"/>
                  </a:moveTo>
                  <a:lnTo>
                    <a:pt x="328642" y="0"/>
                  </a:lnTo>
                  <a:lnTo>
                    <a:pt x="328642" y="360000"/>
                  </a:lnTo>
                  <a:lnTo>
                    <a:pt x="0" y="36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25" name="Round Same Side Corner Rectangle 8"/>
            <p:cNvSpPr>
              <a:spLocks noChangeAspect="1"/>
            </p:cNvSpPr>
            <p:nvPr/>
          </p:nvSpPr>
          <p:spPr>
            <a:xfrm>
              <a:off x="1096013" y="4015284"/>
              <a:ext cx="760768" cy="360000"/>
            </a:xfrm>
            <a:custGeom>
              <a:avLst/>
              <a:gdLst/>
              <a:ahLst/>
              <a:cxnLst/>
              <a:rect l="l" t="t" r="r" b="b"/>
              <a:pathLst>
                <a:path w="760768" h="360000">
                  <a:moveTo>
                    <a:pt x="428809" y="0"/>
                  </a:moveTo>
                  <a:lnTo>
                    <a:pt x="760768" y="0"/>
                  </a:lnTo>
                  <a:lnTo>
                    <a:pt x="759692" y="360000"/>
                  </a:lnTo>
                  <a:lnTo>
                    <a:pt x="428809" y="360000"/>
                  </a:lnTo>
                  <a:close/>
                  <a:moveTo>
                    <a:pt x="1077" y="0"/>
                  </a:moveTo>
                  <a:lnTo>
                    <a:pt x="329719" y="0"/>
                  </a:lnTo>
                  <a:lnTo>
                    <a:pt x="329719" y="360000"/>
                  </a:lnTo>
                  <a:lnTo>
                    <a:pt x="0" y="36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26" name="Round Same Side Corner Rectangle 8"/>
            <p:cNvSpPr>
              <a:spLocks noChangeAspect="1"/>
            </p:cNvSpPr>
            <p:nvPr/>
          </p:nvSpPr>
          <p:spPr>
            <a:xfrm>
              <a:off x="1095431" y="4375284"/>
              <a:ext cx="760274" cy="360000"/>
            </a:xfrm>
            <a:custGeom>
              <a:avLst/>
              <a:gdLst/>
              <a:ahLst/>
              <a:cxnLst/>
              <a:rect l="l" t="t" r="r" b="b"/>
              <a:pathLst>
                <a:path w="760274" h="360000">
                  <a:moveTo>
                    <a:pt x="429391" y="0"/>
                  </a:moveTo>
                  <a:lnTo>
                    <a:pt x="760274" y="0"/>
                  </a:lnTo>
                  <a:cubicBezTo>
                    <a:pt x="760080" y="64950"/>
                    <a:pt x="759886" y="129900"/>
                    <a:pt x="759692" y="194850"/>
                  </a:cubicBezTo>
                  <a:cubicBezTo>
                    <a:pt x="759692" y="286060"/>
                    <a:pt x="685751" y="360000"/>
                    <a:pt x="594541" y="360000"/>
                  </a:cubicBezTo>
                  <a:cubicBezTo>
                    <a:pt x="503331" y="360000"/>
                    <a:pt x="429391" y="286060"/>
                    <a:pt x="429391" y="194850"/>
                  </a:cubicBezTo>
                  <a:close/>
                  <a:moveTo>
                    <a:pt x="583" y="0"/>
                  </a:moveTo>
                  <a:lnTo>
                    <a:pt x="330301" y="0"/>
                  </a:lnTo>
                  <a:lnTo>
                    <a:pt x="330301" y="194849"/>
                  </a:lnTo>
                  <a:cubicBezTo>
                    <a:pt x="330301" y="286059"/>
                    <a:pt x="256361" y="359999"/>
                    <a:pt x="165151" y="359999"/>
                  </a:cubicBezTo>
                  <a:cubicBezTo>
                    <a:pt x="73941" y="359999"/>
                    <a:pt x="0" y="286059"/>
                    <a:pt x="0" y="19484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051724" y="1347831"/>
            <a:ext cx="971004" cy="2557380"/>
            <a:chOff x="798294" y="1135284"/>
            <a:chExt cx="1366873" cy="3600000"/>
          </a:xfrm>
        </p:grpSpPr>
        <p:sp>
          <p:nvSpPr>
            <p:cNvPr id="28" name="Round Same Side Corner Rectangle 8"/>
            <p:cNvSpPr>
              <a:spLocks noChangeAspect="1"/>
            </p:cNvSpPr>
            <p:nvPr/>
          </p:nvSpPr>
          <p:spPr>
            <a:xfrm>
              <a:off x="1172247" y="1135284"/>
              <a:ext cx="618968" cy="360000"/>
            </a:xfrm>
            <a:custGeom>
              <a:avLst/>
              <a:gdLst/>
              <a:ahLst/>
              <a:cxnLst/>
              <a:rect l="l" t="t" r="r" b="b"/>
              <a:pathLst>
                <a:path w="618968" h="360000">
                  <a:moveTo>
                    <a:pt x="309484" y="0"/>
                  </a:moveTo>
                  <a:cubicBezTo>
                    <a:pt x="480408" y="0"/>
                    <a:pt x="618968" y="138560"/>
                    <a:pt x="618968" y="309483"/>
                  </a:cubicBezTo>
                  <a:lnTo>
                    <a:pt x="613875" y="360000"/>
                  </a:lnTo>
                  <a:lnTo>
                    <a:pt x="5093" y="360000"/>
                  </a:lnTo>
                  <a:cubicBezTo>
                    <a:pt x="1413" y="343670"/>
                    <a:pt x="0" y="326742"/>
                    <a:pt x="0" y="309483"/>
                  </a:cubicBezTo>
                  <a:cubicBezTo>
                    <a:pt x="0" y="138560"/>
                    <a:pt x="138561" y="0"/>
                    <a:pt x="309484" y="0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29" name="Round Same Side Corner Rectangle 8"/>
            <p:cNvSpPr>
              <a:spLocks noChangeAspect="1"/>
            </p:cNvSpPr>
            <p:nvPr/>
          </p:nvSpPr>
          <p:spPr>
            <a:xfrm>
              <a:off x="935085" y="1495284"/>
              <a:ext cx="1093290" cy="360000"/>
            </a:xfrm>
            <a:custGeom>
              <a:avLst/>
              <a:gdLst/>
              <a:ahLst/>
              <a:cxnLst/>
              <a:rect l="l" t="t" r="r" b="b"/>
              <a:pathLst>
                <a:path w="1093290" h="360000">
                  <a:moveTo>
                    <a:pt x="120297" y="328818"/>
                  </a:moveTo>
                  <a:lnTo>
                    <a:pt x="972993" y="328818"/>
                  </a:lnTo>
                  <a:cubicBezTo>
                    <a:pt x="1016682" y="328818"/>
                    <a:pt x="1057826" y="339716"/>
                    <a:pt x="1093290" y="360000"/>
                  </a:cubicBezTo>
                  <a:lnTo>
                    <a:pt x="0" y="360000"/>
                  </a:lnTo>
                  <a:cubicBezTo>
                    <a:pt x="35464" y="339716"/>
                    <a:pt x="76608" y="328818"/>
                    <a:pt x="120297" y="328818"/>
                  </a:cubicBezTo>
                  <a:close/>
                  <a:moveTo>
                    <a:pt x="242255" y="0"/>
                  </a:moveTo>
                  <a:lnTo>
                    <a:pt x="851037" y="0"/>
                  </a:lnTo>
                  <a:cubicBezTo>
                    <a:pt x="827819" y="146975"/>
                    <a:pt x="700311" y="258967"/>
                    <a:pt x="546646" y="258967"/>
                  </a:cubicBezTo>
                  <a:cubicBezTo>
                    <a:pt x="392981" y="258967"/>
                    <a:pt x="265473" y="146975"/>
                    <a:pt x="242255" y="0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30" name="Round Same Side Corner Rectangle 8"/>
            <p:cNvSpPr>
              <a:spLocks noChangeAspect="1"/>
            </p:cNvSpPr>
            <p:nvPr/>
          </p:nvSpPr>
          <p:spPr>
            <a:xfrm>
              <a:off x="798294" y="185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36791" y="0"/>
                  </a:moveTo>
                  <a:lnTo>
                    <a:pt x="1230081" y="0"/>
                  </a:lnTo>
                  <a:cubicBezTo>
                    <a:pt x="1311706" y="42198"/>
                    <a:pt x="1366872" y="127610"/>
                    <a:pt x="1366872" y="225906"/>
                  </a:cubicBezTo>
                  <a:lnTo>
                    <a:pt x="1366872" y="360000"/>
                  </a:lnTo>
                  <a:lnTo>
                    <a:pt x="0" y="360000"/>
                  </a:lnTo>
                  <a:lnTo>
                    <a:pt x="0" y="225906"/>
                  </a:lnTo>
                  <a:cubicBezTo>
                    <a:pt x="0" y="127610"/>
                    <a:pt x="55166" y="42198"/>
                    <a:pt x="1367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31" name="Round Same Side Corner Rectangle 8"/>
            <p:cNvSpPr>
              <a:spLocks noChangeAspect="1"/>
            </p:cNvSpPr>
            <p:nvPr/>
          </p:nvSpPr>
          <p:spPr>
            <a:xfrm>
              <a:off x="798294" y="2215284"/>
              <a:ext cx="1366873" cy="360000"/>
            </a:xfrm>
            <a:custGeom>
              <a:avLst/>
              <a:gdLst/>
              <a:ahLst/>
              <a:cxnLst/>
              <a:rect l="l" t="t" r="r" b="b"/>
              <a:pathLst>
                <a:path w="1366873" h="360000">
                  <a:moveTo>
                    <a:pt x="0" y="0"/>
                  </a:moveTo>
                  <a:lnTo>
                    <a:pt x="1366872" y="0"/>
                  </a:lnTo>
                  <a:lnTo>
                    <a:pt x="1366872" y="106805"/>
                  </a:lnTo>
                  <a:lnTo>
                    <a:pt x="1366873" y="106805"/>
                  </a:lnTo>
                  <a:lnTo>
                    <a:pt x="1366873" y="360000"/>
                  </a:lnTo>
                  <a:lnTo>
                    <a:pt x="1102603" y="360000"/>
                  </a:lnTo>
                  <a:lnTo>
                    <a:pt x="1102603" y="195949"/>
                  </a:lnTo>
                  <a:lnTo>
                    <a:pt x="1063282" y="195949"/>
                  </a:lnTo>
                  <a:lnTo>
                    <a:pt x="1062792" y="360000"/>
                  </a:lnTo>
                  <a:lnTo>
                    <a:pt x="303100" y="360000"/>
                  </a:lnTo>
                  <a:cubicBezTo>
                    <a:pt x="303263" y="305317"/>
                    <a:pt x="303426" y="250633"/>
                    <a:pt x="303590" y="195949"/>
                  </a:cubicBezTo>
                  <a:lnTo>
                    <a:pt x="264271" y="195949"/>
                  </a:lnTo>
                  <a:lnTo>
                    <a:pt x="264271" y="360000"/>
                  </a:lnTo>
                  <a:lnTo>
                    <a:pt x="1" y="360000"/>
                  </a:lnTo>
                  <a:lnTo>
                    <a:pt x="1" y="195949"/>
                  </a:lnTo>
                  <a:lnTo>
                    <a:pt x="0" y="19594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32" name="Round Same Side Corner Rectangle 8"/>
            <p:cNvSpPr>
              <a:spLocks noChangeAspect="1"/>
            </p:cNvSpPr>
            <p:nvPr/>
          </p:nvSpPr>
          <p:spPr>
            <a:xfrm>
              <a:off x="798295" y="257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102602" y="0"/>
                  </a:moveTo>
                  <a:lnTo>
                    <a:pt x="1366872" y="0"/>
                  </a:lnTo>
                  <a:lnTo>
                    <a:pt x="1366872" y="360000"/>
                  </a:lnTo>
                  <a:lnTo>
                    <a:pt x="1102602" y="360000"/>
                  </a:lnTo>
                  <a:close/>
                  <a:moveTo>
                    <a:pt x="303099" y="0"/>
                  </a:moveTo>
                  <a:lnTo>
                    <a:pt x="1062791" y="0"/>
                  </a:lnTo>
                  <a:lnTo>
                    <a:pt x="1061715" y="360000"/>
                  </a:lnTo>
                  <a:lnTo>
                    <a:pt x="302023" y="360000"/>
                  </a:lnTo>
                  <a:close/>
                  <a:moveTo>
                    <a:pt x="0" y="0"/>
                  </a:moveTo>
                  <a:lnTo>
                    <a:pt x="264270" y="0"/>
                  </a:lnTo>
                  <a:lnTo>
                    <a:pt x="264270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33" name="Round Same Side Corner Rectangle 8"/>
            <p:cNvSpPr>
              <a:spLocks noChangeAspect="1"/>
            </p:cNvSpPr>
            <p:nvPr/>
          </p:nvSpPr>
          <p:spPr>
            <a:xfrm>
              <a:off x="798295" y="293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102602" y="0"/>
                  </a:moveTo>
                  <a:lnTo>
                    <a:pt x="1366872" y="0"/>
                  </a:lnTo>
                  <a:lnTo>
                    <a:pt x="1366872" y="93634"/>
                  </a:lnTo>
                  <a:cubicBezTo>
                    <a:pt x="1366872" y="166610"/>
                    <a:pt x="1307713" y="225768"/>
                    <a:pt x="1234737" y="225768"/>
                  </a:cubicBezTo>
                  <a:cubicBezTo>
                    <a:pt x="1161761" y="225768"/>
                    <a:pt x="1102602" y="166610"/>
                    <a:pt x="1102602" y="93634"/>
                  </a:cubicBezTo>
                  <a:close/>
                  <a:moveTo>
                    <a:pt x="302023" y="0"/>
                  </a:moveTo>
                  <a:lnTo>
                    <a:pt x="1061715" y="0"/>
                  </a:lnTo>
                  <a:lnTo>
                    <a:pt x="1060639" y="360000"/>
                  </a:lnTo>
                  <a:lnTo>
                    <a:pt x="726527" y="360000"/>
                  </a:lnTo>
                  <a:lnTo>
                    <a:pt x="726527" y="314913"/>
                  </a:lnTo>
                  <a:lnTo>
                    <a:pt x="627437" y="314913"/>
                  </a:lnTo>
                  <a:lnTo>
                    <a:pt x="627437" y="360000"/>
                  </a:lnTo>
                  <a:lnTo>
                    <a:pt x="300947" y="360000"/>
                  </a:lnTo>
                  <a:close/>
                  <a:moveTo>
                    <a:pt x="0" y="0"/>
                  </a:moveTo>
                  <a:lnTo>
                    <a:pt x="264270" y="0"/>
                  </a:lnTo>
                  <a:lnTo>
                    <a:pt x="264270" y="93634"/>
                  </a:lnTo>
                  <a:cubicBezTo>
                    <a:pt x="264270" y="166610"/>
                    <a:pt x="205112" y="225768"/>
                    <a:pt x="132135" y="225768"/>
                  </a:cubicBezTo>
                  <a:cubicBezTo>
                    <a:pt x="59159" y="225768"/>
                    <a:pt x="0" y="166610"/>
                    <a:pt x="0" y="936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34" name="Round Same Side Corner Rectangle 8"/>
            <p:cNvSpPr>
              <a:spLocks noChangeAspect="1"/>
            </p:cNvSpPr>
            <p:nvPr/>
          </p:nvSpPr>
          <p:spPr>
            <a:xfrm>
              <a:off x="1098166" y="3295284"/>
              <a:ext cx="760768" cy="360000"/>
            </a:xfrm>
            <a:custGeom>
              <a:avLst/>
              <a:gdLst/>
              <a:ahLst/>
              <a:cxnLst/>
              <a:rect l="l" t="t" r="r" b="b"/>
              <a:pathLst>
                <a:path w="760768" h="360000">
                  <a:moveTo>
                    <a:pt x="426656" y="0"/>
                  </a:moveTo>
                  <a:lnTo>
                    <a:pt x="760768" y="0"/>
                  </a:lnTo>
                  <a:lnTo>
                    <a:pt x="759691" y="360000"/>
                  </a:lnTo>
                  <a:lnTo>
                    <a:pt x="426656" y="360000"/>
                  </a:lnTo>
                  <a:close/>
                  <a:moveTo>
                    <a:pt x="1076" y="0"/>
                  </a:moveTo>
                  <a:lnTo>
                    <a:pt x="327566" y="0"/>
                  </a:lnTo>
                  <a:lnTo>
                    <a:pt x="327566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35" name="Round Same Side Corner Rectangle 8"/>
            <p:cNvSpPr>
              <a:spLocks noChangeAspect="1"/>
            </p:cNvSpPr>
            <p:nvPr/>
          </p:nvSpPr>
          <p:spPr>
            <a:xfrm>
              <a:off x="1097090" y="3655284"/>
              <a:ext cx="760767" cy="360000"/>
            </a:xfrm>
            <a:custGeom>
              <a:avLst/>
              <a:gdLst/>
              <a:ahLst/>
              <a:cxnLst/>
              <a:rect l="l" t="t" r="r" b="b"/>
              <a:pathLst>
                <a:path w="760767" h="360000">
                  <a:moveTo>
                    <a:pt x="427732" y="0"/>
                  </a:moveTo>
                  <a:lnTo>
                    <a:pt x="760767" y="0"/>
                  </a:lnTo>
                  <a:lnTo>
                    <a:pt x="759691" y="360000"/>
                  </a:lnTo>
                  <a:lnTo>
                    <a:pt x="427732" y="360000"/>
                  </a:lnTo>
                  <a:close/>
                  <a:moveTo>
                    <a:pt x="1076" y="0"/>
                  </a:moveTo>
                  <a:lnTo>
                    <a:pt x="328642" y="0"/>
                  </a:lnTo>
                  <a:lnTo>
                    <a:pt x="328642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36" name="Round Same Side Corner Rectangle 8"/>
            <p:cNvSpPr>
              <a:spLocks noChangeAspect="1"/>
            </p:cNvSpPr>
            <p:nvPr/>
          </p:nvSpPr>
          <p:spPr>
            <a:xfrm>
              <a:off x="1096013" y="4015284"/>
              <a:ext cx="760768" cy="360000"/>
            </a:xfrm>
            <a:custGeom>
              <a:avLst/>
              <a:gdLst/>
              <a:ahLst/>
              <a:cxnLst/>
              <a:rect l="l" t="t" r="r" b="b"/>
              <a:pathLst>
                <a:path w="760768" h="360000">
                  <a:moveTo>
                    <a:pt x="428809" y="0"/>
                  </a:moveTo>
                  <a:lnTo>
                    <a:pt x="760768" y="0"/>
                  </a:lnTo>
                  <a:lnTo>
                    <a:pt x="759692" y="360000"/>
                  </a:lnTo>
                  <a:lnTo>
                    <a:pt x="428809" y="360000"/>
                  </a:lnTo>
                  <a:close/>
                  <a:moveTo>
                    <a:pt x="1077" y="0"/>
                  </a:moveTo>
                  <a:lnTo>
                    <a:pt x="329719" y="0"/>
                  </a:lnTo>
                  <a:lnTo>
                    <a:pt x="329719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37" name="Round Same Side Corner Rectangle 8"/>
            <p:cNvSpPr>
              <a:spLocks noChangeAspect="1"/>
            </p:cNvSpPr>
            <p:nvPr/>
          </p:nvSpPr>
          <p:spPr>
            <a:xfrm>
              <a:off x="1095431" y="4375284"/>
              <a:ext cx="760274" cy="360000"/>
            </a:xfrm>
            <a:custGeom>
              <a:avLst/>
              <a:gdLst/>
              <a:ahLst/>
              <a:cxnLst/>
              <a:rect l="l" t="t" r="r" b="b"/>
              <a:pathLst>
                <a:path w="760274" h="360000">
                  <a:moveTo>
                    <a:pt x="429391" y="0"/>
                  </a:moveTo>
                  <a:lnTo>
                    <a:pt x="760274" y="0"/>
                  </a:lnTo>
                  <a:cubicBezTo>
                    <a:pt x="760080" y="64950"/>
                    <a:pt x="759886" y="129900"/>
                    <a:pt x="759692" y="194850"/>
                  </a:cubicBezTo>
                  <a:cubicBezTo>
                    <a:pt x="759692" y="286060"/>
                    <a:pt x="685751" y="360000"/>
                    <a:pt x="594541" y="360000"/>
                  </a:cubicBezTo>
                  <a:cubicBezTo>
                    <a:pt x="503331" y="360000"/>
                    <a:pt x="429391" y="286060"/>
                    <a:pt x="429391" y="194850"/>
                  </a:cubicBezTo>
                  <a:close/>
                  <a:moveTo>
                    <a:pt x="583" y="0"/>
                  </a:moveTo>
                  <a:lnTo>
                    <a:pt x="330301" y="0"/>
                  </a:lnTo>
                  <a:lnTo>
                    <a:pt x="330301" y="194849"/>
                  </a:lnTo>
                  <a:cubicBezTo>
                    <a:pt x="330301" y="286059"/>
                    <a:pt x="256361" y="359999"/>
                    <a:pt x="165151" y="359999"/>
                  </a:cubicBezTo>
                  <a:cubicBezTo>
                    <a:pt x="73941" y="359999"/>
                    <a:pt x="0" y="286059"/>
                    <a:pt x="0" y="19484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749936" y="1347831"/>
            <a:ext cx="971004" cy="2557380"/>
            <a:chOff x="798294" y="1135284"/>
            <a:chExt cx="1366873" cy="3600000"/>
          </a:xfrm>
          <a:solidFill>
            <a:schemeClr val="bg1">
              <a:alpha val="40000"/>
            </a:schemeClr>
          </a:solidFill>
        </p:grpSpPr>
        <p:sp>
          <p:nvSpPr>
            <p:cNvPr id="39" name="Round Same Side Corner Rectangle 8"/>
            <p:cNvSpPr>
              <a:spLocks noChangeAspect="1"/>
            </p:cNvSpPr>
            <p:nvPr/>
          </p:nvSpPr>
          <p:spPr>
            <a:xfrm>
              <a:off x="1172247" y="1135284"/>
              <a:ext cx="618968" cy="360000"/>
            </a:xfrm>
            <a:custGeom>
              <a:avLst/>
              <a:gdLst/>
              <a:ahLst/>
              <a:cxnLst/>
              <a:rect l="l" t="t" r="r" b="b"/>
              <a:pathLst>
                <a:path w="618968" h="360000">
                  <a:moveTo>
                    <a:pt x="309484" y="0"/>
                  </a:moveTo>
                  <a:cubicBezTo>
                    <a:pt x="480408" y="0"/>
                    <a:pt x="618968" y="138560"/>
                    <a:pt x="618968" y="309483"/>
                  </a:cubicBezTo>
                  <a:lnTo>
                    <a:pt x="613875" y="360000"/>
                  </a:lnTo>
                  <a:lnTo>
                    <a:pt x="5093" y="360000"/>
                  </a:lnTo>
                  <a:cubicBezTo>
                    <a:pt x="1413" y="343670"/>
                    <a:pt x="0" y="326742"/>
                    <a:pt x="0" y="309483"/>
                  </a:cubicBezTo>
                  <a:cubicBezTo>
                    <a:pt x="0" y="138560"/>
                    <a:pt x="138561" y="0"/>
                    <a:pt x="30948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40" name="Round Same Side Corner Rectangle 8"/>
            <p:cNvSpPr>
              <a:spLocks noChangeAspect="1"/>
            </p:cNvSpPr>
            <p:nvPr/>
          </p:nvSpPr>
          <p:spPr>
            <a:xfrm>
              <a:off x="935085" y="1495284"/>
              <a:ext cx="1093290" cy="360000"/>
            </a:xfrm>
            <a:custGeom>
              <a:avLst/>
              <a:gdLst/>
              <a:ahLst/>
              <a:cxnLst/>
              <a:rect l="l" t="t" r="r" b="b"/>
              <a:pathLst>
                <a:path w="1093290" h="360000">
                  <a:moveTo>
                    <a:pt x="120297" y="328818"/>
                  </a:moveTo>
                  <a:lnTo>
                    <a:pt x="972993" y="328818"/>
                  </a:lnTo>
                  <a:cubicBezTo>
                    <a:pt x="1016682" y="328818"/>
                    <a:pt x="1057826" y="339716"/>
                    <a:pt x="1093290" y="360000"/>
                  </a:cubicBezTo>
                  <a:lnTo>
                    <a:pt x="0" y="360000"/>
                  </a:lnTo>
                  <a:cubicBezTo>
                    <a:pt x="35464" y="339716"/>
                    <a:pt x="76608" y="328818"/>
                    <a:pt x="120297" y="328818"/>
                  </a:cubicBezTo>
                  <a:close/>
                  <a:moveTo>
                    <a:pt x="242255" y="0"/>
                  </a:moveTo>
                  <a:lnTo>
                    <a:pt x="851037" y="0"/>
                  </a:lnTo>
                  <a:cubicBezTo>
                    <a:pt x="827819" y="146975"/>
                    <a:pt x="700311" y="258967"/>
                    <a:pt x="546646" y="258967"/>
                  </a:cubicBezTo>
                  <a:cubicBezTo>
                    <a:pt x="392981" y="258967"/>
                    <a:pt x="265473" y="146975"/>
                    <a:pt x="24225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41" name="Round Same Side Corner Rectangle 8"/>
            <p:cNvSpPr>
              <a:spLocks noChangeAspect="1"/>
            </p:cNvSpPr>
            <p:nvPr/>
          </p:nvSpPr>
          <p:spPr>
            <a:xfrm>
              <a:off x="798294" y="185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36791" y="0"/>
                  </a:moveTo>
                  <a:lnTo>
                    <a:pt x="1230081" y="0"/>
                  </a:lnTo>
                  <a:cubicBezTo>
                    <a:pt x="1311706" y="42198"/>
                    <a:pt x="1366872" y="127610"/>
                    <a:pt x="1366872" y="225906"/>
                  </a:cubicBezTo>
                  <a:lnTo>
                    <a:pt x="1366872" y="360000"/>
                  </a:lnTo>
                  <a:lnTo>
                    <a:pt x="0" y="360000"/>
                  </a:lnTo>
                  <a:lnTo>
                    <a:pt x="0" y="225906"/>
                  </a:lnTo>
                  <a:cubicBezTo>
                    <a:pt x="0" y="127610"/>
                    <a:pt x="55166" y="42198"/>
                    <a:pt x="13679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42" name="Round Same Side Corner Rectangle 8"/>
            <p:cNvSpPr>
              <a:spLocks noChangeAspect="1"/>
            </p:cNvSpPr>
            <p:nvPr/>
          </p:nvSpPr>
          <p:spPr>
            <a:xfrm>
              <a:off x="798294" y="2215284"/>
              <a:ext cx="1366873" cy="360000"/>
            </a:xfrm>
            <a:custGeom>
              <a:avLst/>
              <a:gdLst/>
              <a:ahLst/>
              <a:cxnLst/>
              <a:rect l="l" t="t" r="r" b="b"/>
              <a:pathLst>
                <a:path w="1366873" h="360000">
                  <a:moveTo>
                    <a:pt x="0" y="0"/>
                  </a:moveTo>
                  <a:lnTo>
                    <a:pt x="1366872" y="0"/>
                  </a:lnTo>
                  <a:lnTo>
                    <a:pt x="1366872" y="106805"/>
                  </a:lnTo>
                  <a:lnTo>
                    <a:pt x="1366873" y="106805"/>
                  </a:lnTo>
                  <a:lnTo>
                    <a:pt x="1366873" y="360000"/>
                  </a:lnTo>
                  <a:lnTo>
                    <a:pt x="1102603" y="360000"/>
                  </a:lnTo>
                  <a:lnTo>
                    <a:pt x="1102603" y="195949"/>
                  </a:lnTo>
                  <a:lnTo>
                    <a:pt x="1063282" y="195949"/>
                  </a:lnTo>
                  <a:lnTo>
                    <a:pt x="1062792" y="360000"/>
                  </a:lnTo>
                  <a:lnTo>
                    <a:pt x="303100" y="360000"/>
                  </a:lnTo>
                  <a:cubicBezTo>
                    <a:pt x="303263" y="305317"/>
                    <a:pt x="303426" y="250633"/>
                    <a:pt x="303590" y="195949"/>
                  </a:cubicBezTo>
                  <a:lnTo>
                    <a:pt x="264271" y="195949"/>
                  </a:lnTo>
                  <a:lnTo>
                    <a:pt x="264271" y="360000"/>
                  </a:lnTo>
                  <a:lnTo>
                    <a:pt x="1" y="360000"/>
                  </a:lnTo>
                  <a:lnTo>
                    <a:pt x="1" y="195949"/>
                  </a:lnTo>
                  <a:lnTo>
                    <a:pt x="0" y="1959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43" name="Round Same Side Corner Rectangle 8"/>
            <p:cNvSpPr>
              <a:spLocks noChangeAspect="1"/>
            </p:cNvSpPr>
            <p:nvPr/>
          </p:nvSpPr>
          <p:spPr>
            <a:xfrm>
              <a:off x="798295" y="257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102602" y="0"/>
                  </a:moveTo>
                  <a:lnTo>
                    <a:pt x="1366872" y="0"/>
                  </a:lnTo>
                  <a:lnTo>
                    <a:pt x="1366872" y="360000"/>
                  </a:lnTo>
                  <a:lnTo>
                    <a:pt x="1102602" y="360000"/>
                  </a:lnTo>
                  <a:close/>
                  <a:moveTo>
                    <a:pt x="303099" y="0"/>
                  </a:moveTo>
                  <a:lnTo>
                    <a:pt x="1062791" y="0"/>
                  </a:lnTo>
                  <a:lnTo>
                    <a:pt x="1061715" y="360000"/>
                  </a:lnTo>
                  <a:lnTo>
                    <a:pt x="302023" y="360000"/>
                  </a:lnTo>
                  <a:close/>
                  <a:moveTo>
                    <a:pt x="0" y="0"/>
                  </a:moveTo>
                  <a:lnTo>
                    <a:pt x="264270" y="0"/>
                  </a:lnTo>
                  <a:lnTo>
                    <a:pt x="264270" y="360000"/>
                  </a:lnTo>
                  <a:lnTo>
                    <a:pt x="0" y="36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44" name="Round Same Side Corner Rectangle 8"/>
            <p:cNvSpPr>
              <a:spLocks noChangeAspect="1"/>
            </p:cNvSpPr>
            <p:nvPr/>
          </p:nvSpPr>
          <p:spPr>
            <a:xfrm>
              <a:off x="798295" y="293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102602" y="0"/>
                  </a:moveTo>
                  <a:lnTo>
                    <a:pt x="1366872" y="0"/>
                  </a:lnTo>
                  <a:lnTo>
                    <a:pt x="1366872" y="93634"/>
                  </a:lnTo>
                  <a:cubicBezTo>
                    <a:pt x="1366872" y="166610"/>
                    <a:pt x="1307713" y="225768"/>
                    <a:pt x="1234737" y="225768"/>
                  </a:cubicBezTo>
                  <a:cubicBezTo>
                    <a:pt x="1161761" y="225768"/>
                    <a:pt x="1102602" y="166610"/>
                    <a:pt x="1102602" y="93634"/>
                  </a:cubicBezTo>
                  <a:close/>
                  <a:moveTo>
                    <a:pt x="302023" y="0"/>
                  </a:moveTo>
                  <a:lnTo>
                    <a:pt x="1061715" y="0"/>
                  </a:lnTo>
                  <a:lnTo>
                    <a:pt x="1060639" y="360000"/>
                  </a:lnTo>
                  <a:lnTo>
                    <a:pt x="726527" y="360000"/>
                  </a:lnTo>
                  <a:lnTo>
                    <a:pt x="726527" y="314913"/>
                  </a:lnTo>
                  <a:lnTo>
                    <a:pt x="627437" y="314913"/>
                  </a:lnTo>
                  <a:lnTo>
                    <a:pt x="627437" y="360000"/>
                  </a:lnTo>
                  <a:lnTo>
                    <a:pt x="300947" y="360000"/>
                  </a:lnTo>
                  <a:close/>
                  <a:moveTo>
                    <a:pt x="0" y="0"/>
                  </a:moveTo>
                  <a:lnTo>
                    <a:pt x="264270" y="0"/>
                  </a:lnTo>
                  <a:lnTo>
                    <a:pt x="264270" y="93634"/>
                  </a:lnTo>
                  <a:cubicBezTo>
                    <a:pt x="264270" y="166610"/>
                    <a:pt x="205112" y="225768"/>
                    <a:pt x="132135" y="225768"/>
                  </a:cubicBezTo>
                  <a:cubicBezTo>
                    <a:pt x="59159" y="225768"/>
                    <a:pt x="0" y="166610"/>
                    <a:pt x="0" y="9363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45" name="Round Same Side Corner Rectangle 8"/>
            <p:cNvSpPr>
              <a:spLocks noChangeAspect="1"/>
            </p:cNvSpPr>
            <p:nvPr/>
          </p:nvSpPr>
          <p:spPr>
            <a:xfrm>
              <a:off x="1098166" y="3295284"/>
              <a:ext cx="760768" cy="360000"/>
            </a:xfrm>
            <a:custGeom>
              <a:avLst/>
              <a:gdLst/>
              <a:ahLst/>
              <a:cxnLst/>
              <a:rect l="l" t="t" r="r" b="b"/>
              <a:pathLst>
                <a:path w="760768" h="360000">
                  <a:moveTo>
                    <a:pt x="426656" y="0"/>
                  </a:moveTo>
                  <a:lnTo>
                    <a:pt x="760768" y="0"/>
                  </a:lnTo>
                  <a:lnTo>
                    <a:pt x="759691" y="360000"/>
                  </a:lnTo>
                  <a:lnTo>
                    <a:pt x="426656" y="360000"/>
                  </a:lnTo>
                  <a:close/>
                  <a:moveTo>
                    <a:pt x="1076" y="0"/>
                  </a:moveTo>
                  <a:lnTo>
                    <a:pt x="327566" y="0"/>
                  </a:lnTo>
                  <a:lnTo>
                    <a:pt x="327566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46" name="Round Same Side Corner Rectangle 8"/>
            <p:cNvSpPr>
              <a:spLocks noChangeAspect="1"/>
            </p:cNvSpPr>
            <p:nvPr/>
          </p:nvSpPr>
          <p:spPr>
            <a:xfrm>
              <a:off x="1097090" y="3655284"/>
              <a:ext cx="760767" cy="360000"/>
            </a:xfrm>
            <a:custGeom>
              <a:avLst/>
              <a:gdLst/>
              <a:ahLst/>
              <a:cxnLst/>
              <a:rect l="l" t="t" r="r" b="b"/>
              <a:pathLst>
                <a:path w="760767" h="360000">
                  <a:moveTo>
                    <a:pt x="427732" y="0"/>
                  </a:moveTo>
                  <a:lnTo>
                    <a:pt x="760767" y="0"/>
                  </a:lnTo>
                  <a:lnTo>
                    <a:pt x="759691" y="360000"/>
                  </a:lnTo>
                  <a:lnTo>
                    <a:pt x="427732" y="360000"/>
                  </a:lnTo>
                  <a:close/>
                  <a:moveTo>
                    <a:pt x="1076" y="0"/>
                  </a:moveTo>
                  <a:lnTo>
                    <a:pt x="328642" y="0"/>
                  </a:lnTo>
                  <a:lnTo>
                    <a:pt x="328642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47" name="Round Same Side Corner Rectangle 8"/>
            <p:cNvSpPr>
              <a:spLocks noChangeAspect="1"/>
            </p:cNvSpPr>
            <p:nvPr/>
          </p:nvSpPr>
          <p:spPr>
            <a:xfrm>
              <a:off x="1096013" y="4015284"/>
              <a:ext cx="760768" cy="360000"/>
            </a:xfrm>
            <a:custGeom>
              <a:avLst/>
              <a:gdLst/>
              <a:ahLst/>
              <a:cxnLst/>
              <a:rect l="l" t="t" r="r" b="b"/>
              <a:pathLst>
                <a:path w="760768" h="360000">
                  <a:moveTo>
                    <a:pt x="428809" y="0"/>
                  </a:moveTo>
                  <a:lnTo>
                    <a:pt x="760768" y="0"/>
                  </a:lnTo>
                  <a:lnTo>
                    <a:pt x="759692" y="360000"/>
                  </a:lnTo>
                  <a:lnTo>
                    <a:pt x="428809" y="360000"/>
                  </a:lnTo>
                  <a:close/>
                  <a:moveTo>
                    <a:pt x="1077" y="0"/>
                  </a:moveTo>
                  <a:lnTo>
                    <a:pt x="329719" y="0"/>
                  </a:lnTo>
                  <a:lnTo>
                    <a:pt x="329719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48" name="Round Same Side Corner Rectangle 8"/>
            <p:cNvSpPr>
              <a:spLocks noChangeAspect="1"/>
            </p:cNvSpPr>
            <p:nvPr/>
          </p:nvSpPr>
          <p:spPr>
            <a:xfrm>
              <a:off x="1095431" y="4375284"/>
              <a:ext cx="760274" cy="360000"/>
            </a:xfrm>
            <a:custGeom>
              <a:avLst/>
              <a:gdLst/>
              <a:ahLst/>
              <a:cxnLst/>
              <a:rect l="l" t="t" r="r" b="b"/>
              <a:pathLst>
                <a:path w="760274" h="360000">
                  <a:moveTo>
                    <a:pt x="429391" y="0"/>
                  </a:moveTo>
                  <a:lnTo>
                    <a:pt x="760274" y="0"/>
                  </a:lnTo>
                  <a:cubicBezTo>
                    <a:pt x="760080" y="64950"/>
                    <a:pt x="759886" y="129900"/>
                    <a:pt x="759692" y="194850"/>
                  </a:cubicBezTo>
                  <a:cubicBezTo>
                    <a:pt x="759692" y="286060"/>
                    <a:pt x="685751" y="360000"/>
                    <a:pt x="594541" y="360000"/>
                  </a:cubicBezTo>
                  <a:cubicBezTo>
                    <a:pt x="503331" y="360000"/>
                    <a:pt x="429391" y="286060"/>
                    <a:pt x="429391" y="194850"/>
                  </a:cubicBezTo>
                  <a:close/>
                  <a:moveTo>
                    <a:pt x="583" y="0"/>
                  </a:moveTo>
                  <a:lnTo>
                    <a:pt x="330301" y="0"/>
                  </a:lnTo>
                  <a:lnTo>
                    <a:pt x="330301" y="194849"/>
                  </a:lnTo>
                  <a:cubicBezTo>
                    <a:pt x="330301" y="286059"/>
                    <a:pt x="256361" y="359999"/>
                    <a:pt x="165151" y="359999"/>
                  </a:cubicBezTo>
                  <a:cubicBezTo>
                    <a:pt x="73941" y="359999"/>
                    <a:pt x="0" y="286059"/>
                    <a:pt x="0" y="19484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099042" y="1347831"/>
            <a:ext cx="971004" cy="2557380"/>
            <a:chOff x="798294" y="1135284"/>
            <a:chExt cx="1366873" cy="3600000"/>
          </a:xfrm>
          <a:solidFill>
            <a:schemeClr val="bg1">
              <a:alpha val="40000"/>
            </a:schemeClr>
          </a:solidFill>
        </p:grpSpPr>
        <p:sp>
          <p:nvSpPr>
            <p:cNvPr id="50" name="Round Same Side Corner Rectangle 8"/>
            <p:cNvSpPr>
              <a:spLocks noChangeAspect="1"/>
            </p:cNvSpPr>
            <p:nvPr/>
          </p:nvSpPr>
          <p:spPr>
            <a:xfrm>
              <a:off x="1172247" y="1135284"/>
              <a:ext cx="618968" cy="360000"/>
            </a:xfrm>
            <a:custGeom>
              <a:avLst/>
              <a:gdLst/>
              <a:ahLst/>
              <a:cxnLst/>
              <a:rect l="l" t="t" r="r" b="b"/>
              <a:pathLst>
                <a:path w="618968" h="360000">
                  <a:moveTo>
                    <a:pt x="309484" y="0"/>
                  </a:moveTo>
                  <a:cubicBezTo>
                    <a:pt x="480408" y="0"/>
                    <a:pt x="618968" y="138560"/>
                    <a:pt x="618968" y="309483"/>
                  </a:cubicBezTo>
                  <a:lnTo>
                    <a:pt x="613875" y="360000"/>
                  </a:lnTo>
                  <a:lnTo>
                    <a:pt x="5093" y="360000"/>
                  </a:lnTo>
                  <a:cubicBezTo>
                    <a:pt x="1413" y="343670"/>
                    <a:pt x="0" y="326742"/>
                    <a:pt x="0" y="309483"/>
                  </a:cubicBezTo>
                  <a:cubicBezTo>
                    <a:pt x="0" y="138560"/>
                    <a:pt x="138561" y="0"/>
                    <a:pt x="30948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51" name="Round Same Side Corner Rectangle 8"/>
            <p:cNvSpPr>
              <a:spLocks noChangeAspect="1"/>
            </p:cNvSpPr>
            <p:nvPr/>
          </p:nvSpPr>
          <p:spPr>
            <a:xfrm>
              <a:off x="935085" y="1495284"/>
              <a:ext cx="1093290" cy="360000"/>
            </a:xfrm>
            <a:custGeom>
              <a:avLst/>
              <a:gdLst/>
              <a:ahLst/>
              <a:cxnLst/>
              <a:rect l="l" t="t" r="r" b="b"/>
              <a:pathLst>
                <a:path w="1093290" h="360000">
                  <a:moveTo>
                    <a:pt x="120297" y="328818"/>
                  </a:moveTo>
                  <a:lnTo>
                    <a:pt x="972993" y="328818"/>
                  </a:lnTo>
                  <a:cubicBezTo>
                    <a:pt x="1016682" y="328818"/>
                    <a:pt x="1057826" y="339716"/>
                    <a:pt x="1093290" y="360000"/>
                  </a:cubicBezTo>
                  <a:lnTo>
                    <a:pt x="0" y="360000"/>
                  </a:lnTo>
                  <a:cubicBezTo>
                    <a:pt x="35464" y="339716"/>
                    <a:pt x="76608" y="328818"/>
                    <a:pt x="120297" y="328818"/>
                  </a:cubicBezTo>
                  <a:close/>
                  <a:moveTo>
                    <a:pt x="242255" y="0"/>
                  </a:moveTo>
                  <a:lnTo>
                    <a:pt x="851037" y="0"/>
                  </a:lnTo>
                  <a:cubicBezTo>
                    <a:pt x="827819" y="146975"/>
                    <a:pt x="700311" y="258967"/>
                    <a:pt x="546646" y="258967"/>
                  </a:cubicBezTo>
                  <a:cubicBezTo>
                    <a:pt x="392981" y="258967"/>
                    <a:pt x="265473" y="146975"/>
                    <a:pt x="24225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52" name="Round Same Side Corner Rectangle 8"/>
            <p:cNvSpPr>
              <a:spLocks noChangeAspect="1"/>
            </p:cNvSpPr>
            <p:nvPr/>
          </p:nvSpPr>
          <p:spPr>
            <a:xfrm>
              <a:off x="798294" y="185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36791" y="0"/>
                  </a:moveTo>
                  <a:lnTo>
                    <a:pt x="1230081" y="0"/>
                  </a:lnTo>
                  <a:cubicBezTo>
                    <a:pt x="1311706" y="42198"/>
                    <a:pt x="1366872" y="127610"/>
                    <a:pt x="1366872" y="225906"/>
                  </a:cubicBezTo>
                  <a:lnTo>
                    <a:pt x="1366872" y="360000"/>
                  </a:lnTo>
                  <a:lnTo>
                    <a:pt x="0" y="360000"/>
                  </a:lnTo>
                  <a:lnTo>
                    <a:pt x="0" y="225906"/>
                  </a:lnTo>
                  <a:cubicBezTo>
                    <a:pt x="0" y="127610"/>
                    <a:pt x="55166" y="42198"/>
                    <a:pt x="13679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53" name="Round Same Side Corner Rectangle 8"/>
            <p:cNvSpPr>
              <a:spLocks noChangeAspect="1"/>
            </p:cNvSpPr>
            <p:nvPr/>
          </p:nvSpPr>
          <p:spPr>
            <a:xfrm>
              <a:off x="798294" y="2215284"/>
              <a:ext cx="1366873" cy="360000"/>
            </a:xfrm>
            <a:custGeom>
              <a:avLst/>
              <a:gdLst/>
              <a:ahLst/>
              <a:cxnLst/>
              <a:rect l="l" t="t" r="r" b="b"/>
              <a:pathLst>
                <a:path w="1366873" h="360000">
                  <a:moveTo>
                    <a:pt x="0" y="0"/>
                  </a:moveTo>
                  <a:lnTo>
                    <a:pt x="1366872" y="0"/>
                  </a:lnTo>
                  <a:lnTo>
                    <a:pt x="1366872" y="106805"/>
                  </a:lnTo>
                  <a:lnTo>
                    <a:pt x="1366873" y="106805"/>
                  </a:lnTo>
                  <a:lnTo>
                    <a:pt x="1366873" y="360000"/>
                  </a:lnTo>
                  <a:lnTo>
                    <a:pt x="1102603" y="360000"/>
                  </a:lnTo>
                  <a:lnTo>
                    <a:pt x="1102603" y="195949"/>
                  </a:lnTo>
                  <a:lnTo>
                    <a:pt x="1063282" y="195949"/>
                  </a:lnTo>
                  <a:lnTo>
                    <a:pt x="1062792" y="360000"/>
                  </a:lnTo>
                  <a:lnTo>
                    <a:pt x="303100" y="360000"/>
                  </a:lnTo>
                  <a:cubicBezTo>
                    <a:pt x="303263" y="305317"/>
                    <a:pt x="303426" y="250633"/>
                    <a:pt x="303590" y="195949"/>
                  </a:cubicBezTo>
                  <a:lnTo>
                    <a:pt x="264271" y="195949"/>
                  </a:lnTo>
                  <a:lnTo>
                    <a:pt x="264271" y="360000"/>
                  </a:lnTo>
                  <a:lnTo>
                    <a:pt x="1" y="360000"/>
                  </a:lnTo>
                  <a:lnTo>
                    <a:pt x="1" y="195949"/>
                  </a:lnTo>
                  <a:lnTo>
                    <a:pt x="0" y="1959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54" name="Round Same Side Corner Rectangle 8"/>
            <p:cNvSpPr>
              <a:spLocks noChangeAspect="1"/>
            </p:cNvSpPr>
            <p:nvPr/>
          </p:nvSpPr>
          <p:spPr>
            <a:xfrm>
              <a:off x="798295" y="257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102602" y="0"/>
                  </a:moveTo>
                  <a:lnTo>
                    <a:pt x="1366872" y="0"/>
                  </a:lnTo>
                  <a:lnTo>
                    <a:pt x="1366872" y="360000"/>
                  </a:lnTo>
                  <a:lnTo>
                    <a:pt x="1102602" y="360000"/>
                  </a:lnTo>
                  <a:close/>
                  <a:moveTo>
                    <a:pt x="303099" y="0"/>
                  </a:moveTo>
                  <a:lnTo>
                    <a:pt x="1062791" y="0"/>
                  </a:lnTo>
                  <a:lnTo>
                    <a:pt x="1061715" y="360000"/>
                  </a:lnTo>
                  <a:lnTo>
                    <a:pt x="302023" y="360000"/>
                  </a:lnTo>
                  <a:close/>
                  <a:moveTo>
                    <a:pt x="0" y="0"/>
                  </a:moveTo>
                  <a:lnTo>
                    <a:pt x="264270" y="0"/>
                  </a:lnTo>
                  <a:lnTo>
                    <a:pt x="264270" y="360000"/>
                  </a:lnTo>
                  <a:lnTo>
                    <a:pt x="0" y="36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55" name="Round Same Side Corner Rectangle 8"/>
            <p:cNvSpPr>
              <a:spLocks noChangeAspect="1"/>
            </p:cNvSpPr>
            <p:nvPr/>
          </p:nvSpPr>
          <p:spPr>
            <a:xfrm>
              <a:off x="798295" y="293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102602" y="0"/>
                  </a:moveTo>
                  <a:lnTo>
                    <a:pt x="1366872" y="0"/>
                  </a:lnTo>
                  <a:lnTo>
                    <a:pt x="1366872" y="93634"/>
                  </a:lnTo>
                  <a:cubicBezTo>
                    <a:pt x="1366872" y="166610"/>
                    <a:pt x="1307713" y="225768"/>
                    <a:pt x="1234737" y="225768"/>
                  </a:cubicBezTo>
                  <a:cubicBezTo>
                    <a:pt x="1161761" y="225768"/>
                    <a:pt x="1102602" y="166610"/>
                    <a:pt x="1102602" y="93634"/>
                  </a:cubicBezTo>
                  <a:close/>
                  <a:moveTo>
                    <a:pt x="302023" y="0"/>
                  </a:moveTo>
                  <a:lnTo>
                    <a:pt x="1061715" y="0"/>
                  </a:lnTo>
                  <a:lnTo>
                    <a:pt x="1060639" y="360000"/>
                  </a:lnTo>
                  <a:lnTo>
                    <a:pt x="726527" y="360000"/>
                  </a:lnTo>
                  <a:lnTo>
                    <a:pt x="726527" y="314913"/>
                  </a:lnTo>
                  <a:lnTo>
                    <a:pt x="627437" y="314913"/>
                  </a:lnTo>
                  <a:lnTo>
                    <a:pt x="627437" y="360000"/>
                  </a:lnTo>
                  <a:lnTo>
                    <a:pt x="300947" y="360000"/>
                  </a:lnTo>
                  <a:close/>
                  <a:moveTo>
                    <a:pt x="0" y="0"/>
                  </a:moveTo>
                  <a:lnTo>
                    <a:pt x="264270" y="0"/>
                  </a:lnTo>
                  <a:lnTo>
                    <a:pt x="264270" y="93634"/>
                  </a:lnTo>
                  <a:cubicBezTo>
                    <a:pt x="264270" y="166610"/>
                    <a:pt x="205112" y="225768"/>
                    <a:pt x="132135" y="225768"/>
                  </a:cubicBezTo>
                  <a:cubicBezTo>
                    <a:pt x="59159" y="225768"/>
                    <a:pt x="0" y="166610"/>
                    <a:pt x="0" y="9363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56" name="Round Same Side Corner Rectangle 8"/>
            <p:cNvSpPr>
              <a:spLocks noChangeAspect="1"/>
            </p:cNvSpPr>
            <p:nvPr/>
          </p:nvSpPr>
          <p:spPr>
            <a:xfrm>
              <a:off x="1098166" y="3295284"/>
              <a:ext cx="760768" cy="360000"/>
            </a:xfrm>
            <a:custGeom>
              <a:avLst/>
              <a:gdLst/>
              <a:ahLst/>
              <a:cxnLst/>
              <a:rect l="l" t="t" r="r" b="b"/>
              <a:pathLst>
                <a:path w="760768" h="360000">
                  <a:moveTo>
                    <a:pt x="426656" y="0"/>
                  </a:moveTo>
                  <a:lnTo>
                    <a:pt x="760768" y="0"/>
                  </a:lnTo>
                  <a:lnTo>
                    <a:pt x="759691" y="360000"/>
                  </a:lnTo>
                  <a:lnTo>
                    <a:pt x="426656" y="360000"/>
                  </a:lnTo>
                  <a:close/>
                  <a:moveTo>
                    <a:pt x="1076" y="0"/>
                  </a:moveTo>
                  <a:lnTo>
                    <a:pt x="327566" y="0"/>
                  </a:lnTo>
                  <a:lnTo>
                    <a:pt x="327566" y="360000"/>
                  </a:lnTo>
                  <a:lnTo>
                    <a:pt x="0" y="36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57" name="Round Same Side Corner Rectangle 8"/>
            <p:cNvSpPr>
              <a:spLocks noChangeAspect="1"/>
            </p:cNvSpPr>
            <p:nvPr/>
          </p:nvSpPr>
          <p:spPr>
            <a:xfrm>
              <a:off x="1097090" y="3655284"/>
              <a:ext cx="760767" cy="360000"/>
            </a:xfrm>
            <a:custGeom>
              <a:avLst/>
              <a:gdLst/>
              <a:ahLst/>
              <a:cxnLst/>
              <a:rect l="l" t="t" r="r" b="b"/>
              <a:pathLst>
                <a:path w="760767" h="360000">
                  <a:moveTo>
                    <a:pt x="427732" y="0"/>
                  </a:moveTo>
                  <a:lnTo>
                    <a:pt x="760767" y="0"/>
                  </a:lnTo>
                  <a:lnTo>
                    <a:pt x="759691" y="360000"/>
                  </a:lnTo>
                  <a:lnTo>
                    <a:pt x="427732" y="360000"/>
                  </a:lnTo>
                  <a:close/>
                  <a:moveTo>
                    <a:pt x="1076" y="0"/>
                  </a:moveTo>
                  <a:lnTo>
                    <a:pt x="328642" y="0"/>
                  </a:lnTo>
                  <a:lnTo>
                    <a:pt x="328642" y="360000"/>
                  </a:lnTo>
                  <a:lnTo>
                    <a:pt x="0" y="36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58" name="Round Same Side Corner Rectangle 8"/>
            <p:cNvSpPr>
              <a:spLocks noChangeAspect="1"/>
            </p:cNvSpPr>
            <p:nvPr/>
          </p:nvSpPr>
          <p:spPr>
            <a:xfrm>
              <a:off x="1096013" y="4015284"/>
              <a:ext cx="760768" cy="360000"/>
            </a:xfrm>
            <a:custGeom>
              <a:avLst/>
              <a:gdLst/>
              <a:ahLst/>
              <a:cxnLst/>
              <a:rect l="l" t="t" r="r" b="b"/>
              <a:pathLst>
                <a:path w="760768" h="360000">
                  <a:moveTo>
                    <a:pt x="428809" y="0"/>
                  </a:moveTo>
                  <a:lnTo>
                    <a:pt x="760768" y="0"/>
                  </a:lnTo>
                  <a:lnTo>
                    <a:pt x="759692" y="360000"/>
                  </a:lnTo>
                  <a:lnTo>
                    <a:pt x="428809" y="360000"/>
                  </a:lnTo>
                  <a:close/>
                  <a:moveTo>
                    <a:pt x="1077" y="0"/>
                  </a:moveTo>
                  <a:lnTo>
                    <a:pt x="329719" y="0"/>
                  </a:lnTo>
                  <a:lnTo>
                    <a:pt x="329719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59" name="Round Same Side Corner Rectangle 8"/>
            <p:cNvSpPr>
              <a:spLocks noChangeAspect="1"/>
            </p:cNvSpPr>
            <p:nvPr/>
          </p:nvSpPr>
          <p:spPr>
            <a:xfrm>
              <a:off x="1095431" y="4375284"/>
              <a:ext cx="760274" cy="360000"/>
            </a:xfrm>
            <a:custGeom>
              <a:avLst/>
              <a:gdLst/>
              <a:ahLst/>
              <a:cxnLst/>
              <a:rect l="l" t="t" r="r" b="b"/>
              <a:pathLst>
                <a:path w="760274" h="360000">
                  <a:moveTo>
                    <a:pt x="429391" y="0"/>
                  </a:moveTo>
                  <a:lnTo>
                    <a:pt x="760274" y="0"/>
                  </a:lnTo>
                  <a:cubicBezTo>
                    <a:pt x="760080" y="64950"/>
                    <a:pt x="759886" y="129900"/>
                    <a:pt x="759692" y="194850"/>
                  </a:cubicBezTo>
                  <a:cubicBezTo>
                    <a:pt x="759692" y="286060"/>
                    <a:pt x="685751" y="360000"/>
                    <a:pt x="594541" y="360000"/>
                  </a:cubicBezTo>
                  <a:cubicBezTo>
                    <a:pt x="503331" y="360000"/>
                    <a:pt x="429391" y="286060"/>
                    <a:pt x="429391" y="194850"/>
                  </a:cubicBezTo>
                  <a:close/>
                  <a:moveTo>
                    <a:pt x="583" y="0"/>
                  </a:moveTo>
                  <a:lnTo>
                    <a:pt x="330301" y="0"/>
                  </a:lnTo>
                  <a:lnTo>
                    <a:pt x="330301" y="194849"/>
                  </a:lnTo>
                  <a:cubicBezTo>
                    <a:pt x="330301" y="286059"/>
                    <a:pt x="256361" y="359999"/>
                    <a:pt x="165151" y="359999"/>
                  </a:cubicBezTo>
                  <a:cubicBezTo>
                    <a:pt x="73941" y="359999"/>
                    <a:pt x="0" y="286059"/>
                    <a:pt x="0" y="1948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7448149" y="1347831"/>
            <a:ext cx="971004" cy="2557380"/>
            <a:chOff x="798294" y="1135284"/>
            <a:chExt cx="1366873" cy="3600000"/>
          </a:xfrm>
          <a:solidFill>
            <a:schemeClr val="bg1">
              <a:alpha val="40000"/>
            </a:schemeClr>
          </a:solidFill>
        </p:grpSpPr>
        <p:sp>
          <p:nvSpPr>
            <p:cNvPr id="72" name="Round Same Side Corner Rectangle 8"/>
            <p:cNvSpPr>
              <a:spLocks noChangeAspect="1"/>
            </p:cNvSpPr>
            <p:nvPr/>
          </p:nvSpPr>
          <p:spPr>
            <a:xfrm>
              <a:off x="1172247" y="1135284"/>
              <a:ext cx="618968" cy="360000"/>
            </a:xfrm>
            <a:custGeom>
              <a:avLst/>
              <a:gdLst/>
              <a:ahLst/>
              <a:cxnLst/>
              <a:rect l="l" t="t" r="r" b="b"/>
              <a:pathLst>
                <a:path w="618968" h="360000">
                  <a:moveTo>
                    <a:pt x="309484" y="0"/>
                  </a:moveTo>
                  <a:cubicBezTo>
                    <a:pt x="480408" y="0"/>
                    <a:pt x="618968" y="138560"/>
                    <a:pt x="618968" y="309483"/>
                  </a:cubicBezTo>
                  <a:lnTo>
                    <a:pt x="613875" y="360000"/>
                  </a:lnTo>
                  <a:lnTo>
                    <a:pt x="5093" y="360000"/>
                  </a:lnTo>
                  <a:cubicBezTo>
                    <a:pt x="1413" y="343670"/>
                    <a:pt x="0" y="326742"/>
                    <a:pt x="0" y="309483"/>
                  </a:cubicBezTo>
                  <a:cubicBezTo>
                    <a:pt x="0" y="138560"/>
                    <a:pt x="138561" y="0"/>
                    <a:pt x="30948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73" name="Round Same Side Corner Rectangle 8"/>
            <p:cNvSpPr>
              <a:spLocks noChangeAspect="1"/>
            </p:cNvSpPr>
            <p:nvPr/>
          </p:nvSpPr>
          <p:spPr>
            <a:xfrm>
              <a:off x="935085" y="1495284"/>
              <a:ext cx="1093290" cy="360000"/>
            </a:xfrm>
            <a:custGeom>
              <a:avLst/>
              <a:gdLst/>
              <a:ahLst/>
              <a:cxnLst/>
              <a:rect l="l" t="t" r="r" b="b"/>
              <a:pathLst>
                <a:path w="1093290" h="360000">
                  <a:moveTo>
                    <a:pt x="120297" y="328818"/>
                  </a:moveTo>
                  <a:lnTo>
                    <a:pt x="972993" y="328818"/>
                  </a:lnTo>
                  <a:cubicBezTo>
                    <a:pt x="1016682" y="328818"/>
                    <a:pt x="1057826" y="339716"/>
                    <a:pt x="1093290" y="360000"/>
                  </a:cubicBezTo>
                  <a:lnTo>
                    <a:pt x="0" y="360000"/>
                  </a:lnTo>
                  <a:cubicBezTo>
                    <a:pt x="35464" y="339716"/>
                    <a:pt x="76608" y="328818"/>
                    <a:pt x="120297" y="328818"/>
                  </a:cubicBezTo>
                  <a:close/>
                  <a:moveTo>
                    <a:pt x="242255" y="0"/>
                  </a:moveTo>
                  <a:lnTo>
                    <a:pt x="851037" y="0"/>
                  </a:lnTo>
                  <a:cubicBezTo>
                    <a:pt x="827819" y="146975"/>
                    <a:pt x="700311" y="258967"/>
                    <a:pt x="546646" y="258967"/>
                  </a:cubicBezTo>
                  <a:cubicBezTo>
                    <a:pt x="392981" y="258967"/>
                    <a:pt x="265473" y="146975"/>
                    <a:pt x="24225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74" name="Round Same Side Corner Rectangle 8"/>
            <p:cNvSpPr>
              <a:spLocks noChangeAspect="1"/>
            </p:cNvSpPr>
            <p:nvPr/>
          </p:nvSpPr>
          <p:spPr>
            <a:xfrm>
              <a:off x="798294" y="185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36791" y="0"/>
                  </a:moveTo>
                  <a:lnTo>
                    <a:pt x="1230081" y="0"/>
                  </a:lnTo>
                  <a:cubicBezTo>
                    <a:pt x="1311706" y="42198"/>
                    <a:pt x="1366872" y="127610"/>
                    <a:pt x="1366872" y="225906"/>
                  </a:cubicBezTo>
                  <a:lnTo>
                    <a:pt x="1366872" y="360000"/>
                  </a:lnTo>
                  <a:lnTo>
                    <a:pt x="0" y="360000"/>
                  </a:lnTo>
                  <a:lnTo>
                    <a:pt x="0" y="225906"/>
                  </a:lnTo>
                  <a:cubicBezTo>
                    <a:pt x="0" y="127610"/>
                    <a:pt x="55166" y="42198"/>
                    <a:pt x="13679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75" name="Round Same Side Corner Rectangle 8"/>
            <p:cNvSpPr>
              <a:spLocks noChangeAspect="1"/>
            </p:cNvSpPr>
            <p:nvPr/>
          </p:nvSpPr>
          <p:spPr>
            <a:xfrm>
              <a:off x="798294" y="2215284"/>
              <a:ext cx="1366873" cy="360000"/>
            </a:xfrm>
            <a:custGeom>
              <a:avLst/>
              <a:gdLst/>
              <a:ahLst/>
              <a:cxnLst/>
              <a:rect l="l" t="t" r="r" b="b"/>
              <a:pathLst>
                <a:path w="1366873" h="360000">
                  <a:moveTo>
                    <a:pt x="0" y="0"/>
                  </a:moveTo>
                  <a:lnTo>
                    <a:pt x="1366872" y="0"/>
                  </a:lnTo>
                  <a:lnTo>
                    <a:pt x="1366872" y="106805"/>
                  </a:lnTo>
                  <a:lnTo>
                    <a:pt x="1366873" y="106805"/>
                  </a:lnTo>
                  <a:lnTo>
                    <a:pt x="1366873" y="360000"/>
                  </a:lnTo>
                  <a:lnTo>
                    <a:pt x="1102603" y="360000"/>
                  </a:lnTo>
                  <a:lnTo>
                    <a:pt x="1102603" y="195949"/>
                  </a:lnTo>
                  <a:lnTo>
                    <a:pt x="1063282" y="195949"/>
                  </a:lnTo>
                  <a:lnTo>
                    <a:pt x="1062792" y="360000"/>
                  </a:lnTo>
                  <a:lnTo>
                    <a:pt x="303100" y="360000"/>
                  </a:lnTo>
                  <a:cubicBezTo>
                    <a:pt x="303263" y="305317"/>
                    <a:pt x="303426" y="250633"/>
                    <a:pt x="303590" y="195949"/>
                  </a:cubicBezTo>
                  <a:lnTo>
                    <a:pt x="264271" y="195949"/>
                  </a:lnTo>
                  <a:lnTo>
                    <a:pt x="264271" y="360000"/>
                  </a:lnTo>
                  <a:lnTo>
                    <a:pt x="1" y="360000"/>
                  </a:lnTo>
                  <a:lnTo>
                    <a:pt x="1" y="195949"/>
                  </a:lnTo>
                  <a:lnTo>
                    <a:pt x="0" y="1959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76" name="Round Same Side Corner Rectangle 8"/>
            <p:cNvSpPr>
              <a:spLocks noChangeAspect="1"/>
            </p:cNvSpPr>
            <p:nvPr/>
          </p:nvSpPr>
          <p:spPr>
            <a:xfrm>
              <a:off x="798295" y="257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102602" y="0"/>
                  </a:moveTo>
                  <a:lnTo>
                    <a:pt x="1366872" y="0"/>
                  </a:lnTo>
                  <a:lnTo>
                    <a:pt x="1366872" y="360000"/>
                  </a:lnTo>
                  <a:lnTo>
                    <a:pt x="1102602" y="360000"/>
                  </a:lnTo>
                  <a:close/>
                  <a:moveTo>
                    <a:pt x="303099" y="0"/>
                  </a:moveTo>
                  <a:lnTo>
                    <a:pt x="1062791" y="0"/>
                  </a:lnTo>
                  <a:lnTo>
                    <a:pt x="1061715" y="360000"/>
                  </a:lnTo>
                  <a:lnTo>
                    <a:pt x="302023" y="360000"/>
                  </a:lnTo>
                  <a:close/>
                  <a:moveTo>
                    <a:pt x="0" y="0"/>
                  </a:moveTo>
                  <a:lnTo>
                    <a:pt x="264270" y="0"/>
                  </a:lnTo>
                  <a:lnTo>
                    <a:pt x="264270" y="360000"/>
                  </a:lnTo>
                  <a:lnTo>
                    <a:pt x="0" y="36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77" name="Round Same Side Corner Rectangle 8"/>
            <p:cNvSpPr>
              <a:spLocks noChangeAspect="1"/>
            </p:cNvSpPr>
            <p:nvPr/>
          </p:nvSpPr>
          <p:spPr>
            <a:xfrm>
              <a:off x="798295" y="293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102602" y="0"/>
                  </a:moveTo>
                  <a:lnTo>
                    <a:pt x="1366872" y="0"/>
                  </a:lnTo>
                  <a:lnTo>
                    <a:pt x="1366872" y="93634"/>
                  </a:lnTo>
                  <a:cubicBezTo>
                    <a:pt x="1366872" y="166610"/>
                    <a:pt x="1307713" y="225768"/>
                    <a:pt x="1234737" y="225768"/>
                  </a:cubicBezTo>
                  <a:cubicBezTo>
                    <a:pt x="1161761" y="225768"/>
                    <a:pt x="1102602" y="166610"/>
                    <a:pt x="1102602" y="93634"/>
                  </a:cubicBezTo>
                  <a:close/>
                  <a:moveTo>
                    <a:pt x="302023" y="0"/>
                  </a:moveTo>
                  <a:lnTo>
                    <a:pt x="1061715" y="0"/>
                  </a:lnTo>
                  <a:lnTo>
                    <a:pt x="1060639" y="360000"/>
                  </a:lnTo>
                  <a:lnTo>
                    <a:pt x="726527" y="360000"/>
                  </a:lnTo>
                  <a:lnTo>
                    <a:pt x="726527" y="314913"/>
                  </a:lnTo>
                  <a:lnTo>
                    <a:pt x="627437" y="314913"/>
                  </a:lnTo>
                  <a:lnTo>
                    <a:pt x="627437" y="360000"/>
                  </a:lnTo>
                  <a:lnTo>
                    <a:pt x="300947" y="360000"/>
                  </a:lnTo>
                  <a:close/>
                  <a:moveTo>
                    <a:pt x="0" y="0"/>
                  </a:moveTo>
                  <a:lnTo>
                    <a:pt x="264270" y="0"/>
                  </a:lnTo>
                  <a:lnTo>
                    <a:pt x="264270" y="93634"/>
                  </a:lnTo>
                  <a:cubicBezTo>
                    <a:pt x="264270" y="166610"/>
                    <a:pt x="205112" y="225768"/>
                    <a:pt x="132135" y="225768"/>
                  </a:cubicBezTo>
                  <a:cubicBezTo>
                    <a:pt x="59159" y="225768"/>
                    <a:pt x="0" y="166610"/>
                    <a:pt x="0" y="9363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78" name="Round Same Side Corner Rectangle 8"/>
            <p:cNvSpPr>
              <a:spLocks noChangeAspect="1"/>
            </p:cNvSpPr>
            <p:nvPr/>
          </p:nvSpPr>
          <p:spPr>
            <a:xfrm>
              <a:off x="1098166" y="3295284"/>
              <a:ext cx="760768" cy="360000"/>
            </a:xfrm>
            <a:custGeom>
              <a:avLst/>
              <a:gdLst/>
              <a:ahLst/>
              <a:cxnLst/>
              <a:rect l="l" t="t" r="r" b="b"/>
              <a:pathLst>
                <a:path w="760768" h="360000">
                  <a:moveTo>
                    <a:pt x="426656" y="0"/>
                  </a:moveTo>
                  <a:lnTo>
                    <a:pt x="760768" y="0"/>
                  </a:lnTo>
                  <a:lnTo>
                    <a:pt x="759691" y="360000"/>
                  </a:lnTo>
                  <a:lnTo>
                    <a:pt x="426656" y="360000"/>
                  </a:lnTo>
                  <a:close/>
                  <a:moveTo>
                    <a:pt x="1076" y="0"/>
                  </a:moveTo>
                  <a:lnTo>
                    <a:pt x="327566" y="0"/>
                  </a:lnTo>
                  <a:lnTo>
                    <a:pt x="327566" y="360000"/>
                  </a:lnTo>
                  <a:lnTo>
                    <a:pt x="0" y="36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79" name="Round Same Side Corner Rectangle 8"/>
            <p:cNvSpPr>
              <a:spLocks noChangeAspect="1"/>
            </p:cNvSpPr>
            <p:nvPr/>
          </p:nvSpPr>
          <p:spPr>
            <a:xfrm>
              <a:off x="1097090" y="3655284"/>
              <a:ext cx="760767" cy="360000"/>
            </a:xfrm>
            <a:custGeom>
              <a:avLst/>
              <a:gdLst/>
              <a:ahLst/>
              <a:cxnLst/>
              <a:rect l="l" t="t" r="r" b="b"/>
              <a:pathLst>
                <a:path w="760767" h="360000">
                  <a:moveTo>
                    <a:pt x="427732" y="0"/>
                  </a:moveTo>
                  <a:lnTo>
                    <a:pt x="760767" y="0"/>
                  </a:lnTo>
                  <a:lnTo>
                    <a:pt x="759691" y="360000"/>
                  </a:lnTo>
                  <a:lnTo>
                    <a:pt x="427732" y="360000"/>
                  </a:lnTo>
                  <a:close/>
                  <a:moveTo>
                    <a:pt x="1076" y="0"/>
                  </a:moveTo>
                  <a:lnTo>
                    <a:pt x="328642" y="0"/>
                  </a:lnTo>
                  <a:lnTo>
                    <a:pt x="328642" y="360000"/>
                  </a:lnTo>
                  <a:lnTo>
                    <a:pt x="0" y="36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80" name="Round Same Side Corner Rectangle 8"/>
            <p:cNvSpPr>
              <a:spLocks noChangeAspect="1"/>
            </p:cNvSpPr>
            <p:nvPr/>
          </p:nvSpPr>
          <p:spPr>
            <a:xfrm>
              <a:off x="1096013" y="4015284"/>
              <a:ext cx="760768" cy="360000"/>
            </a:xfrm>
            <a:custGeom>
              <a:avLst/>
              <a:gdLst/>
              <a:ahLst/>
              <a:cxnLst/>
              <a:rect l="l" t="t" r="r" b="b"/>
              <a:pathLst>
                <a:path w="760768" h="360000">
                  <a:moveTo>
                    <a:pt x="428809" y="0"/>
                  </a:moveTo>
                  <a:lnTo>
                    <a:pt x="760768" y="0"/>
                  </a:lnTo>
                  <a:lnTo>
                    <a:pt x="759692" y="360000"/>
                  </a:lnTo>
                  <a:lnTo>
                    <a:pt x="428809" y="360000"/>
                  </a:lnTo>
                  <a:close/>
                  <a:moveTo>
                    <a:pt x="1077" y="0"/>
                  </a:moveTo>
                  <a:lnTo>
                    <a:pt x="329719" y="0"/>
                  </a:lnTo>
                  <a:lnTo>
                    <a:pt x="329719" y="360000"/>
                  </a:lnTo>
                  <a:lnTo>
                    <a:pt x="0" y="36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81" name="Round Same Side Corner Rectangle 8"/>
            <p:cNvSpPr>
              <a:spLocks noChangeAspect="1"/>
            </p:cNvSpPr>
            <p:nvPr/>
          </p:nvSpPr>
          <p:spPr>
            <a:xfrm>
              <a:off x="1095431" y="4375284"/>
              <a:ext cx="760274" cy="360000"/>
            </a:xfrm>
            <a:custGeom>
              <a:avLst/>
              <a:gdLst/>
              <a:ahLst/>
              <a:cxnLst/>
              <a:rect l="l" t="t" r="r" b="b"/>
              <a:pathLst>
                <a:path w="760274" h="360000">
                  <a:moveTo>
                    <a:pt x="429391" y="0"/>
                  </a:moveTo>
                  <a:lnTo>
                    <a:pt x="760274" y="0"/>
                  </a:lnTo>
                  <a:cubicBezTo>
                    <a:pt x="760080" y="64950"/>
                    <a:pt x="759886" y="129900"/>
                    <a:pt x="759692" y="194850"/>
                  </a:cubicBezTo>
                  <a:cubicBezTo>
                    <a:pt x="759692" y="286060"/>
                    <a:pt x="685751" y="360000"/>
                    <a:pt x="594541" y="360000"/>
                  </a:cubicBezTo>
                  <a:cubicBezTo>
                    <a:pt x="503331" y="360000"/>
                    <a:pt x="429391" y="286060"/>
                    <a:pt x="429391" y="194850"/>
                  </a:cubicBezTo>
                  <a:close/>
                  <a:moveTo>
                    <a:pt x="583" y="0"/>
                  </a:moveTo>
                  <a:lnTo>
                    <a:pt x="330301" y="0"/>
                  </a:lnTo>
                  <a:lnTo>
                    <a:pt x="330301" y="194849"/>
                  </a:lnTo>
                  <a:cubicBezTo>
                    <a:pt x="330301" y="286059"/>
                    <a:pt x="256361" y="359999"/>
                    <a:pt x="165151" y="359999"/>
                  </a:cubicBezTo>
                  <a:cubicBezTo>
                    <a:pt x="73941" y="359999"/>
                    <a:pt x="0" y="286059"/>
                    <a:pt x="0" y="19484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540048" y="3958257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889154" y="3958257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238260" y="3958257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587366" y="3958257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936472" y="3958257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285578" y="3958257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8" name="TextBox 4"/>
          <p:cNvSpPr txBox="1"/>
          <p:nvPr/>
        </p:nvSpPr>
        <p:spPr>
          <a:xfrm>
            <a:off x="4886584" y="4266034"/>
            <a:ext cx="77215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9" name="TextBox 4"/>
          <p:cNvSpPr txBox="1"/>
          <p:nvPr/>
        </p:nvSpPr>
        <p:spPr>
          <a:xfrm>
            <a:off x="2225592" y="4266034"/>
            <a:ext cx="77215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80%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0" name="TextBox 4"/>
          <p:cNvSpPr txBox="1"/>
          <p:nvPr/>
        </p:nvSpPr>
        <p:spPr>
          <a:xfrm>
            <a:off x="3556088" y="4266034"/>
            <a:ext cx="77215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1" name="TextBox 4"/>
          <p:cNvSpPr txBox="1"/>
          <p:nvPr/>
        </p:nvSpPr>
        <p:spPr>
          <a:xfrm>
            <a:off x="708991" y="4266034"/>
            <a:ext cx="95825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100%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2" name="TextBox 4"/>
          <p:cNvSpPr txBox="1"/>
          <p:nvPr/>
        </p:nvSpPr>
        <p:spPr>
          <a:xfrm>
            <a:off x="6217080" y="4266034"/>
            <a:ext cx="77215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20%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3" name="TextBox 4"/>
          <p:cNvSpPr txBox="1"/>
          <p:nvPr/>
        </p:nvSpPr>
        <p:spPr>
          <a:xfrm>
            <a:off x="7547574" y="4266034"/>
            <a:ext cx="77215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085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383868" y="2102198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83868" y="3099442"/>
            <a:ext cx="23762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Easy to change colors, photos and Text.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83868" y="2779148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Marcador de posición de imagen 1"/>
          <p:cNvSpPr>
            <a:spLocks noGrp="1"/>
          </p:cNvSpPr>
          <p:nvPr>
            <p:ph type="pic" idx="1"/>
          </p:nvPr>
        </p:nvSpPr>
        <p:spPr/>
      </p:sp>
      <p:sp>
        <p:nvSpPr>
          <p:cNvPr id="4" name="Marcador de posición de imagen 3"/>
          <p:cNvSpPr>
            <a:spLocks noGrp="1"/>
          </p:cNvSpPr>
          <p:nvPr>
            <p:ph type="pic" idx="10"/>
          </p:nvPr>
        </p:nvSpPr>
        <p:spPr/>
      </p:sp>
      <p:sp>
        <p:nvSpPr>
          <p:cNvPr id="5" name="Marcador de posición de imagen 4"/>
          <p:cNvSpPr>
            <a:spLocks noGrp="1"/>
          </p:cNvSpPr>
          <p:nvPr>
            <p:ph type="pic" idx="11"/>
          </p:nvPr>
        </p:nvSpPr>
        <p:spPr/>
      </p:sp>
      <p:grpSp>
        <p:nvGrpSpPr>
          <p:cNvPr id="11" name="Grupo 10"/>
          <p:cNvGrpSpPr/>
          <p:nvPr/>
        </p:nvGrpSpPr>
        <p:grpSpPr>
          <a:xfrm>
            <a:off x="163618" y="174002"/>
            <a:ext cx="2649228" cy="741564"/>
            <a:chOff x="608013" y="-1282701"/>
            <a:chExt cx="3051175" cy="854076"/>
          </a:xfrm>
        </p:grpSpPr>
        <p:sp>
          <p:nvSpPr>
            <p:cNvPr id="15" name="Freeform 5"/>
            <p:cNvSpPr>
              <a:spLocks noEditPoints="1"/>
            </p:cNvSpPr>
            <p:nvPr userDrawn="1"/>
          </p:nvSpPr>
          <p:spPr bwMode="auto">
            <a:xfrm>
              <a:off x="2220913" y="-1250950"/>
              <a:ext cx="338138" cy="620713"/>
            </a:xfrm>
            <a:custGeom>
              <a:avLst/>
              <a:gdLst>
                <a:gd name="T0" fmla="*/ 258 w 266"/>
                <a:gd name="T1" fmla="*/ 459 h 486"/>
                <a:gd name="T2" fmla="*/ 241 w 266"/>
                <a:gd name="T3" fmla="*/ 435 h 486"/>
                <a:gd name="T4" fmla="*/ 118 w 266"/>
                <a:gd name="T5" fmla="*/ 464 h 486"/>
                <a:gd name="T6" fmla="*/ 102 w 266"/>
                <a:gd name="T7" fmla="*/ 486 h 486"/>
                <a:gd name="T8" fmla="*/ 126 w 266"/>
                <a:gd name="T9" fmla="*/ 326 h 486"/>
                <a:gd name="T10" fmla="*/ 92 w 266"/>
                <a:gd name="T11" fmla="*/ 162 h 486"/>
                <a:gd name="T12" fmla="*/ 90 w 266"/>
                <a:gd name="T13" fmla="*/ 159 h 486"/>
                <a:gd name="T14" fmla="*/ 1 w 266"/>
                <a:gd name="T15" fmla="*/ 55 h 486"/>
                <a:gd name="T16" fmla="*/ 3 w 266"/>
                <a:gd name="T17" fmla="*/ 33 h 486"/>
                <a:gd name="T18" fmla="*/ 24 w 266"/>
                <a:gd name="T19" fmla="*/ 48 h 486"/>
                <a:gd name="T20" fmla="*/ 152 w 266"/>
                <a:gd name="T21" fmla="*/ 20 h 486"/>
                <a:gd name="T22" fmla="*/ 153 w 266"/>
                <a:gd name="T23" fmla="*/ 12 h 486"/>
                <a:gd name="T24" fmla="*/ 158 w 266"/>
                <a:gd name="T25" fmla="*/ 0 h 486"/>
                <a:gd name="T26" fmla="*/ 166 w 266"/>
                <a:gd name="T27" fmla="*/ 11 h 486"/>
                <a:gd name="T28" fmla="*/ 136 w 266"/>
                <a:gd name="T29" fmla="*/ 144 h 486"/>
                <a:gd name="T30" fmla="*/ 129 w 266"/>
                <a:gd name="T31" fmla="*/ 153 h 486"/>
                <a:gd name="T32" fmla="*/ 220 w 266"/>
                <a:gd name="T33" fmla="*/ 220 h 486"/>
                <a:gd name="T34" fmla="*/ 166 w 266"/>
                <a:gd name="T35" fmla="*/ 317 h 486"/>
                <a:gd name="T36" fmla="*/ 258 w 266"/>
                <a:gd name="T37" fmla="*/ 459 h 486"/>
                <a:gd name="T38" fmla="*/ 54 w 266"/>
                <a:gd name="T39" fmla="*/ 255 h 486"/>
                <a:gd name="T40" fmla="*/ 204 w 266"/>
                <a:gd name="T41" fmla="*/ 222 h 486"/>
                <a:gd name="T42" fmla="*/ 167 w 266"/>
                <a:gd name="T43" fmla="*/ 197 h 486"/>
                <a:gd name="T44" fmla="*/ 77 w 266"/>
                <a:gd name="T45" fmla="*/ 217 h 486"/>
                <a:gd name="T46" fmla="*/ 54 w 266"/>
                <a:gd name="T47" fmla="*/ 255 h 486"/>
                <a:gd name="T48" fmla="*/ 57 w 266"/>
                <a:gd name="T49" fmla="*/ 264 h 486"/>
                <a:gd name="T50" fmla="*/ 93 w 266"/>
                <a:gd name="T51" fmla="*/ 287 h 486"/>
                <a:gd name="T52" fmla="*/ 186 w 266"/>
                <a:gd name="T53" fmla="*/ 266 h 486"/>
                <a:gd name="T54" fmla="*/ 202 w 266"/>
                <a:gd name="T55" fmla="*/ 232 h 486"/>
                <a:gd name="T56" fmla="*/ 57 w 266"/>
                <a:gd name="T57" fmla="*/ 264 h 486"/>
                <a:gd name="T58" fmla="*/ 105 w 266"/>
                <a:gd name="T59" fmla="*/ 418 h 486"/>
                <a:gd name="T60" fmla="*/ 225 w 266"/>
                <a:gd name="T61" fmla="*/ 392 h 486"/>
                <a:gd name="T62" fmla="*/ 189 w 266"/>
                <a:gd name="T63" fmla="*/ 367 h 486"/>
                <a:gd name="T64" fmla="*/ 132 w 266"/>
                <a:gd name="T65" fmla="*/ 379 h 486"/>
                <a:gd name="T66" fmla="*/ 105 w 266"/>
                <a:gd name="T67" fmla="*/ 418 h 486"/>
                <a:gd name="T68" fmla="*/ 154 w 266"/>
                <a:gd name="T69" fmla="*/ 30 h 486"/>
                <a:gd name="T70" fmla="*/ 19 w 266"/>
                <a:gd name="T71" fmla="*/ 60 h 486"/>
                <a:gd name="T72" fmla="*/ 46 w 266"/>
                <a:gd name="T73" fmla="*/ 82 h 486"/>
                <a:gd name="T74" fmla="*/ 140 w 266"/>
                <a:gd name="T75" fmla="*/ 62 h 486"/>
                <a:gd name="T76" fmla="*/ 154 w 266"/>
                <a:gd name="T77" fmla="*/ 30 h 486"/>
                <a:gd name="T78" fmla="*/ 107 w 266"/>
                <a:gd name="T79" fmla="*/ 455 h 486"/>
                <a:gd name="T80" fmla="*/ 241 w 266"/>
                <a:gd name="T81" fmla="*/ 426 h 486"/>
                <a:gd name="T82" fmla="*/ 212 w 266"/>
                <a:gd name="T83" fmla="*/ 405 h 486"/>
                <a:gd name="T84" fmla="*/ 123 w 266"/>
                <a:gd name="T85" fmla="*/ 424 h 486"/>
                <a:gd name="T86" fmla="*/ 107 w 266"/>
                <a:gd name="T87" fmla="*/ 455 h 486"/>
                <a:gd name="T88" fmla="*/ 156 w 266"/>
                <a:gd name="T89" fmla="*/ 67 h 486"/>
                <a:gd name="T90" fmla="*/ 32 w 266"/>
                <a:gd name="T91" fmla="*/ 95 h 486"/>
                <a:gd name="T92" fmla="*/ 70 w 266"/>
                <a:gd name="T93" fmla="*/ 117 h 486"/>
                <a:gd name="T94" fmla="*/ 134 w 266"/>
                <a:gd name="T95" fmla="*/ 102 h 486"/>
                <a:gd name="T96" fmla="*/ 156 w 266"/>
                <a:gd name="T97" fmla="*/ 67 h 486"/>
                <a:gd name="T98" fmla="*/ 70 w 266"/>
                <a:gd name="T99" fmla="*/ 208 h 486"/>
                <a:gd name="T100" fmla="*/ 169 w 266"/>
                <a:gd name="T101" fmla="*/ 186 h 486"/>
                <a:gd name="T102" fmla="*/ 70 w 266"/>
                <a:gd name="T103" fmla="*/ 208 h 486"/>
                <a:gd name="T104" fmla="*/ 199 w 266"/>
                <a:gd name="T105" fmla="*/ 354 h 486"/>
                <a:gd name="T106" fmla="*/ 116 w 266"/>
                <a:gd name="T107" fmla="*/ 373 h 486"/>
                <a:gd name="T108" fmla="*/ 199 w 266"/>
                <a:gd name="T109" fmla="*/ 354 h 486"/>
                <a:gd name="T110" fmla="*/ 190 w 266"/>
                <a:gd name="T111" fmla="*/ 275 h 486"/>
                <a:gd name="T112" fmla="*/ 90 w 266"/>
                <a:gd name="T113" fmla="*/ 298 h 486"/>
                <a:gd name="T114" fmla="*/ 190 w 266"/>
                <a:gd name="T115" fmla="*/ 275 h 486"/>
                <a:gd name="T116" fmla="*/ 64 w 266"/>
                <a:gd name="T117" fmla="*/ 128 h 486"/>
                <a:gd name="T118" fmla="*/ 143 w 266"/>
                <a:gd name="T119" fmla="*/ 110 h 486"/>
                <a:gd name="T120" fmla="*/ 64 w 266"/>
                <a:gd name="T121" fmla="*/ 128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6" h="486">
                  <a:moveTo>
                    <a:pt x="258" y="459"/>
                  </a:moveTo>
                  <a:cubicBezTo>
                    <a:pt x="251" y="449"/>
                    <a:pt x="246" y="443"/>
                    <a:pt x="241" y="435"/>
                  </a:cubicBezTo>
                  <a:cubicBezTo>
                    <a:pt x="201" y="445"/>
                    <a:pt x="159" y="453"/>
                    <a:pt x="118" y="464"/>
                  </a:cubicBezTo>
                  <a:cubicBezTo>
                    <a:pt x="111" y="466"/>
                    <a:pt x="107" y="479"/>
                    <a:pt x="102" y="486"/>
                  </a:cubicBezTo>
                  <a:cubicBezTo>
                    <a:pt x="75" y="462"/>
                    <a:pt x="86" y="383"/>
                    <a:pt x="126" y="326"/>
                  </a:cubicBezTo>
                  <a:cubicBezTo>
                    <a:pt x="16" y="285"/>
                    <a:pt x="9" y="251"/>
                    <a:pt x="92" y="162"/>
                  </a:cubicBezTo>
                  <a:cubicBezTo>
                    <a:pt x="91" y="161"/>
                    <a:pt x="91" y="159"/>
                    <a:pt x="90" y="159"/>
                  </a:cubicBezTo>
                  <a:cubicBezTo>
                    <a:pt x="39" y="142"/>
                    <a:pt x="13" y="104"/>
                    <a:pt x="1" y="55"/>
                  </a:cubicBezTo>
                  <a:cubicBezTo>
                    <a:pt x="0" y="48"/>
                    <a:pt x="3" y="40"/>
                    <a:pt x="3" y="33"/>
                  </a:cubicBezTo>
                  <a:cubicBezTo>
                    <a:pt x="9" y="37"/>
                    <a:pt x="14" y="41"/>
                    <a:pt x="24" y="48"/>
                  </a:cubicBezTo>
                  <a:cubicBezTo>
                    <a:pt x="62" y="40"/>
                    <a:pt x="107" y="30"/>
                    <a:pt x="152" y="20"/>
                  </a:cubicBezTo>
                  <a:cubicBezTo>
                    <a:pt x="152" y="17"/>
                    <a:pt x="152" y="14"/>
                    <a:pt x="153" y="12"/>
                  </a:cubicBezTo>
                  <a:cubicBezTo>
                    <a:pt x="154" y="8"/>
                    <a:pt x="156" y="4"/>
                    <a:pt x="158" y="0"/>
                  </a:cubicBezTo>
                  <a:cubicBezTo>
                    <a:pt x="161" y="3"/>
                    <a:pt x="165" y="7"/>
                    <a:pt x="166" y="11"/>
                  </a:cubicBezTo>
                  <a:cubicBezTo>
                    <a:pt x="178" y="60"/>
                    <a:pt x="174" y="106"/>
                    <a:pt x="136" y="144"/>
                  </a:cubicBezTo>
                  <a:cubicBezTo>
                    <a:pt x="134" y="146"/>
                    <a:pt x="132" y="149"/>
                    <a:pt x="129" y="153"/>
                  </a:cubicBezTo>
                  <a:cubicBezTo>
                    <a:pt x="165" y="169"/>
                    <a:pt x="210" y="174"/>
                    <a:pt x="220" y="220"/>
                  </a:cubicBezTo>
                  <a:cubicBezTo>
                    <a:pt x="230" y="265"/>
                    <a:pt x="198" y="292"/>
                    <a:pt x="166" y="317"/>
                  </a:cubicBezTo>
                  <a:cubicBezTo>
                    <a:pt x="226" y="348"/>
                    <a:pt x="266" y="407"/>
                    <a:pt x="258" y="459"/>
                  </a:cubicBezTo>
                  <a:close/>
                  <a:moveTo>
                    <a:pt x="54" y="255"/>
                  </a:moveTo>
                  <a:cubicBezTo>
                    <a:pt x="105" y="244"/>
                    <a:pt x="154" y="233"/>
                    <a:pt x="204" y="222"/>
                  </a:cubicBezTo>
                  <a:cubicBezTo>
                    <a:pt x="195" y="195"/>
                    <a:pt x="191" y="192"/>
                    <a:pt x="167" y="197"/>
                  </a:cubicBezTo>
                  <a:cubicBezTo>
                    <a:pt x="137" y="204"/>
                    <a:pt x="107" y="210"/>
                    <a:pt x="77" y="217"/>
                  </a:cubicBezTo>
                  <a:cubicBezTo>
                    <a:pt x="53" y="222"/>
                    <a:pt x="51" y="225"/>
                    <a:pt x="54" y="255"/>
                  </a:cubicBezTo>
                  <a:close/>
                  <a:moveTo>
                    <a:pt x="57" y="264"/>
                  </a:moveTo>
                  <a:cubicBezTo>
                    <a:pt x="67" y="289"/>
                    <a:pt x="71" y="292"/>
                    <a:pt x="93" y="287"/>
                  </a:cubicBezTo>
                  <a:cubicBezTo>
                    <a:pt x="124" y="280"/>
                    <a:pt x="155" y="274"/>
                    <a:pt x="186" y="266"/>
                  </a:cubicBezTo>
                  <a:cubicBezTo>
                    <a:pt x="206" y="262"/>
                    <a:pt x="209" y="255"/>
                    <a:pt x="202" y="232"/>
                  </a:cubicBezTo>
                  <a:cubicBezTo>
                    <a:pt x="155" y="243"/>
                    <a:pt x="107" y="253"/>
                    <a:pt x="57" y="264"/>
                  </a:cubicBezTo>
                  <a:close/>
                  <a:moveTo>
                    <a:pt x="105" y="418"/>
                  </a:moveTo>
                  <a:cubicBezTo>
                    <a:pt x="146" y="409"/>
                    <a:pt x="185" y="401"/>
                    <a:pt x="225" y="392"/>
                  </a:cubicBezTo>
                  <a:cubicBezTo>
                    <a:pt x="217" y="365"/>
                    <a:pt x="212" y="362"/>
                    <a:pt x="189" y="367"/>
                  </a:cubicBezTo>
                  <a:cubicBezTo>
                    <a:pt x="170" y="371"/>
                    <a:pt x="151" y="375"/>
                    <a:pt x="132" y="379"/>
                  </a:cubicBezTo>
                  <a:cubicBezTo>
                    <a:pt x="104" y="385"/>
                    <a:pt x="104" y="385"/>
                    <a:pt x="105" y="418"/>
                  </a:cubicBezTo>
                  <a:close/>
                  <a:moveTo>
                    <a:pt x="154" y="30"/>
                  </a:moveTo>
                  <a:cubicBezTo>
                    <a:pt x="108" y="40"/>
                    <a:pt x="63" y="50"/>
                    <a:pt x="19" y="60"/>
                  </a:cubicBezTo>
                  <a:cubicBezTo>
                    <a:pt x="20" y="81"/>
                    <a:pt x="28" y="87"/>
                    <a:pt x="46" y="82"/>
                  </a:cubicBezTo>
                  <a:cubicBezTo>
                    <a:pt x="77" y="74"/>
                    <a:pt x="108" y="67"/>
                    <a:pt x="140" y="62"/>
                  </a:cubicBezTo>
                  <a:cubicBezTo>
                    <a:pt x="160" y="58"/>
                    <a:pt x="161" y="48"/>
                    <a:pt x="154" y="30"/>
                  </a:cubicBezTo>
                  <a:close/>
                  <a:moveTo>
                    <a:pt x="107" y="455"/>
                  </a:moveTo>
                  <a:cubicBezTo>
                    <a:pt x="152" y="445"/>
                    <a:pt x="196" y="435"/>
                    <a:pt x="241" y="426"/>
                  </a:cubicBezTo>
                  <a:cubicBezTo>
                    <a:pt x="234" y="400"/>
                    <a:pt x="234" y="400"/>
                    <a:pt x="212" y="405"/>
                  </a:cubicBezTo>
                  <a:cubicBezTo>
                    <a:pt x="182" y="411"/>
                    <a:pt x="153" y="419"/>
                    <a:pt x="123" y="424"/>
                  </a:cubicBezTo>
                  <a:cubicBezTo>
                    <a:pt x="104" y="427"/>
                    <a:pt x="98" y="435"/>
                    <a:pt x="107" y="455"/>
                  </a:cubicBezTo>
                  <a:close/>
                  <a:moveTo>
                    <a:pt x="156" y="67"/>
                  </a:moveTo>
                  <a:cubicBezTo>
                    <a:pt x="114" y="77"/>
                    <a:pt x="73" y="86"/>
                    <a:pt x="32" y="95"/>
                  </a:cubicBezTo>
                  <a:cubicBezTo>
                    <a:pt x="40" y="115"/>
                    <a:pt x="50" y="123"/>
                    <a:pt x="70" y="117"/>
                  </a:cubicBezTo>
                  <a:cubicBezTo>
                    <a:pt x="91" y="110"/>
                    <a:pt x="112" y="106"/>
                    <a:pt x="134" y="102"/>
                  </a:cubicBezTo>
                  <a:cubicBezTo>
                    <a:pt x="154" y="99"/>
                    <a:pt x="158" y="88"/>
                    <a:pt x="156" y="67"/>
                  </a:cubicBezTo>
                  <a:close/>
                  <a:moveTo>
                    <a:pt x="70" y="208"/>
                  </a:moveTo>
                  <a:cubicBezTo>
                    <a:pt x="104" y="201"/>
                    <a:pt x="136" y="194"/>
                    <a:pt x="169" y="186"/>
                  </a:cubicBezTo>
                  <a:cubicBezTo>
                    <a:pt x="127" y="158"/>
                    <a:pt x="101" y="164"/>
                    <a:pt x="70" y="208"/>
                  </a:cubicBezTo>
                  <a:close/>
                  <a:moveTo>
                    <a:pt x="199" y="354"/>
                  </a:moveTo>
                  <a:cubicBezTo>
                    <a:pt x="156" y="320"/>
                    <a:pt x="138" y="323"/>
                    <a:pt x="116" y="373"/>
                  </a:cubicBezTo>
                  <a:cubicBezTo>
                    <a:pt x="143" y="367"/>
                    <a:pt x="169" y="361"/>
                    <a:pt x="199" y="354"/>
                  </a:cubicBezTo>
                  <a:close/>
                  <a:moveTo>
                    <a:pt x="190" y="275"/>
                  </a:moveTo>
                  <a:cubicBezTo>
                    <a:pt x="155" y="283"/>
                    <a:pt x="124" y="290"/>
                    <a:pt x="90" y="298"/>
                  </a:cubicBezTo>
                  <a:cubicBezTo>
                    <a:pt x="145" y="320"/>
                    <a:pt x="151" y="318"/>
                    <a:pt x="190" y="275"/>
                  </a:cubicBezTo>
                  <a:close/>
                  <a:moveTo>
                    <a:pt x="64" y="128"/>
                  </a:moveTo>
                  <a:cubicBezTo>
                    <a:pt x="108" y="157"/>
                    <a:pt x="115" y="153"/>
                    <a:pt x="143" y="110"/>
                  </a:cubicBezTo>
                  <a:cubicBezTo>
                    <a:pt x="115" y="116"/>
                    <a:pt x="91" y="122"/>
                    <a:pt x="64" y="128"/>
                  </a:cubicBez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6"/>
            <p:cNvSpPr>
              <a:spLocks noEditPoints="1"/>
            </p:cNvSpPr>
            <p:nvPr userDrawn="1"/>
          </p:nvSpPr>
          <p:spPr bwMode="auto">
            <a:xfrm>
              <a:off x="3249613" y="-1282701"/>
              <a:ext cx="409575" cy="406400"/>
            </a:xfrm>
            <a:custGeom>
              <a:avLst/>
              <a:gdLst>
                <a:gd name="T0" fmla="*/ 316 w 322"/>
                <a:gd name="T1" fmla="*/ 161 h 318"/>
                <a:gd name="T2" fmla="*/ 2 w 322"/>
                <a:gd name="T3" fmla="*/ 148 h 318"/>
                <a:gd name="T4" fmla="*/ 183 w 322"/>
                <a:gd name="T5" fmla="*/ 300 h 318"/>
                <a:gd name="T6" fmla="*/ 164 w 322"/>
                <a:gd name="T7" fmla="*/ 237 h 318"/>
                <a:gd name="T8" fmla="*/ 137 w 322"/>
                <a:gd name="T9" fmla="*/ 187 h 318"/>
                <a:gd name="T10" fmla="*/ 249 w 322"/>
                <a:gd name="T11" fmla="*/ 160 h 318"/>
                <a:gd name="T12" fmla="*/ 275 w 322"/>
                <a:gd name="T13" fmla="*/ 129 h 318"/>
                <a:gd name="T14" fmla="*/ 255 w 322"/>
                <a:gd name="T15" fmla="*/ 111 h 318"/>
                <a:gd name="T16" fmla="*/ 190 w 322"/>
                <a:gd name="T17" fmla="*/ 138 h 318"/>
                <a:gd name="T18" fmla="*/ 134 w 322"/>
                <a:gd name="T19" fmla="*/ 101 h 318"/>
                <a:gd name="T20" fmla="*/ 170 w 322"/>
                <a:gd name="T21" fmla="*/ 63 h 318"/>
                <a:gd name="T22" fmla="*/ 203 w 322"/>
                <a:gd name="T23" fmla="*/ 35 h 318"/>
                <a:gd name="T24" fmla="*/ 165 w 322"/>
                <a:gd name="T25" fmla="*/ 16 h 318"/>
                <a:gd name="T26" fmla="*/ 78 w 322"/>
                <a:gd name="T27" fmla="*/ 32 h 318"/>
                <a:gd name="T28" fmla="*/ 61 w 322"/>
                <a:gd name="T29" fmla="*/ 52 h 318"/>
                <a:gd name="T30" fmla="*/ 90 w 322"/>
                <a:gd name="T31" fmla="*/ 125 h 318"/>
                <a:gd name="T32" fmla="*/ 99 w 322"/>
                <a:gd name="T33" fmla="*/ 193 h 318"/>
                <a:gd name="T34" fmla="*/ 134 w 322"/>
                <a:gd name="T35" fmla="*/ 278 h 318"/>
                <a:gd name="T36" fmla="*/ 183 w 322"/>
                <a:gd name="T37" fmla="*/ 300 h 318"/>
                <a:gd name="T38" fmla="*/ 212 w 322"/>
                <a:gd name="T39" fmla="*/ 45 h 318"/>
                <a:gd name="T40" fmla="*/ 142 w 322"/>
                <a:gd name="T41" fmla="*/ 114 h 318"/>
                <a:gd name="T42" fmla="*/ 183 w 322"/>
                <a:gd name="T43" fmla="*/ 128 h 318"/>
                <a:gd name="T44" fmla="*/ 241 w 322"/>
                <a:gd name="T45" fmla="*/ 105 h 318"/>
                <a:gd name="T46" fmla="*/ 286 w 322"/>
                <a:gd name="T47" fmla="*/ 136 h 318"/>
                <a:gd name="T48" fmla="*/ 258 w 322"/>
                <a:gd name="T49" fmla="*/ 166 h 318"/>
                <a:gd name="T50" fmla="*/ 184 w 322"/>
                <a:gd name="T51" fmla="*/ 185 h 318"/>
                <a:gd name="T52" fmla="*/ 138 w 322"/>
                <a:gd name="T53" fmla="*/ 212 h 318"/>
                <a:gd name="T54" fmla="*/ 193 w 322"/>
                <a:gd name="T55" fmla="*/ 258 h 318"/>
                <a:gd name="T56" fmla="*/ 221 w 322"/>
                <a:gd name="T57" fmla="*/ 292 h 318"/>
                <a:gd name="T58" fmla="*/ 251 w 322"/>
                <a:gd name="T59" fmla="*/ 222 h 318"/>
                <a:gd name="T60" fmla="*/ 292 w 322"/>
                <a:gd name="T61" fmla="*/ 207 h 318"/>
                <a:gd name="T62" fmla="*/ 117 w 322"/>
                <a:gd name="T63" fmla="*/ 294 h 318"/>
                <a:gd name="T64" fmla="*/ 100 w 322"/>
                <a:gd name="T65" fmla="*/ 223 h 318"/>
                <a:gd name="T66" fmla="*/ 89 w 322"/>
                <a:gd name="T67" fmla="*/ 161 h 318"/>
                <a:gd name="T68" fmla="*/ 62 w 322"/>
                <a:gd name="T69" fmla="*/ 95 h 318"/>
                <a:gd name="T70" fmla="*/ 49 w 322"/>
                <a:gd name="T71" fmla="*/ 66 h 318"/>
                <a:gd name="T72" fmla="*/ 17 w 322"/>
                <a:gd name="T73" fmla="*/ 150 h 318"/>
                <a:gd name="T74" fmla="*/ 66 w 322"/>
                <a:gd name="T75" fmla="*/ 203 h 318"/>
                <a:gd name="T76" fmla="*/ 63 w 322"/>
                <a:gd name="T77" fmla="*/ 229 h 318"/>
                <a:gd name="T78" fmla="*/ 117 w 322"/>
                <a:gd name="T79" fmla="*/ 294 h 318"/>
                <a:gd name="T80" fmla="*/ 125 w 322"/>
                <a:gd name="T81" fmla="*/ 47 h 318"/>
                <a:gd name="T82" fmla="*/ 154 w 322"/>
                <a:gd name="T83" fmla="*/ 23 h 318"/>
                <a:gd name="T84" fmla="*/ 94 w 322"/>
                <a:gd name="T85" fmla="*/ 22 h 318"/>
                <a:gd name="T86" fmla="*/ 267 w 322"/>
                <a:gd name="T87" fmla="*/ 216 h 318"/>
                <a:gd name="T88" fmla="*/ 266 w 322"/>
                <a:gd name="T89" fmla="*/ 260 h 318"/>
                <a:gd name="T90" fmla="*/ 21 w 322"/>
                <a:gd name="T91" fmla="*/ 198 h 318"/>
                <a:gd name="T92" fmla="*/ 70 w 322"/>
                <a:gd name="T93" fmla="*/ 215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22" h="318">
                  <a:moveTo>
                    <a:pt x="151" y="1"/>
                  </a:moveTo>
                  <a:cubicBezTo>
                    <a:pt x="255" y="3"/>
                    <a:pt x="317" y="64"/>
                    <a:pt x="316" y="161"/>
                  </a:cubicBezTo>
                  <a:cubicBezTo>
                    <a:pt x="314" y="252"/>
                    <a:pt x="250" y="318"/>
                    <a:pt x="164" y="316"/>
                  </a:cubicBezTo>
                  <a:cubicBezTo>
                    <a:pt x="67" y="314"/>
                    <a:pt x="0" y="245"/>
                    <a:pt x="2" y="148"/>
                  </a:cubicBezTo>
                  <a:cubicBezTo>
                    <a:pt x="4" y="60"/>
                    <a:pt x="65" y="0"/>
                    <a:pt x="151" y="1"/>
                  </a:cubicBezTo>
                  <a:close/>
                  <a:moveTo>
                    <a:pt x="183" y="300"/>
                  </a:moveTo>
                  <a:cubicBezTo>
                    <a:pt x="183" y="285"/>
                    <a:pt x="181" y="272"/>
                    <a:pt x="183" y="259"/>
                  </a:cubicBezTo>
                  <a:cubicBezTo>
                    <a:pt x="186" y="242"/>
                    <a:pt x="182" y="235"/>
                    <a:pt x="164" y="237"/>
                  </a:cubicBezTo>
                  <a:cubicBezTo>
                    <a:pt x="145" y="238"/>
                    <a:pt x="133" y="227"/>
                    <a:pt x="126" y="210"/>
                  </a:cubicBezTo>
                  <a:cubicBezTo>
                    <a:pt x="121" y="199"/>
                    <a:pt x="126" y="189"/>
                    <a:pt x="137" y="187"/>
                  </a:cubicBezTo>
                  <a:cubicBezTo>
                    <a:pt x="166" y="181"/>
                    <a:pt x="196" y="178"/>
                    <a:pt x="226" y="175"/>
                  </a:cubicBezTo>
                  <a:cubicBezTo>
                    <a:pt x="238" y="174"/>
                    <a:pt x="246" y="174"/>
                    <a:pt x="249" y="160"/>
                  </a:cubicBezTo>
                  <a:cubicBezTo>
                    <a:pt x="250" y="154"/>
                    <a:pt x="261" y="151"/>
                    <a:pt x="265" y="146"/>
                  </a:cubicBezTo>
                  <a:cubicBezTo>
                    <a:pt x="270" y="141"/>
                    <a:pt x="276" y="133"/>
                    <a:pt x="275" y="129"/>
                  </a:cubicBezTo>
                  <a:cubicBezTo>
                    <a:pt x="271" y="120"/>
                    <a:pt x="263" y="112"/>
                    <a:pt x="256" y="103"/>
                  </a:cubicBezTo>
                  <a:cubicBezTo>
                    <a:pt x="256" y="106"/>
                    <a:pt x="255" y="108"/>
                    <a:pt x="255" y="111"/>
                  </a:cubicBezTo>
                  <a:cubicBezTo>
                    <a:pt x="241" y="116"/>
                    <a:pt x="226" y="128"/>
                    <a:pt x="214" y="125"/>
                  </a:cubicBezTo>
                  <a:cubicBezTo>
                    <a:pt x="197" y="121"/>
                    <a:pt x="194" y="123"/>
                    <a:pt x="190" y="138"/>
                  </a:cubicBezTo>
                  <a:cubicBezTo>
                    <a:pt x="186" y="158"/>
                    <a:pt x="171" y="166"/>
                    <a:pt x="155" y="157"/>
                  </a:cubicBezTo>
                  <a:cubicBezTo>
                    <a:pt x="140" y="150"/>
                    <a:pt x="127" y="116"/>
                    <a:pt x="134" y="101"/>
                  </a:cubicBezTo>
                  <a:cubicBezTo>
                    <a:pt x="135" y="97"/>
                    <a:pt x="139" y="91"/>
                    <a:pt x="142" y="90"/>
                  </a:cubicBezTo>
                  <a:cubicBezTo>
                    <a:pt x="157" y="86"/>
                    <a:pt x="170" y="82"/>
                    <a:pt x="170" y="63"/>
                  </a:cubicBezTo>
                  <a:cubicBezTo>
                    <a:pt x="170" y="59"/>
                    <a:pt x="184" y="58"/>
                    <a:pt x="190" y="53"/>
                  </a:cubicBezTo>
                  <a:cubicBezTo>
                    <a:pt x="196" y="48"/>
                    <a:pt x="202" y="41"/>
                    <a:pt x="203" y="35"/>
                  </a:cubicBezTo>
                  <a:cubicBezTo>
                    <a:pt x="203" y="30"/>
                    <a:pt x="196" y="22"/>
                    <a:pt x="190" y="20"/>
                  </a:cubicBezTo>
                  <a:cubicBezTo>
                    <a:pt x="183" y="17"/>
                    <a:pt x="175" y="17"/>
                    <a:pt x="165" y="16"/>
                  </a:cubicBezTo>
                  <a:cubicBezTo>
                    <a:pt x="169" y="54"/>
                    <a:pt x="133" y="45"/>
                    <a:pt x="119" y="60"/>
                  </a:cubicBezTo>
                  <a:cubicBezTo>
                    <a:pt x="106" y="52"/>
                    <a:pt x="93" y="43"/>
                    <a:pt x="78" y="32"/>
                  </a:cubicBezTo>
                  <a:cubicBezTo>
                    <a:pt x="72" y="36"/>
                    <a:pt x="63" y="44"/>
                    <a:pt x="54" y="51"/>
                  </a:cubicBezTo>
                  <a:cubicBezTo>
                    <a:pt x="57" y="51"/>
                    <a:pt x="59" y="51"/>
                    <a:pt x="61" y="52"/>
                  </a:cubicBezTo>
                  <a:cubicBezTo>
                    <a:pt x="64" y="64"/>
                    <a:pt x="70" y="77"/>
                    <a:pt x="70" y="89"/>
                  </a:cubicBezTo>
                  <a:cubicBezTo>
                    <a:pt x="70" y="106"/>
                    <a:pt x="75" y="116"/>
                    <a:pt x="90" y="125"/>
                  </a:cubicBezTo>
                  <a:cubicBezTo>
                    <a:pt x="109" y="135"/>
                    <a:pt x="111" y="146"/>
                    <a:pt x="98" y="163"/>
                  </a:cubicBezTo>
                  <a:cubicBezTo>
                    <a:pt x="90" y="174"/>
                    <a:pt x="91" y="182"/>
                    <a:pt x="99" y="193"/>
                  </a:cubicBezTo>
                  <a:cubicBezTo>
                    <a:pt x="113" y="213"/>
                    <a:pt x="114" y="240"/>
                    <a:pt x="134" y="257"/>
                  </a:cubicBezTo>
                  <a:cubicBezTo>
                    <a:pt x="138" y="260"/>
                    <a:pt x="135" y="271"/>
                    <a:pt x="134" y="278"/>
                  </a:cubicBezTo>
                  <a:cubicBezTo>
                    <a:pt x="134" y="284"/>
                    <a:pt x="132" y="290"/>
                    <a:pt x="130" y="300"/>
                  </a:cubicBezTo>
                  <a:cubicBezTo>
                    <a:pt x="151" y="300"/>
                    <a:pt x="169" y="300"/>
                    <a:pt x="183" y="300"/>
                  </a:cubicBezTo>
                  <a:close/>
                  <a:moveTo>
                    <a:pt x="216" y="28"/>
                  </a:moveTo>
                  <a:cubicBezTo>
                    <a:pt x="215" y="34"/>
                    <a:pt x="216" y="42"/>
                    <a:pt x="212" y="45"/>
                  </a:cubicBezTo>
                  <a:cubicBezTo>
                    <a:pt x="194" y="61"/>
                    <a:pt x="178" y="80"/>
                    <a:pt x="159" y="95"/>
                  </a:cubicBezTo>
                  <a:cubicBezTo>
                    <a:pt x="151" y="100"/>
                    <a:pt x="138" y="99"/>
                    <a:pt x="142" y="114"/>
                  </a:cubicBezTo>
                  <a:cubicBezTo>
                    <a:pt x="147" y="128"/>
                    <a:pt x="146" y="146"/>
                    <a:pt x="165" y="149"/>
                  </a:cubicBezTo>
                  <a:cubicBezTo>
                    <a:pt x="181" y="152"/>
                    <a:pt x="181" y="137"/>
                    <a:pt x="183" y="128"/>
                  </a:cubicBezTo>
                  <a:cubicBezTo>
                    <a:pt x="186" y="115"/>
                    <a:pt x="194" y="105"/>
                    <a:pt x="207" y="112"/>
                  </a:cubicBezTo>
                  <a:cubicBezTo>
                    <a:pt x="223" y="121"/>
                    <a:pt x="231" y="115"/>
                    <a:pt x="241" y="105"/>
                  </a:cubicBezTo>
                  <a:cubicBezTo>
                    <a:pt x="246" y="100"/>
                    <a:pt x="260" y="96"/>
                    <a:pt x="263" y="99"/>
                  </a:cubicBezTo>
                  <a:cubicBezTo>
                    <a:pt x="272" y="110"/>
                    <a:pt x="281" y="123"/>
                    <a:pt x="286" y="136"/>
                  </a:cubicBezTo>
                  <a:cubicBezTo>
                    <a:pt x="287" y="140"/>
                    <a:pt x="278" y="149"/>
                    <a:pt x="272" y="154"/>
                  </a:cubicBezTo>
                  <a:cubicBezTo>
                    <a:pt x="268" y="159"/>
                    <a:pt x="259" y="161"/>
                    <a:pt x="258" y="166"/>
                  </a:cubicBezTo>
                  <a:cubicBezTo>
                    <a:pt x="253" y="188"/>
                    <a:pt x="237" y="185"/>
                    <a:pt x="222" y="184"/>
                  </a:cubicBezTo>
                  <a:cubicBezTo>
                    <a:pt x="209" y="184"/>
                    <a:pt x="197" y="183"/>
                    <a:pt x="184" y="185"/>
                  </a:cubicBezTo>
                  <a:cubicBezTo>
                    <a:pt x="172" y="187"/>
                    <a:pt x="159" y="192"/>
                    <a:pt x="146" y="195"/>
                  </a:cubicBezTo>
                  <a:cubicBezTo>
                    <a:pt x="135" y="197"/>
                    <a:pt x="134" y="202"/>
                    <a:pt x="138" y="212"/>
                  </a:cubicBezTo>
                  <a:cubicBezTo>
                    <a:pt x="144" y="224"/>
                    <a:pt x="154" y="228"/>
                    <a:pt x="167" y="228"/>
                  </a:cubicBezTo>
                  <a:cubicBezTo>
                    <a:pt x="191" y="227"/>
                    <a:pt x="197" y="235"/>
                    <a:pt x="193" y="258"/>
                  </a:cubicBezTo>
                  <a:cubicBezTo>
                    <a:pt x="192" y="262"/>
                    <a:pt x="191" y="266"/>
                    <a:pt x="191" y="270"/>
                  </a:cubicBezTo>
                  <a:cubicBezTo>
                    <a:pt x="190" y="289"/>
                    <a:pt x="203" y="298"/>
                    <a:pt x="221" y="292"/>
                  </a:cubicBezTo>
                  <a:cubicBezTo>
                    <a:pt x="244" y="283"/>
                    <a:pt x="250" y="274"/>
                    <a:pt x="251" y="248"/>
                  </a:cubicBezTo>
                  <a:cubicBezTo>
                    <a:pt x="251" y="240"/>
                    <a:pt x="250" y="231"/>
                    <a:pt x="251" y="222"/>
                  </a:cubicBezTo>
                  <a:cubicBezTo>
                    <a:pt x="254" y="205"/>
                    <a:pt x="263" y="200"/>
                    <a:pt x="279" y="204"/>
                  </a:cubicBezTo>
                  <a:cubicBezTo>
                    <a:pt x="284" y="205"/>
                    <a:pt x="288" y="206"/>
                    <a:pt x="292" y="207"/>
                  </a:cubicBezTo>
                  <a:cubicBezTo>
                    <a:pt x="322" y="140"/>
                    <a:pt x="281" y="42"/>
                    <a:pt x="216" y="28"/>
                  </a:cubicBezTo>
                  <a:close/>
                  <a:moveTo>
                    <a:pt x="117" y="294"/>
                  </a:moveTo>
                  <a:cubicBezTo>
                    <a:pt x="133" y="266"/>
                    <a:pt x="131" y="261"/>
                    <a:pt x="110" y="243"/>
                  </a:cubicBezTo>
                  <a:cubicBezTo>
                    <a:pt x="105" y="238"/>
                    <a:pt x="102" y="230"/>
                    <a:pt x="100" y="223"/>
                  </a:cubicBezTo>
                  <a:cubicBezTo>
                    <a:pt x="96" y="214"/>
                    <a:pt x="94" y="204"/>
                    <a:pt x="89" y="197"/>
                  </a:cubicBezTo>
                  <a:cubicBezTo>
                    <a:pt x="81" y="184"/>
                    <a:pt x="77" y="173"/>
                    <a:pt x="89" y="161"/>
                  </a:cubicBezTo>
                  <a:cubicBezTo>
                    <a:pt x="100" y="148"/>
                    <a:pt x="96" y="138"/>
                    <a:pt x="82" y="131"/>
                  </a:cubicBezTo>
                  <a:cubicBezTo>
                    <a:pt x="67" y="123"/>
                    <a:pt x="61" y="112"/>
                    <a:pt x="62" y="95"/>
                  </a:cubicBezTo>
                  <a:cubicBezTo>
                    <a:pt x="62" y="89"/>
                    <a:pt x="62" y="83"/>
                    <a:pt x="60" y="78"/>
                  </a:cubicBezTo>
                  <a:cubicBezTo>
                    <a:pt x="58" y="73"/>
                    <a:pt x="53" y="67"/>
                    <a:pt x="49" y="66"/>
                  </a:cubicBezTo>
                  <a:cubicBezTo>
                    <a:pt x="46" y="65"/>
                    <a:pt x="39" y="70"/>
                    <a:pt x="37" y="74"/>
                  </a:cubicBezTo>
                  <a:cubicBezTo>
                    <a:pt x="30" y="99"/>
                    <a:pt x="20" y="124"/>
                    <a:pt x="17" y="150"/>
                  </a:cubicBezTo>
                  <a:cubicBezTo>
                    <a:pt x="13" y="183"/>
                    <a:pt x="19" y="189"/>
                    <a:pt x="51" y="198"/>
                  </a:cubicBezTo>
                  <a:cubicBezTo>
                    <a:pt x="56" y="199"/>
                    <a:pt x="62" y="200"/>
                    <a:pt x="66" y="203"/>
                  </a:cubicBezTo>
                  <a:cubicBezTo>
                    <a:pt x="70" y="207"/>
                    <a:pt x="75" y="213"/>
                    <a:pt x="75" y="219"/>
                  </a:cubicBezTo>
                  <a:cubicBezTo>
                    <a:pt x="75" y="222"/>
                    <a:pt x="68" y="227"/>
                    <a:pt x="63" y="229"/>
                  </a:cubicBezTo>
                  <a:cubicBezTo>
                    <a:pt x="57" y="232"/>
                    <a:pt x="50" y="234"/>
                    <a:pt x="41" y="237"/>
                  </a:cubicBezTo>
                  <a:cubicBezTo>
                    <a:pt x="61" y="267"/>
                    <a:pt x="86" y="284"/>
                    <a:pt x="117" y="294"/>
                  </a:cubicBezTo>
                  <a:close/>
                  <a:moveTo>
                    <a:pt x="94" y="22"/>
                  </a:moveTo>
                  <a:cubicBezTo>
                    <a:pt x="105" y="49"/>
                    <a:pt x="113" y="54"/>
                    <a:pt x="125" y="47"/>
                  </a:cubicBezTo>
                  <a:cubicBezTo>
                    <a:pt x="132" y="43"/>
                    <a:pt x="141" y="40"/>
                    <a:pt x="147" y="35"/>
                  </a:cubicBezTo>
                  <a:cubicBezTo>
                    <a:pt x="151" y="32"/>
                    <a:pt x="155" y="26"/>
                    <a:pt x="154" y="23"/>
                  </a:cubicBezTo>
                  <a:cubicBezTo>
                    <a:pt x="154" y="20"/>
                    <a:pt x="147" y="15"/>
                    <a:pt x="143" y="15"/>
                  </a:cubicBezTo>
                  <a:cubicBezTo>
                    <a:pt x="127" y="17"/>
                    <a:pt x="112" y="19"/>
                    <a:pt x="94" y="22"/>
                  </a:cubicBezTo>
                  <a:close/>
                  <a:moveTo>
                    <a:pt x="292" y="217"/>
                  </a:moveTo>
                  <a:cubicBezTo>
                    <a:pt x="280" y="217"/>
                    <a:pt x="267" y="214"/>
                    <a:pt x="267" y="216"/>
                  </a:cubicBezTo>
                  <a:cubicBezTo>
                    <a:pt x="263" y="229"/>
                    <a:pt x="261" y="243"/>
                    <a:pt x="258" y="257"/>
                  </a:cubicBezTo>
                  <a:cubicBezTo>
                    <a:pt x="261" y="258"/>
                    <a:pt x="263" y="259"/>
                    <a:pt x="266" y="260"/>
                  </a:cubicBezTo>
                  <a:cubicBezTo>
                    <a:pt x="274" y="247"/>
                    <a:pt x="281" y="235"/>
                    <a:pt x="292" y="217"/>
                  </a:cubicBezTo>
                  <a:close/>
                  <a:moveTo>
                    <a:pt x="21" y="198"/>
                  </a:moveTo>
                  <a:cubicBezTo>
                    <a:pt x="27" y="211"/>
                    <a:pt x="31" y="219"/>
                    <a:pt x="34" y="228"/>
                  </a:cubicBezTo>
                  <a:cubicBezTo>
                    <a:pt x="46" y="224"/>
                    <a:pt x="55" y="220"/>
                    <a:pt x="70" y="215"/>
                  </a:cubicBezTo>
                  <a:cubicBezTo>
                    <a:pt x="52" y="209"/>
                    <a:pt x="39" y="205"/>
                    <a:pt x="21" y="198"/>
                  </a:cubicBez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7"/>
            <p:cNvSpPr>
              <a:spLocks noEditPoints="1"/>
            </p:cNvSpPr>
            <p:nvPr userDrawn="1"/>
          </p:nvSpPr>
          <p:spPr bwMode="auto">
            <a:xfrm>
              <a:off x="650876" y="-1277938"/>
              <a:ext cx="355600" cy="484188"/>
            </a:xfrm>
            <a:custGeom>
              <a:avLst/>
              <a:gdLst>
                <a:gd name="T0" fmla="*/ 280 w 280"/>
                <a:gd name="T1" fmla="*/ 145 h 379"/>
                <a:gd name="T2" fmla="*/ 260 w 280"/>
                <a:gd name="T3" fmla="*/ 204 h 379"/>
                <a:gd name="T4" fmla="*/ 191 w 280"/>
                <a:gd name="T5" fmla="*/ 240 h 379"/>
                <a:gd name="T6" fmla="*/ 170 w 280"/>
                <a:gd name="T7" fmla="*/ 243 h 379"/>
                <a:gd name="T8" fmla="*/ 160 w 280"/>
                <a:gd name="T9" fmla="*/ 259 h 379"/>
                <a:gd name="T10" fmla="*/ 163 w 280"/>
                <a:gd name="T11" fmla="*/ 301 h 379"/>
                <a:gd name="T12" fmla="*/ 122 w 280"/>
                <a:gd name="T13" fmla="*/ 365 h 379"/>
                <a:gd name="T14" fmla="*/ 57 w 280"/>
                <a:gd name="T15" fmla="*/ 366 h 379"/>
                <a:gd name="T16" fmla="*/ 27 w 280"/>
                <a:gd name="T17" fmla="*/ 323 h 379"/>
                <a:gd name="T18" fmla="*/ 37 w 280"/>
                <a:gd name="T19" fmla="*/ 244 h 379"/>
                <a:gd name="T20" fmla="*/ 50 w 280"/>
                <a:gd name="T21" fmla="*/ 231 h 379"/>
                <a:gd name="T22" fmla="*/ 57 w 280"/>
                <a:gd name="T23" fmla="*/ 203 h 379"/>
                <a:gd name="T24" fmla="*/ 50 w 280"/>
                <a:gd name="T25" fmla="*/ 195 h 379"/>
                <a:gd name="T26" fmla="*/ 64 w 280"/>
                <a:gd name="T27" fmla="*/ 34 h 379"/>
                <a:gd name="T28" fmla="*/ 209 w 280"/>
                <a:gd name="T29" fmla="*/ 26 h 379"/>
                <a:gd name="T30" fmla="*/ 280 w 280"/>
                <a:gd name="T31" fmla="*/ 145 h 379"/>
                <a:gd name="T32" fmla="*/ 131 w 280"/>
                <a:gd name="T33" fmla="*/ 254 h 379"/>
                <a:gd name="T34" fmla="*/ 143 w 280"/>
                <a:gd name="T35" fmla="*/ 252 h 379"/>
                <a:gd name="T36" fmla="*/ 196 w 280"/>
                <a:gd name="T37" fmla="*/ 224 h 379"/>
                <a:gd name="T38" fmla="*/ 244 w 280"/>
                <a:gd name="T39" fmla="*/ 200 h 379"/>
                <a:gd name="T40" fmla="*/ 227 w 280"/>
                <a:gd name="T41" fmla="*/ 53 h 379"/>
                <a:gd name="T42" fmla="*/ 114 w 280"/>
                <a:gd name="T43" fmla="*/ 25 h 379"/>
                <a:gd name="T44" fmla="*/ 34 w 280"/>
                <a:gd name="T45" fmla="*/ 100 h 379"/>
                <a:gd name="T46" fmla="*/ 62 w 280"/>
                <a:gd name="T47" fmla="*/ 188 h 379"/>
                <a:gd name="T48" fmla="*/ 76 w 280"/>
                <a:gd name="T49" fmla="*/ 223 h 379"/>
                <a:gd name="T50" fmla="*/ 78 w 280"/>
                <a:gd name="T51" fmla="*/ 236 h 379"/>
                <a:gd name="T52" fmla="*/ 85 w 280"/>
                <a:gd name="T53" fmla="*/ 236 h 379"/>
                <a:gd name="T54" fmla="*/ 85 w 280"/>
                <a:gd name="T55" fmla="*/ 128 h 379"/>
                <a:gd name="T56" fmla="*/ 100 w 280"/>
                <a:gd name="T57" fmla="*/ 149 h 379"/>
                <a:gd name="T58" fmla="*/ 129 w 280"/>
                <a:gd name="T59" fmla="*/ 129 h 379"/>
                <a:gd name="T60" fmla="*/ 125 w 280"/>
                <a:gd name="T61" fmla="*/ 165 h 379"/>
                <a:gd name="T62" fmla="*/ 137 w 280"/>
                <a:gd name="T63" fmla="*/ 158 h 379"/>
                <a:gd name="T64" fmla="*/ 163 w 280"/>
                <a:gd name="T65" fmla="*/ 138 h 379"/>
                <a:gd name="T66" fmla="*/ 163 w 280"/>
                <a:gd name="T67" fmla="*/ 172 h 379"/>
                <a:gd name="T68" fmla="*/ 196 w 280"/>
                <a:gd name="T69" fmla="*/ 163 h 379"/>
                <a:gd name="T70" fmla="*/ 131 w 280"/>
                <a:gd name="T71" fmla="*/ 254 h 379"/>
                <a:gd name="T72" fmla="*/ 94 w 280"/>
                <a:gd name="T73" fmla="*/ 160 h 379"/>
                <a:gd name="T74" fmla="*/ 95 w 280"/>
                <a:gd name="T75" fmla="*/ 231 h 379"/>
                <a:gd name="T76" fmla="*/ 106 w 280"/>
                <a:gd name="T77" fmla="*/ 244 h 379"/>
                <a:gd name="T78" fmla="*/ 125 w 280"/>
                <a:gd name="T79" fmla="*/ 244 h 379"/>
                <a:gd name="T80" fmla="*/ 170 w 280"/>
                <a:gd name="T81" fmla="*/ 184 h 379"/>
                <a:gd name="T82" fmla="*/ 94 w 280"/>
                <a:gd name="T83" fmla="*/ 160 h 379"/>
                <a:gd name="T84" fmla="*/ 147 w 280"/>
                <a:gd name="T85" fmla="*/ 330 h 379"/>
                <a:gd name="T86" fmla="*/ 134 w 280"/>
                <a:gd name="T87" fmla="*/ 321 h 379"/>
                <a:gd name="T88" fmla="*/ 43 w 280"/>
                <a:gd name="T89" fmla="*/ 292 h 379"/>
                <a:gd name="T90" fmla="*/ 31 w 280"/>
                <a:gd name="T91" fmla="*/ 295 h 379"/>
                <a:gd name="T92" fmla="*/ 36 w 280"/>
                <a:gd name="T93" fmla="*/ 306 h 379"/>
                <a:gd name="T94" fmla="*/ 133 w 280"/>
                <a:gd name="T95" fmla="*/ 336 h 379"/>
                <a:gd name="T96" fmla="*/ 147 w 280"/>
                <a:gd name="T97" fmla="*/ 330 h 379"/>
                <a:gd name="T98" fmla="*/ 56 w 280"/>
                <a:gd name="T99" fmla="*/ 239 h 379"/>
                <a:gd name="T100" fmla="*/ 46 w 280"/>
                <a:gd name="T101" fmla="*/ 246 h 379"/>
                <a:gd name="T102" fmla="*/ 56 w 280"/>
                <a:gd name="T103" fmla="*/ 256 h 379"/>
                <a:gd name="T104" fmla="*/ 146 w 280"/>
                <a:gd name="T105" fmla="*/ 283 h 379"/>
                <a:gd name="T106" fmla="*/ 158 w 280"/>
                <a:gd name="T107" fmla="*/ 281 h 379"/>
                <a:gd name="T108" fmla="*/ 151 w 280"/>
                <a:gd name="T109" fmla="*/ 269 h 379"/>
                <a:gd name="T110" fmla="*/ 56 w 280"/>
                <a:gd name="T111" fmla="*/ 239 h 379"/>
                <a:gd name="T112" fmla="*/ 152 w 280"/>
                <a:gd name="T113" fmla="*/ 299 h 379"/>
                <a:gd name="T114" fmla="*/ 40 w 280"/>
                <a:gd name="T115" fmla="*/ 263 h 379"/>
                <a:gd name="T116" fmla="*/ 152 w 280"/>
                <a:gd name="T117" fmla="*/ 299 h 379"/>
                <a:gd name="T118" fmla="*/ 122 w 280"/>
                <a:gd name="T119" fmla="*/ 344 h 379"/>
                <a:gd name="T120" fmla="*/ 47 w 280"/>
                <a:gd name="T121" fmla="*/ 321 h 379"/>
                <a:gd name="T122" fmla="*/ 68 w 280"/>
                <a:gd name="T123" fmla="*/ 352 h 379"/>
                <a:gd name="T124" fmla="*/ 122 w 280"/>
                <a:gd name="T125" fmla="*/ 344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0" h="379">
                  <a:moveTo>
                    <a:pt x="280" y="145"/>
                  </a:moveTo>
                  <a:cubicBezTo>
                    <a:pt x="276" y="158"/>
                    <a:pt x="271" y="182"/>
                    <a:pt x="260" y="204"/>
                  </a:cubicBezTo>
                  <a:cubicBezTo>
                    <a:pt x="246" y="230"/>
                    <a:pt x="221" y="240"/>
                    <a:pt x="191" y="240"/>
                  </a:cubicBezTo>
                  <a:cubicBezTo>
                    <a:pt x="184" y="240"/>
                    <a:pt x="176" y="240"/>
                    <a:pt x="170" y="243"/>
                  </a:cubicBezTo>
                  <a:cubicBezTo>
                    <a:pt x="165" y="246"/>
                    <a:pt x="159" y="258"/>
                    <a:pt x="160" y="259"/>
                  </a:cubicBezTo>
                  <a:cubicBezTo>
                    <a:pt x="175" y="273"/>
                    <a:pt x="165" y="286"/>
                    <a:pt x="163" y="301"/>
                  </a:cubicBezTo>
                  <a:cubicBezTo>
                    <a:pt x="159" y="329"/>
                    <a:pt x="144" y="349"/>
                    <a:pt x="122" y="365"/>
                  </a:cubicBezTo>
                  <a:cubicBezTo>
                    <a:pt x="101" y="379"/>
                    <a:pt x="78" y="375"/>
                    <a:pt x="57" y="366"/>
                  </a:cubicBezTo>
                  <a:cubicBezTo>
                    <a:pt x="39" y="358"/>
                    <a:pt x="34" y="342"/>
                    <a:pt x="27" y="323"/>
                  </a:cubicBezTo>
                  <a:cubicBezTo>
                    <a:pt x="16" y="293"/>
                    <a:pt x="34" y="270"/>
                    <a:pt x="37" y="244"/>
                  </a:cubicBezTo>
                  <a:cubicBezTo>
                    <a:pt x="38" y="239"/>
                    <a:pt x="44" y="232"/>
                    <a:pt x="50" y="231"/>
                  </a:cubicBezTo>
                  <a:cubicBezTo>
                    <a:pt x="69" y="225"/>
                    <a:pt x="62" y="214"/>
                    <a:pt x="57" y="203"/>
                  </a:cubicBezTo>
                  <a:cubicBezTo>
                    <a:pt x="56" y="200"/>
                    <a:pt x="53" y="198"/>
                    <a:pt x="50" y="195"/>
                  </a:cubicBezTo>
                  <a:cubicBezTo>
                    <a:pt x="0" y="146"/>
                    <a:pt x="5" y="77"/>
                    <a:pt x="64" y="34"/>
                  </a:cubicBezTo>
                  <a:cubicBezTo>
                    <a:pt x="110" y="0"/>
                    <a:pt x="160" y="2"/>
                    <a:pt x="209" y="26"/>
                  </a:cubicBezTo>
                  <a:cubicBezTo>
                    <a:pt x="253" y="47"/>
                    <a:pt x="278" y="83"/>
                    <a:pt x="280" y="145"/>
                  </a:cubicBezTo>
                  <a:close/>
                  <a:moveTo>
                    <a:pt x="131" y="254"/>
                  </a:moveTo>
                  <a:cubicBezTo>
                    <a:pt x="139" y="253"/>
                    <a:pt x="143" y="253"/>
                    <a:pt x="143" y="252"/>
                  </a:cubicBezTo>
                  <a:cubicBezTo>
                    <a:pt x="153" y="227"/>
                    <a:pt x="174" y="228"/>
                    <a:pt x="196" y="224"/>
                  </a:cubicBezTo>
                  <a:cubicBezTo>
                    <a:pt x="213" y="222"/>
                    <a:pt x="233" y="213"/>
                    <a:pt x="244" y="200"/>
                  </a:cubicBezTo>
                  <a:cubicBezTo>
                    <a:pt x="280" y="159"/>
                    <a:pt x="270" y="86"/>
                    <a:pt x="227" y="53"/>
                  </a:cubicBezTo>
                  <a:cubicBezTo>
                    <a:pt x="194" y="27"/>
                    <a:pt x="156" y="18"/>
                    <a:pt x="114" y="25"/>
                  </a:cubicBezTo>
                  <a:cubicBezTo>
                    <a:pt x="72" y="33"/>
                    <a:pt x="47" y="61"/>
                    <a:pt x="34" y="100"/>
                  </a:cubicBezTo>
                  <a:cubicBezTo>
                    <a:pt x="21" y="137"/>
                    <a:pt x="33" y="164"/>
                    <a:pt x="62" y="188"/>
                  </a:cubicBezTo>
                  <a:cubicBezTo>
                    <a:pt x="71" y="195"/>
                    <a:pt x="72" y="211"/>
                    <a:pt x="76" y="223"/>
                  </a:cubicBezTo>
                  <a:cubicBezTo>
                    <a:pt x="78" y="227"/>
                    <a:pt x="78" y="232"/>
                    <a:pt x="78" y="236"/>
                  </a:cubicBezTo>
                  <a:cubicBezTo>
                    <a:pt x="81" y="236"/>
                    <a:pt x="83" y="236"/>
                    <a:pt x="85" y="236"/>
                  </a:cubicBezTo>
                  <a:cubicBezTo>
                    <a:pt x="85" y="201"/>
                    <a:pt x="85" y="167"/>
                    <a:pt x="85" y="128"/>
                  </a:cubicBezTo>
                  <a:cubicBezTo>
                    <a:pt x="93" y="140"/>
                    <a:pt x="98" y="147"/>
                    <a:pt x="100" y="149"/>
                  </a:cubicBezTo>
                  <a:cubicBezTo>
                    <a:pt x="112" y="140"/>
                    <a:pt x="125" y="126"/>
                    <a:pt x="129" y="129"/>
                  </a:cubicBezTo>
                  <a:cubicBezTo>
                    <a:pt x="148" y="138"/>
                    <a:pt x="130" y="150"/>
                    <a:pt x="125" y="165"/>
                  </a:cubicBezTo>
                  <a:cubicBezTo>
                    <a:pt x="131" y="162"/>
                    <a:pt x="136" y="161"/>
                    <a:pt x="137" y="158"/>
                  </a:cubicBezTo>
                  <a:cubicBezTo>
                    <a:pt x="142" y="146"/>
                    <a:pt x="145" y="130"/>
                    <a:pt x="163" y="138"/>
                  </a:cubicBezTo>
                  <a:cubicBezTo>
                    <a:pt x="167" y="139"/>
                    <a:pt x="163" y="158"/>
                    <a:pt x="163" y="172"/>
                  </a:cubicBezTo>
                  <a:cubicBezTo>
                    <a:pt x="171" y="170"/>
                    <a:pt x="181" y="167"/>
                    <a:pt x="196" y="163"/>
                  </a:cubicBezTo>
                  <a:cubicBezTo>
                    <a:pt x="174" y="194"/>
                    <a:pt x="154" y="222"/>
                    <a:pt x="131" y="254"/>
                  </a:cubicBezTo>
                  <a:close/>
                  <a:moveTo>
                    <a:pt x="94" y="160"/>
                  </a:moveTo>
                  <a:cubicBezTo>
                    <a:pt x="94" y="186"/>
                    <a:pt x="94" y="208"/>
                    <a:pt x="95" y="231"/>
                  </a:cubicBezTo>
                  <a:cubicBezTo>
                    <a:pt x="95" y="235"/>
                    <a:pt x="101" y="242"/>
                    <a:pt x="106" y="244"/>
                  </a:cubicBezTo>
                  <a:cubicBezTo>
                    <a:pt x="112" y="246"/>
                    <a:pt x="122" y="247"/>
                    <a:pt x="125" y="244"/>
                  </a:cubicBezTo>
                  <a:cubicBezTo>
                    <a:pt x="141" y="225"/>
                    <a:pt x="155" y="205"/>
                    <a:pt x="170" y="184"/>
                  </a:cubicBezTo>
                  <a:cubicBezTo>
                    <a:pt x="143" y="175"/>
                    <a:pt x="120" y="168"/>
                    <a:pt x="94" y="160"/>
                  </a:cubicBezTo>
                  <a:close/>
                  <a:moveTo>
                    <a:pt x="147" y="330"/>
                  </a:moveTo>
                  <a:cubicBezTo>
                    <a:pt x="141" y="326"/>
                    <a:pt x="138" y="322"/>
                    <a:pt x="134" y="321"/>
                  </a:cubicBezTo>
                  <a:cubicBezTo>
                    <a:pt x="104" y="311"/>
                    <a:pt x="74" y="301"/>
                    <a:pt x="43" y="292"/>
                  </a:cubicBezTo>
                  <a:cubicBezTo>
                    <a:pt x="40" y="291"/>
                    <a:pt x="35" y="294"/>
                    <a:pt x="31" y="295"/>
                  </a:cubicBezTo>
                  <a:cubicBezTo>
                    <a:pt x="33" y="299"/>
                    <a:pt x="34" y="305"/>
                    <a:pt x="36" y="306"/>
                  </a:cubicBezTo>
                  <a:cubicBezTo>
                    <a:pt x="69" y="317"/>
                    <a:pt x="101" y="327"/>
                    <a:pt x="133" y="336"/>
                  </a:cubicBezTo>
                  <a:cubicBezTo>
                    <a:pt x="136" y="337"/>
                    <a:pt x="141" y="333"/>
                    <a:pt x="147" y="330"/>
                  </a:cubicBezTo>
                  <a:close/>
                  <a:moveTo>
                    <a:pt x="56" y="239"/>
                  </a:moveTo>
                  <a:cubicBezTo>
                    <a:pt x="54" y="241"/>
                    <a:pt x="50" y="243"/>
                    <a:pt x="46" y="246"/>
                  </a:cubicBezTo>
                  <a:cubicBezTo>
                    <a:pt x="49" y="249"/>
                    <a:pt x="52" y="255"/>
                    <a:pt x="56" y="256"/>
                  </a:cubicBezTo>
                  <a:cubicBezTo>
                    <a:pt x="86" y="266"/>
                    <a:pt x="116" y="275"/>
                    <a:pt x="146" y="283"/>
                  </a:cubicBezTo>
                  <a:cubicBezTo>
                    <a:pt x="149" y="284"/>
                    <a:pt x="154" y="282"/>
                    <a:pt x="158" y="281"/>
                  </a:cubicBezTo>
                  <a:cubicBezTo>
                    <a:pt x="156" y="277"/>
                    <a:pt x="154" y="270"/>
                    <a:pt x="151" y="269"/>
                  </a:cubicBezTo>
                  <a:cubicBezTo>
                    <a:pt x="120" y="259"/>
                    <a:pt x="90" y="250"/>
                    <a:pt x="56" y="239"/>
                  </a:cubicBezTo>
                  <a:close/>
                  <a:moveTo>
                    <a:pt x="152" y="299"/>
                  </a:moveTo>
                  <a:cubicBezTo>
                    <a:pt x="115" y="287"/>
                    <a:pt x="79" y="275"/>
                    <a:pt x="40" y="263"/>
                  </a:cubicBezTo>
                  <a:cubicBezTo>
                    <a:pt x="43" y="285"/>
                    <a:pt x="134" y="314"/>
                    <a:pt x="152" y="299"/>
                  </a:cubicBezTo>
                  <a:close/>
                  <a:moveTo>
                    <a:pt x="122" y="344"/>
                  </a:moveTo>
                  <a:cubicBezTo>
                    <a:pt x="93" y="335"/>
                    <a:pt x="71" y="328"/>
                    <a:pt x="47" y="321"/>
                  </a:cubicBezTo>
                  <a:cubicBezTo>
                    <a:pt x="43" y="341"/>
                    <a:pt x="56" y="348"/>
                    <a:pt x="68" y="352"/>
                  </a:cubicBezTo>
                  <a:cubicBezTo>
                    <a:pt x="84" y="359"/>
                    <a:pt x="102" y="363"/>
                    <a:pt x="122" y="344"/>
                  </a:cubicBez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8"/>
            <p:cNvSpPr>
              <a:spLocks noEditPoints="1"/>
            </p:cNvSpPr>
            <p:nvPr userDrawn="1"/>
          </p:nvSpPr>
          <p:spPr bwMode="auto">
            <a:xfrm>
              <a:off x="608013" y="-847725"/>
              <a:ext cx="504825" cy="295275"/>
            </a:xfrm>
            <a:custGeom>
              <a:avLst/>
              <a:gdLst>
                <a:gd name="T0" fmla="*/ 80 w 398"/>
                <a:gd name="T1" fmla="*/ 224 h 231"/>
                <a:gd name="T2" fmla="*/ 15 w 398"/>
                <a:gd name="T3" fmla="*/ 224 h 231"/>
                <a:gd name="T4" fmla="*/ 8 w 398"/>
                <a:gd name="T5" fmla="*/ 209 h 231"/>
                <a:gd name="T6" fmla="*/ 134 w 398"/>
                <a:gd name="T7" fmla="*/ 94 h 231"/>
                <a:gd name="T8" fmla="*/ 317 w 398"/>
                <a:gd name="T9" fmla="*/ 9 h 231"/>
                <a:gd name="T10" fmla="*/ 362 w 398"/>
                <a:gd name="T11" fmla="*/ 20 h 231"/>
                <a:gd name="T12" fmla="*/ 380 w 398"/>
                <a:gd name="T13" fmla="*/ 49 h 231"/>
                <a:gd name="T14" fmla="*/ 354 w 398"/>
                <a:gd name="T15" fmla="*/ 121 h 231"/>
                <a:gd name="T16" fmla="*/ 190 w 398"/>
                <a:gd name="T17" fmla="*/ 198 h 231"/>
                <a:gd name="T18" fmla="*/ 80 w 398"/>
                <a:gd name="T19" fmla="*/ 224 h 231"/>
                <a:gd name="T20" fmla="*/ 139 w 398"/>
                <a:gd name="T21" fmla="*/ 205 h 231"/>
                <a:gd name="T22" fmla="*/ 357 w 398"/>
                <a:gd name="T23" fmla="*/ 104 h 231"/>
                <a:gd name="T24" fmla="*/ 367 w 398"/>
                <a:gd name="T25" fmla="*/ 65 h 231"/>
                <a:gd name="T26" fmla="*/ 126 w 398"/>
                <a:gd name="T27" fmla="*/ 177 h 231"/>
                <a:gd name="T28" fmla="*/ 139 w 398"/>
                <a:gd name="T29" fmla="*/ 205 h 231"/>
                <a:gd name="T30" fmla="*/ 356 w 398"/>
                <a:gd name="T31" fmla="*/ 38 h 231"/>
                <a:gd name="T32" fmla="*/ 319 w 398"/>
                <a:gd name="T33" fmla="*/ 24 h 231"/>
                <a:gd name="T34" fmla="*/ 234 w 398"/>
                <a:gd name="T35" fmla="*/ 64 h 231"/>
                <a:gd name="T36" fmla="*/ 102 w 398"/>
                <a:gd name="T37" fmla="*/ 126 h 231"/>
                <a:gd name="T38" fmla="*/ 114 w 398"/>
                <a:gd name="T39" fmla="*/ 151 h 231"/>
                <a:gd name="T40" fmla="*/ 356 w 398"/>
                <a:gd name="T41" fmla="*/ 38 h 231"/>
                <a:gd name="T42" fmla="*/ 90 w 398"/>
                <a:gd name="T43" fmla="*/ 135 h 231"/>
                <a:gd name="T44" fmla="*/ 57 w 398"/>
                <a:gd name="T45" fmla="*/ 174 h 231"/>
                <a:gd name="T46" fmla="*/ 71 w 398"/>
                <a:gd name="T47" fmla="*/ 209 h 231"/>
                <a:gd name="T48" fmla="*/ 125 w 398"/>
                <a:gd name="T49" fmla="*/ 209 h 231"/>
                <a:gd name="T50" fmla="*/ 90 w 398"/>
                <a:gd name="T51" fmla="*/ 135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8" h="231">
                  <a:moveTo>
                    <a:pt x="80" y="224"/>
                  </a:moveTo>
                  <a:cubicBezTo>
                    <a:pt x="52" y="224"/>
                    <a:pt x="34" y="224"/>
                    <a:pt x="15" y="224"/>
                  </a:cubicBezTo>
                  <a:cubicBezTo>
                    <a:pt x="4" y="224"/>
                    <a:pt x="0" y="218"/>
                    <a:pt x="8" y="209"/>
                  </a:cubicBezTo>
                  <a:cubicBezTo>
                    <a:pt x="46" y="167"/>
                    <a:pt x="75" y="116"/>
                    <a:pt x="134" y="94"/>
                  </a:cubicBezTo>
                  <a:cubicBezTo>
                    <a:pt x="197" y="70"/>
                    <a:pt x="256" y="39"/>
                    <a:pt x="317" y="9"/>
                  </a:cubicBezTo>
                  <a:cubicBezTo>
                    <a:pt x="336" y="0"/>
                    <a:pt x="350" y="4"/>
                    <a:pt x="362" y="20"/>
                  </a:cubicBezTo>
                  <a:cubicBezTo>
                    <a:pt x="368" y="29"/>
                    <a:pt x="375" y="39"/>
                    <a:pt x="380" y="49"/>
                  </a:cubicBezTo>
                  <a:cubicBezTo>
                    <a:pt x="398" y="88"/>
                    <a:pt x="392" y="103"/>
                    <a:pt x="354" y="121"/>
                  </a:cubicBezTo>
                  <a:cubicBezTo>
                    <a:pt x="299" y="146"/>
                    <a:pt x="244" y="170"/>
                    <a:pt x="190" y="198"/>
                  </a:cubicBezTo>
                  <a:cubicBezTo>
                    <a:pt x="152" y="217"/>
                    <a:pt x="114" y="231"/>
                    <a:pt x="80" y="224"/>
                  </a:cubicBezTo>
                  <a:close/>
                  <a:moveTo>
                    <a:pt x="139" y="205"/>
                  </a:moveTo>
                  <a:cubicBezTo>
                    <a:pt x="213" y="170"/>
                    <a:pt x="285" y="137"/>
                    <a:pt x="357" y="104"/>
                  </a:cubicBezTo>
                  <a:cubicBezTo>
                    <a:pt x="379" y="93"/>
                    <a:pt x="380" y="88"/>
                    <a:pt x="367" y="65"/>
                  </a:cubicBezTo>
                  <a:cubicBezTo>
                    <a:pt x="287" y="102"/>
                    <a:pt x="207" y="139"/>
                    <a:pt x="126" y="177"/>
                  </a:cubicBezTo>
                  <a:cubicBezTo>
                    <a:pt x="131" y="187"/>
                    <a:pt x="134" y="195"/>
                    <a:pt x="139" y="205"/>
                  </a:cubicBezTo>
                  <a:close/>
                  <a:moveTo>
                    <a:pt x="356" y="38"/>
                  </a:moveTo>
                  <a:cubicBezTo>
                    <a:pt x="346" y="20"/>
                    <a:pt x="336" y="15"/>
                    <a:pt x="319" y="24"/>
                  </a:cubicBezTo>
                  <a:cubicBezTo>
                    <a:pt x="291" y="39"/>
                    <a:pt x="262" y="51"/>
                    <a:pt x="234" y="64"/>
                  </a:cubicBezTo>
                  <a:cubicBezTo>
                    <a:pt x="190" y="84"/>
                    <a:pt x="147" y="105"/>
                    <a:pt x="102" y="126"/>
                  </a:cubicBezTo>
                  <a:cubicBezTo>
                    <a:pt x="106" y="135"/>
                    <a:pt x="110" y="142"/>
                    <a:pt x="114" y="151"/>
                  </a:cubicBezTo>
                  <a:cubicBezTo>
                    <a:pt x="196" y="113"/>
                    <a:pt x="275" y="76"/>
                    <a:pt x="356" y="38"/>
                  </a:cubicBezTo>
                  <a:close/>
                  <a:moveTo>
                    <a:pt x="90" y="135"/>
                  </a:moveTo>
                  <a:cubicBezTo>
                    <a:pt x="77" y="149"/>
                    <a:pt x="66" y="161"/>
                    <a:pt x="57" y="174"/>
                  </a:cubicBezTo>
                  <a:cubicBezTo>
                    <a:pt x="50" y="183"/>
                    <a:pt x="60" y="208"/>
                    <a:pt x="71" y="209"/>
                  </a:cubicBezTo>
                  <a:cubicBezTo>
                    <a:pt x="88" y="210"/>
                    <a:pt x="105" y="209"/>
                    <a:pt x="125" y="209"/>
                  </a:cubicBezTo>
                  <a:cubicBezTo>
                    <a:pt x="112" y="182"/>
                    <a:pt x="102" y="160"/>
                    <a:pt x="90" y="135"/>
                  </a:cubicBez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9"/>
            <p:cNvSpPr>
              <a:spLocks noEditPoints="1"/>
            </p:cNvSpPr>
            <p:nvPr userDrawn="1"/>
          </p:nvSpPr>
          <p:spPr bwMode="auto">
            <a:xfrm>
              <a:off x="1171576" y="-1033463"/>
              <a:ext cx="446088" cy="546100"/>
            </a:xfrm>
            <a:custGeom>
              <a:avLst/>
              <a:gdLst>
                <a:gd name="T0" fmla="*/ 49 w 351"/>
                <a:gd name="T1" fmla="*/ 428 h 428"/>
                <a:gd name="T2" fmla="*/ 10 w 351"/>
                <a:gd name="T3" fmla="*/ 381 h 428"/>
                <a:gd name="T4" fmla="*/ 57 w 351"/>
                <a:gd name="T5" fmla="*/ 227 h 428"/>
                <a:gd name="T6" fmla="*/ 56 w 351"/>
                <a:gd name="T7" fmla="*/ 195 h 428"/>
                <a:gd name="T8" fmla="*/ 7 w 351"/>
                <a:gd name="T9" fmla="*/ 64 h 428"/>
                <a:gd name="T10" fmla="*/ 22 w 351"/>
                <a:gd name="T11" fmla="*/ 34 h 428"/>
                <a:gd name="T12" fmla="*/ 120 w 351"/>
                <a:gd name="T13" fmla="*/ 6 h 428"/>
                <a:gd name="T14" fmla="*/ 148 w 351"/>
                <a:gd name="T15" fmla="*/ 23 h 428"/>
                <a:gd name="T16" fmla="*/ 179 w 351"/>
                <a:gd name="T17" fmla="*/ 145 h 428"/>
                <a:gd name="T18" fmla="*/ 200 w 351"/>
                <a:gd name="T19" fmla="*/ 178 h 428"/>
                <a:gd name="T20" fmla="*/ 326 w 351"/>
                <a:gd name="T21" fmla="*/ 281 h 428"/>
                <a:gd name="T22" fmla="*/ 348 w 351"/>
                <a:gd name="T23" fmla="*/ 315 h 428"/>
                <a:gd name="T24" fmla="*/ 315 w 351"/>
                <a:gd name="T25" fmla="*/ 345 h 428"/>
                <a:gd name="T26" fmla="*/ 102 w 351"/>
                <a:gd name="T27" fmla="*/ 414 h 428"/>
                <a:gd name="T28" fmla="*/ 49 w 351"/>
                <a:gd name="T29" fmla="*/ 428 h 428"/>
                <a:gd name="T30" fmla="*/ 108 w 351"/>
                <a:gd name="T31" fmla="*/ 93 h 428"/>
                <a:gd name="T32" fmla="*/ 105 w 351"/>
                <a:gd name="T33" fmla="*/ 86 h 428"/>
                <a:gd name="T34" fmla="*/ 128 w 351"/>
                <a:gd name="T35" fmla="*/ 79 h 428"/>
                <a:gd name="T36" fmla="*/ 138 w 351"/>
                <a:gd name="T37" fmla="*/ 52 h 428"/>
                <a:gd name="T38" fmla="*/ 98 w 351"/>
                <a:gd name="T39" fmla="*/ 60 h 428"/>
                <a:gd name="T40" fmla="*/ 96 w 351"/>
                <a:gd name="T41" fmla="*/ 55 h 428"/>
                <a:gd name="T42" fmla="*/ 137 w 351"/>
                <a:gd name="T43" fmla="*/ 39 h 428"/>
                <a:gd name="T44" fmla="*/ 129 w 351"/>
                <a:gd name="T45" fmla="*/ 18 h 428"/>
                <a:gd name="T46" fmla="*/ 18 w 351"/>
                <a:gd name="T47" fmla="*/ 51 h 428"/>
                <a:gd name="T48" fmla="*/ 68 w 351"/>
                <a:gd name="T49" fmla="*/ 185 h 428"/>
                <a:gd name="T50" fmla="*/ 71 w 351"/>
                <a:gd name="T51" fmla="*/ 231 h 428"/>
                <a:gd name="T52" fmla="*/ 24 w 351"/>
                <a:gd name="T53" fmla="*/ 386 h 428"/>
                <a:gd name="T54" fmla="*/ 47 w 351"/>
                <a:gd name="T55" fmla="*/ 413 h 428"/>
                <a:gd name="T56" fmla="*/ 316 w 351"/>
                <a:gd name="T57" fmla="*/ 330 h 428"/>
                <a:gd name="T58" fmla="*/ 319 w 351"/>
                <a:gd name="T59" fmla="*/ 293 h 428"/>
                <a:gd name="T60" fmla="*/ 207 w 351"/>
                <a:gd name="T61" fmla="*/ 203 h 428"/>
                <a:gd name="T62" fmla="*/ 165 w 351"/>
                <a:gd name="T63" fmla="*/ 148 h 428"/>
                <a:gd name="T64" fmla="*/ 125 w 351"/>
                <a:gd name="T65" fmla="*/ 157 h 428"/>
                <a:gd name="T66" fmla="*/ 124 w 351"/>
                <a:gd name="T67" fmla="*/ 150 h 428"/>
                <a:gd name="T68" fmla="*/ 162 w 351"/>
                <a:gd name="T69" fmla="*/ 136 h 428"/>
                <a:gd name="T70" fmla="*/ 155 w 351"/>
                <a:gd name="T71" fmla="*/ 116 h 428"/>
                <a:gd name="T72" fmla="*/ 116 w 351"/>
                <a:gd name="T73" fmla="*/ 125 h 428"/>
                <a:gd name="T74" fmla="*/ 115 w 351"/>
                <a:gd name="T75" fmla="*/ 118 h 428"/>
                <a:gd name="T76" fmla="*/ 154 w 351"/>
                <a:gd name="T77" fmla="*/ 104 h 428"/>
                <a:gd name="T78" fmla="*/ 148 w 351"/>
                <a:gd name="T79" fmla="*/ 84 h 428"/>
                <a:gd name="T80" fmla="*/ 108 w 351"/>
                <a:gd name="T81" fmla="*/ 93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1" h="428">
                  <a:moveTo>
                    <a:pt x="49" y="428"/>
                  </a:moveTo>
                  <a:cubicBezTo>
                    <a:pt x="10" y="428"/>
                    <a:pt x="0" y="412"/>
                    <a:pt x="10" y="381"/>
                  </a:cubicBezTo>
                  <a:cubicBezTo>
                    <a:pt x="26" y="330"/>
                    <a:pt x="42" y="279"/>
                    <a:pt x="57" y="227"/>
                  </a:cubicBezTo>
                  <a:cubicBezTo>
                    <a:pt x="60" y="217"/>
                    <a:pt x="59" y="204"/>
                    <a:pt x="56" y="195"/>
                  </a:cubicBezTo>
                  <a:cubicBezTo>
                    <a:pt x="41" y="151"/>
                    <a:pt x="24" y="107"/>
                    <a:pt x="7" y="64"/>
                  </a:cubicBezTo>
                  <a:cubicBezTo>
                    <a:pt x="0" y="46"/>
                    <a:pt x="4" y="39"/>
                    <a:pt x="22" y="34"/>
                  </a:cubicBezTo>
                  <a:cubicBezTo>
                    <a:pt x="55" y="26"/>
                    <a:pt x="87" y="17"/>
                    <a:pt x="120" y="6"/>
                  </a:cubicBezTo>
                  <a:cubicBezTo>
                    <a:pt x="138" y="0"/>
                    <a:pt x="144" y="6"/>
                    <a:pt x="148" y="23"/>
                  </a:cubicBezTo>
                  <a:cubicBezTo>
                    <a:pt x="157" y="64"/>
                    <a:pt x="168" y="105"/>
                    <a:pt x="179" y="145"/>
                  </a:cubicBezTo>
                  <a:cubicBezTo>
                    <a:pt x="183" y="157"/>
                    <a:pt x="190" y="170"/>
                    <a:pt x="200" y="178"/>
                  </a:cubicBezTo>
                  <a:cubicBezTo>
                    <a:pt x="241" y="213"/>
                    <a:pt x="285" y="246"/>
                    <a:pt x="326" y="281"/>
                  </a:cubicBezTo>
                  <a:cubicBezTo>
                    <a:pt x="337" y="290"/>
                    <a:pt x="351" y="307"/>
                    <a:pt x="348" y="315"/>
                  </a:cubicBezTo>
                  <a:cubicBezTo>
                    <a:pt x="344" y="328"/>
                    <a:pt x="328" y="340"/>
                    <a:pt x="315" y="345"/>
                  </a:cubicBezTo>
                  <a:cubicBezTo>
                    <a:pt x="244" y="369"/>
                    <a:pt x="173" y="391"/>
                    <a:pt x="102" y="414"/>
                  </a:cubicBezTo>
                  <a:cubicBezTo>
                    <a:pt x="82" y="420"/>
                    <a:pt x="61" y="425"/>
                    <a:pt x="49" y="428"/>
                  </a:cubicBezTo>
                  <a:close/>
                  <a:moveTo>
                    <a:pt x="108" y="93"/>
                  </a:moveTo>
                  <a:cubicBezTo>
                    <a:pt x="107" y="91"/>
                    <a:pt x="106" y="89"/>
                    <a:pt x="105" y="86"/>
                  </a:cubicBezTo>
                  <a:cubicBezTo>
                    <a:pt x="113" y="84"/>
                    <a:pt x="120" y="80"/>
                    <a:pt x="128" y="79"/>
                  </a:cubicBezTo>
                  <a:cubicBezTo>
                    <a:pt x="146" y="75"/>
                    <a:pt x="148" y="66"/>
                    <a:pt x="138" y="52"/>
                  </a:cubicBezTo>
                  <a:cubicBezTo>
                    <a:pt x="124" y="55"/>
                    <a:pt x="111" y="58"/>
                    <a:pt x="98" y="60"/>
                  </a:cubicBezTo>
                  <a:cubicBezTo>
                    <a:pt x="98" y="58"/>
                    <a:pt x="97" y="56"/>
                    <a:pt x="96" y="55"/>
                  </a:cubicBezTo>
                  <a:cubicBezTo>
                    <a:pt x="109" y="50"/>
                    <a:pt x="122" y="45"/>
                    <a:pt x="137" y="39"/>
                  </a:cubicBezTo>
                  <a:cubicBezTo>
                    <a:pt x="134" y="32"/>
                    <a:pt x="132" y="25"/>
                    <a:pt x="129" y="18"/>
                  </a:cubicBezTo>
                  <a:cubicBezTo>
                    <a:pt x="91" y="29"/>
                    <a:pt x="55" y="40"/>
                    <a:pt x="18" y="51"/>
                  </a:cubicBezTo>
                  <a:cubicBezTo>
                    <a:pt x="35" y="98"/>
                    <a:pt x="53" y="141"/>
                    <a:pt x="68" y="185"/>
                  </a:cubicBezTo>
                  <a:cubicBezTo>
                    <a:pt x="72" y="199"/>
                    <a:pt x="75" y="217"/>
                    <a:pt x="71" y="231"/>
                  </a:cubicBezTo>
                  <a:cubicBezTo>
                    <a:pt x="57" y="283"/>
                    <a:pt x="40" y="334"/>
                    <a:pt x="24" y="386"/>
                  </a:cubicBezTo>
                  <a:cubicBezTo>
                    <a:pt x="17" y="409"/>
                    <a:pt x="24" y="420"/>
                    <a:pt x="47" y="413"/>
                  </a:cubicBezTo>
                  <a:cubicBezTo>
                    <a:pt x="137" y="386"/>
                    <a:pt x="226" y="359"/>
                    <a:pt x="316" y="330"/>
                  </a:cubicBezTo>
                  <a:cubicBezTo>
                    <a:pt x="340" y="322"/>
                    <a:pt x="340" y="309"/>
                    <a:pt x="319" y="293"/>
                  </a:cubicBezTo>
                  <a:cubicBezTo>
                    <a:pt x="282" y="263"/>
                    <a:pt x="244" y="234"/>
                    <a:pt x="207" y="203"/>
                  </a:cubicBezTo>
                  <a:cubicBezTo>
                    <a:pt x="189" y="189"/>
                    <a:pt x="167" y="176"/>
                    <a:pt x="165" y="148"/>
                  </a:cubicBezTo>
                  <a:cubicBezTo>
                    <a:pt x="150" y="151"/>
                    <a:pt x="138" y="154"/>
                    <a:pt x="125" y="157"/>
                  </a:cubicBezTo>
                  <a:cubicBezTo>
                    <a:pt x="125" y="154"/>
                    <a:pt x="125" y="152"/>
                    <a:pt x="124" y="150"/>
                  </a:cubicBezTo>
                  <a:cubicBezTo>
                    <a:pt x="136" y="146"/>
                    <a:pt x="149" y="141"/>
                    <a:pt x="162" y="136"/>
                  </a:cubicBezTo>
                  <a:cubicBezTo>
                    <a:pt x="160" y="129"/>
                    <a:pt x="158" y="123"/>
                    <a:pt x="155" y="116"/>
                  </a:cubicBezTo>
                  <a:cubicBezTo>
                    <a:pt x="141" y="119"/>
                    <a:pt x="129" y="122"/>
                    <a:pt x="116" y="125"/>
                  </a:cubicBezTo>
                  <a:cubicBezTo>
                    <a:pt x="116" y="122"/>
                    <a:pt x="115" y="120"/>
                    <a:pt x="115" y="118"/>
                  </a:cubicBezTo>
                  <a:cubicBezTo>
                    <a:pt x="128" y="113"/>
                    <a:pt x="140" y="109"/>
                    <a:pt x="154" y="104"/>
                  </a:cubicBezTo>
                  <a:cubicBezTo>
                    <a:pt x="151" y="96"/>
                    <a:pt x="150" y="90"/>
                    <a:pt x="148" y="84"/>
                  </a:cubicBezTo>
                  <a:cubicBezTo>
                    <a:pt x="133" y="87"/>
                    <a:pt x="121" y="90"/>
                    <a:pt x="108" y="93"/>
                  </a:cubicBez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0"/>
            <p:cNvSpPr>
              <a:spLocks noEditPoints="1"/>
            </p:cNvSpPr>
            <p:nvPr userDrawn="1"/>
          </p:nvSpPr>
          <p:spPr bwMode="auto">
            <a:xfrm>
              <a:off x="1616076" y="-906463"/>
              <a:ext cx="611188" cy="438150"/>
            </a:xfrm>
            <a:custGeom>
              <a:avLst/>
              <a:gdLst>
                <a:gd name="T0" fmla="*/ 239 w 481"/>
                <a:gd name="T1" fmla="*/ 129 h 343"/>
                <a:gd name="T2" fmla="*/ 394 w 481"/>
                <a:gd name="T3" fmla="*/ 96 h 343"/>
                <a:gd name="T4" fmla="*/ 465 w 481"/>
                <a:gd name="T5" fmla="*/ 244 h 343"/>
                <a:gd name="T6" fmla="*/ 335 w 481"/>
                <a:gd name="T7" fmla="*/ 337 h 343"/>
                <a:gd name="T8" fmla="*/ 218 w 481"/>
                <a:gd name="T9" fmla="*/ 218 h 343"/>
                <a:gd name="T10" fmla="*/ 177 w 481"/>
                <a:gd name="T11" fmla="*/ 151 h 343"/>
                <a:gd name="T12" fmla="*/ 65 w 481"/>
                <a:gd name="T13" fmla="*/ 104 h 343"/>
                <a:gd name="T14" fmla="*/ 35 w 481"/>
                <a:gd name="T15" fmla="*/ 94 h 343"/>
                <a:gd name="T16" fmla="*/ 10 w 481"/>
                <a:gd name="T17" fmla="*/ 35 h 343"/>
                <a:gd name="T18" fmla="*/ 70 w 481"/>
                <a:gd name="T19" fmla="*/ 10 h 343"/>
                <a:gd name="T20" fmla="*/ 102 w 481"/>
                <a:gd name="T21" fmla="*/ 35 h 343"/>
                <a:gd name="T22" fmla="*/ 198 w 481"/>
                <a:gd name="T23" fmla="*/ 110 h 343"/>
                <a:gd name="T24" fmla="*/ 239 w 481"/>
                <a:gd name="T25" fmla="*/ 129 h 343"/>
                <a:gd name="T26" fmla="*/ 346 w 481"/>
                <a:gd name="T27" fmla="*/ 322 h 343"/>
                <a:gd name="T28" fmla="*/ 456 w 481"/>
                <a:gd name="T29" fmla="*/ 210 h 343"/>
                <a:gd name="T30" fmla="*/ 332 w 481"/>
                <a:gd name="T31" fmla="*/ 96 h 343"/>
                <a:gd name="T32" fmla="*/ 230 w 481"/>
                <a:gd name="T33" fmla="*/ 207 h 343"/>
                <a:gd name="T34" fmla="*/ 346 w 481"/>
                <a:gd name="T35" fmla="*/ 322 h 343"/>
                <a:gd name="T36" fmla="*/ 222 w 481"/>
                <a:gd name="T37" fmla="*/ 160 h 343"/>
                <a:gd name="T38" fmla="*/ 217 w 481"/>
                <a:gd name="T39" fmla="*/ 134 h 343"/>
                <a:gd name="T40" fmla="*/ 189 w 481"/>
                <a:gd name="T41" fmla="*/ 122 h 343"/>
                <a:gd name="T42" fmla="*/ 94 w 481"/>
                <a:gd name="T43" fmla="*/ 47 h 343"/>
                <a:gd name="T44" fmla="*/ 61 w 481"/>
                <a:gd name="T45" fmla="*/ 23 h 343"/>
                <a:gd name="T46" fmla="*/ 24 w 481"/>
                <a:gd name="T47" fmla="*/ 40 h 343"/>
                <a:gd name="T48" fmla="*/ 40 w 481"/>
                <a:gd name="T49" fmla="*/ 80 h 343"/>
                <a:gd name="T50" fmla="*/ 76 w 481"/>
                <a:gd name="T51" fmla="*/ 92 h 343"/>
                <a:gd name="T52" fmla="*/ 146 w 481"/>
                <a:gd name="T53" fmla="*/ 118 h 343"/>
                <a:gd name="T54" fmla="*/ 222 w 481"/>
                <a:gd name="T55" fmla="*/ 16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81" h="343">
                  <a:moveTo>
                    <a:pt x="239" y="129"/>
                  </a:moveTo>
                  <a:cubicBezTo>
                    <a:pt x="289" y="79"/>
                    <a:pt x="333" y="70"/>
                    <a:pt x="394" y="96"/>
                  </a:cubicBezTo>
                  <a:cubicBezTo>
                    <a:pt x="452" y="122"/>
                    <a:pt x="481" y="182"/>
                    <a:pt x="465" y="244"/>
                  </a:cubicBezTo>
                  <a:cubicBezTo>
                    <a:pt x="449" y="304"/>
                    <a:pt x="395" y="343"/>
                    <a:pt x="335" y="337"/>
                  </a:cubicBezTo>
                  <a:cubicBezTo>
                    <a:pt x="267" y="330"/>
                    <a:pt x="217" y="283"/>
                    <a:pt x="218" y="218"/>
                  </a:cubicBezTo>
                  <a:cubicBezTo>
                    <a:pt x="219" y="182"/>
                    <a:pt x="207" y="163"/>
                    <a:pt x="177" y="151"/>
                  </a:cubicBezTo>
                  <a:cubicBezTo>
                    <a:pt x="139" y="136"/>
                    <a:pt x="102" y="120"/>
                    <a:pt x="65" y="104"/>
                  </a:cubicBezTo>
                  <a:cubicBezTo>
                    <a:pt x="55" y="100"/>
                    <a:pt x="44" y="99"/>
                    <a:pt x="35" y="94"/>
                  </a:cubicBezTo>
                  <a:cubicBezTo>
                    <a:pt x="10" y="83"/>
                    <a:pt x="0" y="58"/>
                    <a:pt x="10" y="35"/>
                  </a:cubicBezTo>
                  <a:cubicBezTo>
                    <a:pt x="19" y="12"/>
                    <a:pt x="46" y="0"/>
                    <a:pt x="70" y="10"/>
                  </a:cubicBezTo>
                  <a:cubicBezTo>
                    <a:pt x="82" y="15"/>
                    <a:pt x="96" y="24"/>
                    <a:pt x="102" y="35"/>
                  </a:cubicBezTo>
                  <a:cubicBezTo>
                    <a:pt x="125" y="73"/>
                    <a:pt x="160" y="93"/>
                    <a:pt x="198" y="110"/>
                  </a:cubicBezTo>
                  <a:cubicBezTo>
                    <a:pt x="212" y="116"/>
                    <a:pt x="225" y="122"/>
                    <a:pt x="239" y="129"/>
                  </a:cubicBezTo>
                  <a:close/>
                  <a:moveTo>
                    <a:pt x="346" y="322"/>
                  </a:moveTo>
                  <a:cubicBezTo>
                    <a:pt x="408" y="322"/>
                    <a:pt x="455" y="274"/>
                    <a:pt x="456" y="210"/>
                  </a:cubicBezTo>
                  <a:cubicBezTo>
                    <a:pt x="456" y="147"/>
                    <a:pt x="402" y="97"/>
                    <a:pt x="332" y="96"/>
                  </a:cubicBezTo>
                  <a:cubicBezTo>
                    <a:pt x="276" y="95"/>
                    <a:pt x="231" y="144"/>
                    <a:pt x="230" y="207"/>
                  </a:cubicBezTo>
                  <a:cubicBezTo>
                    <a:pt x="230" y="273"/>
                    <a:pt x="279" y="322"/>
                    <a:pt x="346" y="322"/>
                  </a:cubicBezTo>
                  <a:close/>
                  <a:moveTo>
                    <a:pt x="222" y="160"/>
                  </a:moveTo>
                  <a:cubicBezTo>
                    <a:pt x="233" y="147"/>
                    <a:pt x="229" y="140"/>
                    <a:pt x="217" y="134"/>
                  </a:cubicBezTo>
                  <a:cubicBezTo>
                    <a:pt x="207" y="131"/>
                    <a:pt x="199" y="125"/>
                    <a:pt x="189" y="122"/>
                  </a:cubicBezTo>
                  <a:cubicBezTo>
                    <a:pt x="150" y="106"/>
                    <a:pt x="117" y="84"/>
                    <a:pt x="94" y="47"/>
                  </a:cubicBezTo>
                  <a:cubicBezTo>
                    <a:pt x="88" y="36"/>
                    <a:pt x="73" y="28"/>
                    <a:pt x="61" y="23"/>
                  </a:cubicBezTo>
                  <a:cubicBezTo>
                    <a:pt x="46" y="18"/>
                    <a:pt x="31" y="22"/>
                    <a:pt x="24" y="40"/>
                  </a:cubicBezTo>
                  <a:cubicBezTo>
                    <a:pt x="17" y="56"/>
                    <a:pt x="23" y="72"/>
                    <a:pt x="40" y="80"/>
                  </a:cubicBezTo>
                  <a:cubicBezTo>
                    <a:pt x="51" y="85"/>
                    <a:pt x="64" y="88"/>
                    <a:pt x="76" y="92"/>
                  </a:cubicBezTo>
                  <a:cubicBezTo>
                    <a:pt x="99" y="100"/>
                    <a:pt x="124" y="107"/>
                    <a:pt x="146" y="118"/>
                  </a:cubicBezTo>
                  <a:cubicBezTo>
                    <a:pt x="172" y="130"/>
                    <a:pt x="196" y="146"/>
                    <a:pt x="222" y="160"/>
                  </a:cubicBez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1"/>
            <p:cNvSpPr>
              <a:spLocks noEditPoints="1"/>
            </p:cNvSpPr>
            <p:nvPr userDrawn="1"/>
          </p:nvSpPr>
          <p:spPr bwMode="auto">
            <a:xfrm>
              <a:off x="2744788" y="-1241425"/>
              <a:ext cx="433388" cy="503238"/>
            </a:xfrm>
            <a:custGeom>
              <a:avLst/>
              <a:gdLst>
                <a:gd name="T0" fmla="*/ 0 w 341"/>
                <a:gd name="T1" fmla="*/ 328 h 395"/>
                <a:gd name="T2" fmla="*/ 103 w 341"/>
                <a:gd name="T3" fmla="*/ 201 h 395"/>
                <a:gd name="T4" fmla="*/ 250 w 341"/>
                <a:gd name="T5" fmla="*/ 19 h 395"/>
                <a:gd name="T6" fmla="*/ 284 w 341"/>
                <a:gd name="T7" fmla="*/ 15 h 395"/>
                <a:gd name="T8" fmla="*/ 332 w 341"/>
                <a:gd name="T9" fmla="*/ 58 h 395"/>
                <a:gd name="T10" fmla="*/ 334 w 341"/>
                <a:gd name="T11" fmla="*/ 79 h 395"/>
                <a:gd name="T12" fmla="*/ 85 w 341"/>
                <a:gd name="T13" fmla="*/ 382 h 395"/>
                <a:gd name="T14" fmla="*/ 64 w 341"/>
                <a:gd name="T15" fmla="*/ 386 h 395"/>
                <a:gd name="T16" fmla="*/ 0 w 341"/>
                <a:gd name="T17" fmla="*/ 328 h 395"/>
                <a:gd name="T18" fmla="*/ 141 w 341"/>
                <a:gd name="T19" fmla="*/ 177 h 395"/>
                <a:gd name="T20" fmla="*/ 124 w 341"/>
                <a:gd name="T21" fmla="*/ 201 h 395"/>
                <a:gd name="T22" fmla="*/ 147 w 341"/>
                <a:gd name="T23" fmla="*/ 216 h 395"/>
                <a:gd name="T24" fmla="*/ 142 w 341"/>
                <a:gd name="T25" fmla="*/ 222 h 395"/>
                <a:gd name="T26" fmla="*/ 117 w 341"/>
                <a:gd name="T27" fmla="*/ 206 h 395"/>
                <a:gd name="T28" fmla="*/ 102 w 341"/>
                <a:gd name="T29" fmla="*/ 225 h 395"/>
                <a:gd name="T30" fmla="*/ 122 w 341"/>
                <a:gd name="T31" fmla="*/ 247 h 395"/>
                <a:gd name="T32" fmla="*/ 118 w 341"/>
                <a:gd name="T33" fmla="*/ 251 h 395"/>
                <a:gd name="T34" fmla="*/ 94 w 341"/>
                <a:gd name="T35" fmla="*/ 235 h 395"/>
                <a:gd name="T36" fmla="*/ 79 w 341"/>
                <a:gd name="T37" fmla="*/ 255 h 395"/>
                <a:gd name="T38" fmla="*/ 99 w 341"/>
                <a:gd name="T39" fmla="*/ 276 h 395"/>
                <a:gd name="T40" fmla="*/ 95 w 341"/>
                <a:gd name="T41" fmla="*/ 280 h 395"/>
                <a:gd name="T42" fmla="*/ 70 w 341"/>
                <a:gd name="T43" fmla="*/ 264 h 395"/>
                <a:gd name="T44" fmla="*/ 51 w 341"/>
                <a:gd name="T45" fmla="*/ 288 h 395"/>
                <a:gd name="T46" fmla="*/ 76 w 341"/>
                <a:gd name="T47" fmla="*/ 305 h 395"/>
                <a:gd name="T48" fmla="*/ 72 w 341"/>
                <a:gd name="T49" fmla="*/ 310 h 395"/>
                <a:gd name="T50" fmla="*/ 47 w 341"/>
                <a:gd name="T51" fmla="*/ 293 h 395"/>
                <a:gd name="T52" fmla="*/ 20 w 341"/>
                <a:gd name="T53" fmla="*/ 327 h 395"/>
                <a:gd name="T54" fmla="*/ 73 w 341"/>
                <a:gd name="T55" fmla="*/ 374 h 395"/>
                <a:gd name="T56" fmla="*/ 323 w 341"/>
                <a:gd name="T57" fmla="*/ 69 h 395"/>
                <a:gd name="T58" fmla="*/ 268 w 341"/>
                <a:gd name="T59" fmla="*/ 21 h 395"/>
                <a:gd name="T60" fmla="*/ 243 w 341"/>
                <a:gd name="T61" fmla="*/ 51 h 395"/>
                <a:gd name="T62" fmla="*/ 264 w 341"/>
                <a:gd name="T63" fmla="*/ 73 h 395"/>
                <a:gd name="T64" fmla="*/ 260 w 341"/>
                <a:gd name="T65" fmla="*/ 77 h 395"/>
                <a:gd name="T66" fmla="*/ 235 w 341"/>
                <a:gd name="T67" fmla="*/ 61 h 395"/>
                <a:gd name="T68" fmla="*/ 219 w 341"/>
                <a:gd name="T69" fmla="*/ 81 h 395"/>
                <a:gd name="T70" fmla="*/ 241 w 341"/>
                <a:gd name="T71" fmla="*/ 101 h 395"/>
                <a:gd name="T72" fmla="*/ 238 w 341"/>
                <a:gd name="T73" fmla="*/ 106 h 395"/>
                <a:gd name="T74" fmla="*/ 211 w 341"/>
                <a:gd name="T75" fmla="*/ 90 h 395"/>
                <a:gd name="T76" fmla="*/ 193 w 341"/>
                <a:gd name="T77" fmla="*/ 113 h 395"/>
                <a:gd name="T78" fmla="*/ 218 w 341"/>
                <a:gd name="T79" fmla="*/ 130 h 395"/>
                <a:gd name="T80" fmla="*/ 214 w 341"/>
                <a:gd name="T81" fmla="*/ 135 h 395"/>
                <a:gd name="T82" fmla="*/ 188 w 341"/>
                <a:gd name="T83" fmla="*/ 119 h 395"/>
                <a:gd name="T84" fmla="*/ 169 w 341"/>
                <a:gd name="T85" fmla="*/ 143 h 395"/>
                <a:gd name="T86" fmla="*/ 194 w 341"/>
                <a:gd name="T87" fmla="*/ 159 h 395"/>
                <a:gd name="T88" fmla="*/ 190 w 341"/>
                <a:gd name="T89" fmla="*/ 164 h 395"/>
                <a:gd name="T90" fmla="*/ 164 w 341"/>
                <a:gd name="T91" fmla="*/ 149 h 395"/>
                <a:gd name="T92" fmla="*/ 144 w 341"/>
                <a:gd name="T93" fmla="*/ 174 h 395"/>
                <a:gd name="T94" fmla="*/ 170 w 341"/>
                <a:gd name="T95" fmla="*/ 188 h 395"/>
                <a:gd name="T96" fmla="*/ 165 w 341"/>
                <a:gd name="T97" fmla="*/ 193 h 395"/>
                <a:gd name="T98" fmla="*/ 141 w 341"/>
                <a:gd name="T99" fmla="*/ 177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1" h="395">
                  <a:moveTo>
                    <a:pt x="0" y="328"/>
                  </a:moveTo>
                  <a:cubicBezTo>
                    <a:pt x="36" y="284"/>
                    <a:pt x="70" y="242"/>
                    <a:pt x="103" y="201"/>
                  </a:cubicBezTo>
                  <a:cubicBezTo>
                    <a:pt x="152" y="140"/>
                    <a:pt x="202" y="80"/>
                    <a:pt x="250" y="19"/>
                  </a:cubicBezTo>
                  <a:cubicBezTo>
                    <a:pt x="262" y="4"/>
                    <a:pt x="270" y="0"/>
                    <a:pt x="284" y="15"/>
                  </a:cubicBezTo>
                  <a:cubicBezTo>
                    <a:pt x="299" y="31"/>
                    <a:pt x="316" y="44"/>
                    <a:pt x="332" y="58"/>
                  </a:cubicBezTo>
                  <a:cubicBezTo>
                    <a:pt x="340" y="65"/>
                    <a:pt x="341" y="71"/>
                    <a:pt x="334" y="79"/>
                  </a:cubicBezTo>
                  <a:cubicBezTo>
                    <a:pt x="251" y="180"/>
                    <a:pt x="168" y="281"/>
                    <a:pt x="85" y="382"/>
                  </a:cubicBezTo>
                  <a:cubicBezTo>
                    <a:pt x="79" y="389"/>
                    <a:pt x="73" y="395"/>
                    <a:pt x="64" y="386"/>
                  </a:cubicBezTo>
                  <a:cubicBezTo>
                    <a:pt x="43" y="367"/>
                    <a:pt x="23" y="349"/>
                    <a:pt x="0" y="328"/>
                  </a:cubicBezTo>
                  <a:close/>
                  <a:moveTo>
                    <a:pt x="141" y="177"/>
                  </a:moveTo>
                  <a:cubicBezTo>
                    <a:pt x="135" y="185"/>
                    <a:pt x="131" y="191"/>
                    <a:pt x="124" y="201"/>
                  </a:cubicBezTo>
                  <a:cubicBezTo>
                    <a:pt x="133" y="206"/>
                    <a:pt x="140" y="211"/>
                    <a:pt x="147" y="216"/>
                  </a:cubicBezTo>
                  <a:cubicBezTo>
                    <a:pt x="146" y="218"/>
                    <a:pt x="144" y="220"/>
                    <a:pt x="142" y="222"/>
                  </a:cubicBezTo>
                  <a:cubicBezTo>
                    <a:pt x="135" y="217"/>
                    <a:pt x="127" y="212"/>
                    <a:pt x="117" y="206"/>
                  </a:cubicBezTo>
                  <a:cubicBezTo>
                    <a:pt x="112" y="213"/>
                    <a:pt x="107" y="219"/>
                    <a:pt x="102" y="225"/>
                  </a:cubicBezTo>
                  <a:cubicBezTo>
                    <a:pt x="110" y="234"/>
                    <a:pt x="116" y="240"/>
                    <a:pt x="122" y="247"/>
                  </a:cubicBezTo>
                  <a:cubicBezTo>
                    <a:pt x="121" y="248"/>
                    <a:pt x="119" y="249"/>
                    <a:pt x="118" y="251"/>
                  </a:cubicBezTo>
                  <a:cubicBezTo>
                    <a:pt x="111" y="246"/>
                    <a:pt x="103" y="241"/>
                    <a:pt x="94" y="235"/>
                  </a:cubicBezTo>
                  <a:cubicBezTo>
                    <a:pt x="89" y="242"/>
                    <a:pt x="84" y="248"/>
                    <a:pt x="79" y="255"/>
                  </a:cubicBezTo>
                  <a:cubicBezTo>
                    <a:pt x="86" y="263"/>
                    <a:pt x="93" y="269"/>
                    <a:pt x="99" y="276"/>
                  </a:cubicBezTo>
                  <a:cubicBezTo>
                    <a:pt x="98" y="278"/>
                    <a:pt x="96" y="279"/>
                    <a:pt x="95" y="280"/>
                  </a:cubicBezTo>
                  <a:cubicBezTo>
                    <a:pt x="87" y="275"/>
                    <a:pt x="80" y="270"/>
                    <a:pt x="70" y="264"/>
                  </a:cubicBezTo>
                  <a:cubicBezTo>
                    <a:pt x="65" y="271"/>
                    <a:pt x="60" y="278"/>
                    <a:pt x="51" y="288"/>
                  </a:cubicBezTo>
                  <a:cubicBezTo>
                    <a:pt x="60" y="294"/>
                    <a:pt x="68" y="300"/>
                    <a:pt x="76" y="305"/>
                  </a:cubicBezTo>
                  <a:cubicBezTo>
                    <a:pt x="75" y="306"/>
                    <a:pt x="73" y="308"/>
                    <a:pt x="72" y="310"/>
                  </a:cubicBezTo>
                  <a:cubicBezTo>
                    <a:pt x="64" y="305"/>
                    <a:pt x="56" y="299"/>
                    <a:pt x="47" y="293"/>
                  </a:cubicBezTo>
                  <a:cubicBezTo>
                    <a:pt x="38" y="304"/>
                    <a:pt x="29" y="315"/>
                    <a:pt x="20" y="327"/>
                  </a:cubicBezTo>
                  <a:cubicBezTo>
                    <a:pt x="38" y="343"/>
                    <a:pt x="55" y="358"/>
                    <a:pt x="73" y="374"/>
                  </a:cubicBezTo>
                  <a:cubicBezTo>
                    <a:pt x="157" y="271"/>
                    <a:pt x="240" y="171"/>
                    <a:pt x="323" y="69"/>
                  </a:cubicBezTo>
                  <a:cubicBezTo>
                    <a:pt x="304" y="52"/>
                    <a:pt x="286" y="37"/>
                    <a:pt x="268" y="21"/>
                  </a:cubicBezTo>
                  <a:cubicBezTo>
                    <a:pt x="259" y="32"/>
                    <a:pt x="251" y="42"/>
                    <a:pt x="243" y="51"/>
                  </a:cubicBezTo>
                  <a:cubicBezTo>
                    <a:pt x="251" y="59"/>
                    <a:pt x="257" y="66"/>
                    <a:pt x="264" y="73"/>
                  </a:cubicBezTo>
                  <a:cubicBezTo>
                    <a:pt x="263" y="75"/>
                    <a:pt x="261" y="76"/>
                    <a:pt x="260" y="77"/>
                  </a:cubicBezTo>
                  <a:cubicBezTo>
                    <a:pt x="252" y="72"/>
                    <a:pt x="244" y="67"/>
                    <a:pt x="235" y="61"/>
                  </a:cubicBezTo>
                  <a:cubicBezTo>
                    <a:pt x="230" y="68"/>
                    <a:pt x="225" y="74"/>
                    <a:pt x="219" y="81"/>
                  </a:cubicBezTo>
                  <a:cubicBezTo>
                    <a:pt x="228" y="88"/>
                    <a:pt x="234" y="95"/>
                    <a:pt x="241" y="101"/>
                  </a:cubicBezTo>
                  <a:cubicBezTo>
                    <a:pt x="240" y="103"/>
                    <a:pt x="239" y="105"/>
                    <a:pt x="238" y="106"/>
                  </a:cubicBezTo>
                  <a:cubicBezTo>
                    <a:pt x="229" y="101"/>
                    <a:pt x="221" y="96"/>
                    <a:pt x="211" y="90"/>
                  </a:cubicBezTo>
                  <a:cubicBezTo>
                    <a:pt x="206" y="97"/>
                    <a:pt x="201" y="103"/>
                    <a:pt x="193" y="113"/>
                  </a:cubicBezTo>
                  <a:cubicBezTo>
                    <a:pt x="202" y="119"/>
                    <a:pt x="210" y="124"/>
                    <a:pt x="218" y="130"/>
                  </a:cubicBezTo>
                  <a:cubicBezTo>
                    <a:pt x="217" y="132"/>
                    <a:pt x="215" y="133"/>
                    <a:pt x="214" y="135"/>
                  </a:cubicBezTo>
                  <a:cubicBezTo>
                    <a:pt x="206" y="130"/>
                    <a:pt x="197" y="125"/>
                    <a:pt x="188" y="119"/>
                  </a:cubicBezTo>
                  <a:cubicBezTo>
                    <a:pt x="182" y="126"/>
                    <a:pt x="178" y="132"/>
                    <a:pt x="169" y="143"/>
                  </a:cubicBezTo>
                  <a:cubicBezTo>
                    <a:pt x="178" y="148"/>
                    <a:pt x="186" y="154"/>
                    <a:pt x="194" y="159"/>
                  </a:cubicBezTo>
                  <a:cubicBezTo>
                    <a:pt x="192" y="161"/>
                    <a:pt x="191" y="162"/>
                    <a:pt x="190" y="164"/>
                  </a:cubicBezTo>
                  <a:cubicBezTo>
                    <a:pt x="182" y="159"/>
                    <a:pt x="174" y="154"/>
                    <a:pt x="164" y="149"/>
                  </a:cubicBezTo>
                  <a:cubicBezTo>
                    <a:pt x="159" y="155"/>
                    <a:pt x="154" y="161"/>
                    <a:pt x="144" y="174"/>
                  </a:cubicBezTo>
                  <a:cubicBezTo>
                    <a:pt x="154" y="179"/>
                    <a:pt x="162" y="184"/>
                    <a:pt x="170" y="188"/>
                  </a:cubicBezTo>
                  <a:cubicBezTo>
                    <a:pt x="169" y="190"/>
                    <a:pt x="167" y="192"/>
                    <a:pt x="165" y="193"/>
                  </a:cubicBezTo>
                  <a:cubicBezTo>
                    <a:pt x="158" y="188"/>
                    <a:pt x="151" y="183"/>
                    <a:pt x="141" y="177"/>
                  </a:cubicBez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2"/>
            <p:cNvSpPr>
              <a:spLocks noEditPoints="1"/>
            </p:cNvSpPr>
            <p:nvPr userDrawn="1"/>
          </p:nvSpPr>
          <p:spPr bwMode="auto">
            <a:xfrm>
              <a:off x="3135313" y="-808038"/>
              <a:ext cx="514350" cy="254000"/>
            </a:xfrm>
            <a:custGeom>
              <a:avLst/>
              <a:gdLst>
                <a:gd name="T0" fmla="*/ 352 w 405"/>
                <a:gd name="T1" fmla="*/ 199 h 199"/>
                <a:gd name="T2" fmla="*/ 258 w 405"/>
                <a:gd name="T3" fmla="*/ 162 h 199"/>
                <a:gd name="T4" fmla="*/ 217 w 405"/>
                <a:gd name="T5" fmla="*/ 165 h 199"/>
                <a:gd name="T6" fmla="*/ 181 w 405"/>
                <a:gd name="T7" fmla="*/ 154 h 199"/>
                <a:gd name="T8" fmla="*/ 163 w 405"/>
                <a:gd name="T9" fmla="*/ 137 h 199"/>
                <a:gd name="T10" fmla="*/ 80 w 405"/>
                <a:gd name="T11" fmla="*/ 109 h 199"/>
                <a:gd name="T12" fmla="*/ 25 w 405"/>
                <a:gd name="T13" fmla="*/ 60 h 199"/>
                <a:gd name="T14" fmla="*/ 8 w 405"/>
                <a:gd name="T15" fmla="*/ 41 h 199"/>
                <a:gd name="T16" fmla="*/ 1 w 405"/>
                <a:gd name="T17" fmla="*/ 22 h 199"/>
                <a:gd name="T18" fmla="*/ 18 w 405"/>
                <a:gd name="T19" fmla="*/ 13 h 199"/>
                <a:gd name="T20" fmla="*/ 61 w 405"/>
                <a:gd name="T21" fmla="*/ 4 h 199"/>
                <a:gd name="T22" fmla="*/ 105 w 405"/>
                <a:gd name="T23" fmla="*/ 5 h 199"/>
                <a:gd name="T24" fmla="*/ 192 w 405"/>
                <a:gd name="T25" fmla="*/ 45 h 199"/>
                <a:gd name="T26" fmla="*/ 219 w 405"/>
                <a:gd name="T27" fmla="*/ 45 h 199"/>
                <a:gd name="T28" fmla="*/ 251 w 405"/>
                <a:gd name="T29" fmla="*/ 63 h 199"/>
                <a:gd name="T30" fmla="*/ 268 w 405"/>
                <a:gd name="T31" fmla="*/ 81 h 199"/>
                <a:gd name="T32" fmla="*/ 358 w 405"/>
                <a:gd name="T33" fmla="*/ 110 h 199"/>
                <a:gd name="T34" fmla="*/ 378 w 405"/>
                <a:gd name="T35" fmla="*/ 120 h 199"/>
                <a:gd name="T36" fmla="*/ 400 w 405"/>
                <a:gd name="T37" fmla="*/ 166 h 199"/>
                <a:gd name="T38" fmla="*/ 354 w 405"/>
                <a:gd name="T39" fmla="*/ 193 h 199"/>
                <a:gd name="T40" fmla="*/ 352 w 405"/>
                <a:gd name="T41" fmla="*/ 199 h 199"/>
                <a:gd name="T42" fmla="*/ 233 w 405"/>
                <a:gd name="T43" fmla="*/ 55 h 199"/>
                <a:gd name="T44" fmla="*/ 224 w 405"/>
                <a:gd name="T45" fmla="*/ 59 h 199"/>
                <a:gd name="T46" fmla="*/ 194 w 405"/>
                <a:gd name="T47" fmla="*/ 146 h 199"/>
                <a:gd name="T48" fmla="*/ 202 w 405"/>
                <a:gd name="T49" fmla="*/ 155 h 199"/>
                <a:gd name="T50" fmla="*/ 212 w 405"/>
                <a:gd name="T51" fmla="*/ 149 h 199"/>
                <a:gd name="T52" fmla="*/ 248 w 405"/>
                <a:gd name="T53" fmla="*/ 141 h 199"/>
                <a:gd name="T54" fmla="*/ 285 w 405"/>
                <a:gd name="T55" fmla="*/ 159 h 199"/>
                <a:gd name="T56" fmla="*/ 356 w 405"/>
                <a:gd name="T57" fmla="*/ 179 h 199"/>
                <a:gd name="T58" fmla="*/ 384 w 405"/>
                <a:gd name="T59" fmla="*/ 163 h 199"/>
                <a:gd name="T60" fmla="*/ 372 w 405"/>
                <a:gd name="T61" fmla="*/ 135 h 199"/>
                <a:gd name="T62" fmla="*/ 354 w 405"/>
                <a:gd name="T63" fmla="*/ 123 h 199"/>
                <a:gd name="T64" fmla="*/ 269 w 405"/>
                <a:gd name="T65" fmla="*/ 96 h 199"/>
                <a:gd name="T66" fmla="*/ 237 w 405"/>
                <a:gd name="T67" fmla="*/ 60 h 199"/>
                <a:gd name="T68" fmla="*/ 233 w 405"/>
                <a:gd name="T69" fmla="*/ 55 h 199"/>
                <a:gd name="T70" fmla="*/ 154 w 405"/>
                <a:gd name="T71" fmla="*/ 91 h 199"/>
                <a:gd name="T72" fmla="*/ 180 w 405"/>
                <a:gd name="T73" fmla="*/ 123 h 199"/>
                <a:gd name="T74" fmla="*/ 199 w 405"/>
                <a:gd name="T75" fmla="*/ 62 h 199"/>
                <a:gd name="T76" fmla="*/ 93 w 405"/>
                <a:gd name="T77" fmla="*/ 17 h 199"/>
                <a:gd name="T78" fmla="*/ 68 w 405"/>
                <a:gd name="T79" fmla="*/ 16 h 199"/>
                <a:gd name="T80" fmla="*/ 21 w 405"/>
                <a:gd name="T81" fmla="*/ 31 h 199"/>
                <a:gd name="T82" fmla="*/ 39 w 405"/>
                <a:gd name="T83" fmla="*/ 60 h 199"/>
                <a:gd name="T84" fmla="*/ 81 w 405"/>
                <a:gd name="T85" fmla="*/ 93 h 199"/>
                <a:gd name="T86" fmla="*/ 92 w 405"/>
                <a:gd name="T87" fmla="*/ 74 h 199"/>
                <a:gd name="T88" fmla="*/ 96 w 405"/>
                <a:gd name="T89" fmla="*/ 76 h 199"/>
                <a:gd name="T90" fmla="*/ 93 w 405"/>
                <a:gd name="T91" fmla="*/ 98 h 199"/>
                <a:gd name="T92" fmla="*/ 111 w 405"/>
                <a:gd name="T93" fmla="*/ 102 h 199"/>
                <a:gd name="T94" fmla="*/ 125 w 405"/>
                <a:gd name="T95" fmla="*/ 82 h 199"/>
                <a:gd name="T96" fmla="*/ 129 w 405"/>
                <a:gd name="T97" fmla="*/ 85 h 199"/>
                <a:gd name="T98" fmla="*/ 123 w 405"/>
                <a:gd name="T99" fmla="*/ 107 h 199"/>
                <a:gd name="T100" fmla="*/ 141 w 405"/>
                <a:gd name="T101" fmla="*/ 112 h 199"/>
                <a:gd name="T102" fmla="*/ 154 w 405"/>
                <a:gd name="T103" fmla="*/ 91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05" h="199">
                  <a:moveTo>
                    <a:pt x="352" y="199"/>
                  </a:moveTo>
                  <a:cubicBezTo>
                    <a:pt x="321" y="187"/>
                    <a:pt x="289" y="175"/>
                    <a:pt x="258" y="162"/>
                  </a:cubicBezTo>
                  <a:cubicBezTo>
                    <a:pt x="244" y="156"/>
                    <a:pt x="232" y="146"/>
                    <a:pt x="217" y="165"/>
                  </a:cubicBezTo>
                  <a:cubicBezTo>
                    <a:pt x="206" y="178"/>
                    <a:pt x="189" y="170"/>
                    <a:pt x="181" y="154"/>
                  </a:cubicBezTo>
                  <a:cubicBezTo>
                    <a:pt x="178" y="147"/>
                    <a:pt x="170" y="139"/>
                    <a:pt x="163" y="137"/>
                  </a:cubicBezTo>
                  <a:cubicBezTo>
                    <a:pt x="135" y="126"/>
                    <a:pt x="107" y="118"/>
                    <a:pt x="80" y="109"/>
                  </a:cubicBezTo>
                  <a:cubicBezTo>
                    <a:pt x="55" y="100"/>
                    <a:pt x="30" y="92"/>
                    <a:pt x="25" y="60"/>
                  </a:cubicBezTo>
                  <a:cubicBezTo>
                    <a:pt x="23" y="53"/>
                    <a:pt x="13" y="48"/>
                    <a:pt x="8" y="41"/>
                  </a:cubicBezTo>
                  <a:cubicBezTo>
                    <a:pt x="4" y="36"/>
                    <a:pt x="0" y="28"/>
                    <a:pt x="1" y="22"/>
                  </a:cubicBezTo>
                  <a:cubicBezTo>
                    <a:pt x="3" y="18"/>
                    <a:pt x="12" y="15"/>
                    <a:pt x="18" y="13"/>
                  </a:cubicBezTo>
                  <a:cubicBezTo>
                    <a:pt x="32" y="9"/>
                    <a:pt x="46" y="6"/>
                    <a:pt x="61" y="4"/>
                  </a:cubicBezTo>
                  <a:cubicBezTo>
                    <a:pt x="75" y="3"/>
                    <a:pt x="92" y="0"/>
                    <a:pt x="105" y="5"/>
                  </a:cubicBezTo>
                  <a:cubicBezTo>
                    <a:pt x="135" y="16"/>
                    <a:pt x="163" y="31"/>
                    <a:pt x="192" y="45"/>
                  </a:cubicBezTo>
                  <a:cubicBezTo>
                    <a:pt x="201" y="50"/>
                    <a:pt x="208" y="52"/>
                    <a:pt x="219" y="45"/>
                  </a:cubicBezTo>
                  <a:cubicBezTo>
                    <a:pt x="236" y="34"/>
                    <a:pt x="250" y="42"/>
                    <a:pt x="251" y="63"/>
                  </a:cubicBezTo>
                  <a:cubicBezTo>
                    <a:pt x="251" y="76"/>
                    <a:pt x="258" y="78"/>
                    <a:pt x="268" y="81"/>
                  </a:cubicBezTo>
                  <a:cubicBezTo>
                    <a:pt x="298" y="90"/>
                    <a:pt x="328" y="100"/>
                    <a:pt x="358" y="110"/>
                  </a:cubicBezTo>
                  <a:cubicBezTo>
                    <a:pt x="365" y="112"/>
                    <a:pt x="372" y="116"/>
                    <a:pt x="378" y="120"/>
                  </a:cubicBezTo>
                  <a:cubicBezTo>
                    <a:pt x="392" y="132"/>
                    <a:pt x="405" y="145"/>
                    <a:pt x="400" y="166"/>
                  </a:cubicBezTo>
                  <a:cubicBezTo>
                    <a:pt x="395" y="184"/>
                    <a:pt x="378" y="194"/>
                    <a:pt x="354" y="193"/>
                  </a:cubicBezTo>
                  <a:cubicBezTo>
                    <a:pt x="353" y="195"/>
                    <a:pt x="353" y="197"/>
                    <a:pt x="352" y="199"/>
                  </a:cubicBezTo>
                  <a:close/>
                  <a:moveTo>
                    <a:pt x="233" y="55"/>
                  </a:moveTo>
                  <a:cubicBezTo>
                    <a:pt x="230" y="57"/>
                    <a:pt x="226" y="57"/>
                    <a:pt x="224" y="59"/>
                  </a:cubicBezTo>
                  <a:cubicBezTo>
                    <a:pt x="203" y="84"/>
                    <a:pt x="194" y="114"/>
                    <a:pt x="194" y="146"/>
                  </a:cubicBezTo>
                  <a:cubicBezTo>
                    <a:pt x="194" y="149"/>
                    <a:pt x="198" y="155"/>
                    <a:pt x="202" y="155"/>
                  </a:cubicBezTo>
                  <a:cubicBezTo>
                    <a:pt x="205" y="156"/>
                    <a:pt x="211" y="152"/>
                    <a:pt x="212" y="149"/>
                  </a:cubicBezTo>
                  <a:cubicBezTo>
                    <a:pt x="221" y="131"/>
                    <a:pt x="234" y="135"/>
                    <a:pt x="248" y="141"/>
                  </a:cubicBezTo>
                  <a:cubicBezTo>
                    <a:pt x="260" y="147"/>
                    <a:pt x="272" y="155"/>
                    <a:pt x="285" y="159"/>
                  </a:cubicBezTo>
                  <a:cubicBezTo>
                    <a:pt x="309" y="167"/>
                    <a:pt x="332" y="175"/>
                    <a:pt x="356" y="179"/>
                  </a:cubicBezTo>
                  <a:cubicBezTo>
                    <a:pt x="365" y="181"/>
                    <a:pt x="380" y="171"/>
                    <a:pt x="384" y="163"/>
                  </a:cubicBezTo>
                  <a:cubicBezTo>
                    <a:pt x="387" y="157"/>
                    <a:pt x="378" y="143"/>
                    <a:pt x="372" y="135"/>
                  </a:cubicBezTo>
                  <a:cubicBezTo>
                    <a:pt x="369" y="129"/>
                    <a:pt x="361" y="126"/>
                    <a:pt x="354" y="123"/>
                  </a:cubicBezTo>
                  <a:cubicBezTo>
                    <a:pt x="326" y="114"/>
                    <a:pt x="298" y="104"/>
                    <a:pt x="269" y="96"/>
                  </a:cubicBezTo>
                  <a:cubicBezTo>
                    <a:pt x="250" y="91"/>
                    <a:pt x="228" y="90"/>
                    <a:pt x="237" y="60"/>
                  </a:cubicBezTo>
                  <a:cubicBezTo>
                    <a:pt x="237" y="60"/>
                    <a:pt x="236" y="58"/>
                    <a:pt x="233" y="55"/>
                  </a:cubicBezTo>
                  <a:close/>
                  <a:moveTo>
                    <a:pt x="154" y="91"/>
                  </a:moveTo>
                  <a:cubicBezTo>
                    <a:pt x="154" y="121"/>
                    <a:pt x="155" y="122"/>
                    <a:pt x="180" y="123"/>
                  </a:cubicBezTo>
                  <a:cubicBezTo>
                    <a:pt x="186" y="104"/>
                    <a:pt x="192" y="85"/>
                    <a:pt x="199" y="62"/>
                  </a:cubicBezTo>
                  <a:cubicBezTo>
                    <a:pt x="164" y="47"/>
                    <a:pt x="129" y="31"/>
                    <a:pt x="93" y="17"/>
                  </a:cubicBezTo>
                  <a:cubicBezTo>
                    <a:pt x="86" y="14"/>
                    <a:pt x="76" y="14"/>
                    <a:pt x="68" y="16"/>
                  </a:cubicBezTo>
                  <a:cubicBezTo>
                    <a:pt x="51" y="20"/>
                    <a:pt x="35" y="26"/>
                    <a:pt x="21" y="31"/>
                  </a:cubicBezTo>
                  <a:cubicBezTo>
                    <a:pt x="26" y="39"/>
                    <a:pt x="35" y="48"/>
                    <a:pt x="39" y="60"/>
                  </a:cubicBezTo>
                  <a:cubicBezTo>
                    <a:pt x="46" y="82"/>
                    <a:pt x="62" y="89"/>
                    <a:pt x="81" y="93"/>
                  </a:cubicBezTo>
                  <a:cubicBezTo>
                    <a:pt x="85" y="86"/>
                    <a:pt x="89" y="80"/>
                    <a:pt x="92" y="74"/>
                  </a:cubicBezTo>
                  <a:cubicBezTo>
                    <a:pt x="93" y="75"/>
                    <a:pt x="95" y="76"/>
                    <a:pt x="96" y="76"/>
                  </a:cubicBezTo>
                  <a:cubicBezTo>
                    <a:pt x="95" y="83"/>
                    <a:pt x="94" y="90"/>
                    <a:pt x="93" y="98"/>
                  </a:cubicBezTo>
                  <a:cubicBezTo>
                    <a:pt x="100" y="100"/>
                    <a:pt x="106" y="101"/>
                    <a:pt x="111" y="102"/>
                  </a:cubicBezTo>
                  <a:cubicBezTo>
                    <a:pt x="116" y="94"/>
                    <a:pt x="120" y="88"/>
                    <a:pt x="125" y="82"/>
                  </a:cubicBezTo>
                  <a:cubicBezTo>
                    <a:pt x="126" y="83"/>
                    <a:pt x="128" y="84"/>
                    <a:pt x="129" y="85"/>
                  </a:cubicBezTo>
                  <a:cubicBezTo>
                    <a:pt x="127" y="92"/>
                    <a:pt x="125" y="99"/>
                    <a:pt x="123" y="107"/>
                  </a:cubicBezTo>
                  <a:cubicBezTo>
                    <a:pt x="130" y="109"/>
                    <a:pt x="136" y="111"/>
                    <a:pt x="141" y="112"/>
                  </a:cubicBezTo>
                  <a:cubicBezTo>
                    <a:pt x="146" y="104"/>
                    <a:pt x="150" y="97"/>
                    <a:pt x="154" y="91"/>
                  </a:cubicBez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13"/>
            <p:cNvSpPr>
              <a:spLocks noEditPoints="1"/>
            </p:cNvSpPr>
            <p:nvPr userDrawn="1"/>
          </p:nvSpPr>
          <p:spPr bwMode="auto">
            <a:xfrm>
              <a:off x="1238251" y="-1268413"/>
              <a:ext cx="573088" cy="206375"/>
            </a:xfrm>
            <a:custGeom>
              <a:avLst/>
              <a:gdLst>
                <a:gd name="T0" fmla="*/ 68 w 451"/>
                <a:gd name="T1" fmla="*/ 52 h 162"/>
                <a:gd name="T2" fmla="*/ 115 w 451"/>
                <a:gd name="T3" fmla="*/ 29 h 162"/>
                <a:gd name="T4" fmla="*/ 304 w 451"/>
                <a:gd name="T5" fmla="*/ 70 h 162"/>
                <a:gd name="T6" fmla="*/ 335 w 451"/>
                <a:gd name="T7" fmla="*/ 113 h 162"/>
                <a:gd name="T8" fmla="*/ 451 w 451"/>
                <a:gd name="T9" fmla="*/ 142 h 162"/>
                <a:gd name="T10" fmla="*/ 450 w 451"/>
                <a:gd name="T11" fmla="*/ 150 h 162"/>
                <a:gd name="T12" fmla="*/ 433 w 451"/>
                <a:gd name="T13" fmla="*/ 151 h 162"/>
                <a:gd name="T14" fmla="*/ 335 w 451"/>
                <a:gd name="T15" fmla="*/ 129 h 162"/>
                <a:gd name="T16" fmla="*/ 330 w 451"/>
                <a:gd name="T17" fmla="*/ 132 h 162"/>
                <a:gd name="T18" fmla="*/ 286 w 451"/>
                <a:gd name="T19" fmla="*/ 154 h 162"/>
                <a:gd name="T20" fmla="*/ 95 w 451"/>
                <a:gd name="T21" fmla="*/ 110 h 162"/>
                <a:gd name="T22" fmla="*/ 66 w 451"/>
                <a:gd name="T23" fmla="*/ 65 h 162"/>
                <a:gd name="T24" fmla="*/ 25 w 451"/>
                <a:gd name="T25" fmla="*/ 61 h 162"/>
                <a:gd name="T26" fmla="*/ 10 w 451"/>
                <a:gd name="T27" fmla="*/ 99 h 162"/>
                <a:gd name="T28" fmla="*/ 32 w 451"/>
                <a:gd name="T29" fmla="*/ 0 h 162"/>
                <a:gd name="T30" fmla="*/ 29 w 451"/>
                <a:gd name="T31" fmla="*/ 42 h 162"/>
                <a:gd name="T32" fmla="*/ 68 w 451"/>
                <a:gd name="T33" fmla="*/ 52 h 162"/>
                <a:gd name="T34" fmla="*/ 259 w 451"/>
                <a:gd name="T35" fmla="*/ 106 h 162"/>
                <a:gd name="T36" fmla="*/ 242 w 451"/>
                <a:gd name="T37" fmla="*/ 73 h 162"/>
                <a:gd name="T38" fmla="*/ 232 w 451"/>
                <a:gd name="T39" fmla="*/ 99 h 162"/>
                <a:gd name="T40" fmla="*/ 226 w 451"/>
                <a:gd name="T41" fmla="*/ 97 h 162"/>
                <a:gd name="T42" fmla="*/ 230 w 451"/>
                <a:gd name="T43" fmla="*/ 69 h 162"/>
                <a:gd name="T44" fmla="*/ 213 w 451"/>
                <a:gd name="T45" fmla="*/ 66 h 162"/>
                <a:gd name="T46" fmla="*/ 201 w 451"/>
                <a:gd name="T47" fmla="*/ 96 h 162"/>
                <a:gd name="T48" fmla="*/ 183 w 451"/>
                <a:gd name="T49" fmla="*/ 61 h 162"/>
                <a:gd name="T50" fmla="*/ 171 w 451"/>
                <a:gd name="T51" fmla="*/ 88 h 162"/>
                <a:gd name="T52" fmla="*/ 154 w 451"/>
                <a:gd name="T53" fmla="*/ 54 h 162"/>
                <a:gd name="T54" fmla="*/ 144 w 451"/>
                <a:gd name="T55" fmla="*/ 78 h 162"/>
                <a:gd name="T56" fmla="*/ 139 w 451"/>
                <a:gd name="T57" fmla="*/ 77 h 162"/>
                <a:gd name="T58" fmla="*/ 141 w 451"/>
                <a:gd name="T59" fmla="*/ 52 h 162"/>
                <a:gd name="T60" fmla="*/ 110 w 451"/>
                <a:gd name="T61" fmla="*/ 71 h 162"/>
                <a:gd name="T62" fmla="*/ 112 w 451"/>
                <a:gd name="T63" fmla="*/ 43 h 162"/>
                <a:gd name="T64" fmla="*/ 90 w 451"/>
                <a:gd name="T65" fmla="*/ 38 h 162"/>
                <a:gd name="T66" fmla="*/ 77 w 451"/>
                <a:gd name="T67" fmla="*/ 89 h 162"/>
                <a:gd name="T68" fmla="*/ 102 w 451"/>
                <a:gd name="T69" fmla="*/ 97 h 162"/>
                <a:gd name="T70" fmla="*/ 273 w 451"/>
                <a:gd name="T71" fmla="*/ 136 h 162"/>
                <a:gd name="T72" fmla="*/ 320 w 451"/>
                <a:gd name="T73" fmla="*/ 107 h 162"/>
                <a:gd name="T74" fmla="*/ 301 w 451"/>
                <a:gd name="T75" fmla="*/ 87 h 162"/>
                <a:gd name="T76" fmla="*/ 290 w 451"/>
                <a:gd name="T77" fmla="*/ 113 h 162"/>
                <a:gd name="T78" fmla="*/ 286 w 451"/>
                <a:gd name="T79" fmla="*/ 111 h 162"/>
                <a:gd name="T80" fmla="*/ 288 w 451"/>
                <a:gd name="T81" fmla="*/ 83 h 162"/>
                <a:gd name="T82" fmla="*/ 259 w 451"/>
                <a:gd name="T83" fmla="*/ 10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1" h="162">
                  <a:moveTo>
                    <a:pt x="68" y="52"/>
                  </a:moveTo>
                  <a:cubicBezTo>
                    <a:pt x="83" y="21"/>
                    <a:pt x="83" y="21"/>
                    <a:pt x="115" y="29"/>
                  </a:cubicBezTo>
                  <a:cubicBezTo>
                    <a:pt x="178" y="43"/>
                    <a:pt x="241" y="57"/>
                    <a:pt x="304" y="70"/>
                  </a:cubicBezTo>
                  <a:cubicBezTo>
                    <a:pt x="339" y="78"/>
                    <a:pt x="339" y="78"/>
                    <a:pt x="335" y="113"/>
                  </a:cubicBezTo>
                  <a:cubicBezTo>
                    <a:pt x="373" y="123"/>
                    <a:pt x="412" y="132"/>
                    <a:pt x="451" y="142"/>
                  </a:cubicBezTo>
                  <a:cubicBezTo>
                    <a:pt x="451" y="144"/>
                    <a:pt x="450" y="147"/>
                    <a:pt x="450" y="150"/>
                  </a:cubicBezTo>
                  <a:cubicBezTo>
                    <a:pt x="444" y="150"/>
                    <a:pt x="438" y="152"/>
                    <a:pt x="433" y="151"/>
                  </a:cubicBezTo>
                  <a:cubicBezTo>
                    <a:pt x="400" y="144"/>
                    <a:pt x="367" y="136"/>
                    <a:pt x="335" y="129"/>
                  </a:cubicBezTo>
                  <a:cubicBezTo>
                    <a:pt x="332" y="130"/>
                    <a:pt x="331" y="131"/>
                    <a:pt x="330" y="132"/>
                  </a:cubicBezTo>
                  <a:cubicBezTo>
                    <a:pt x="319" y="162"/>
                    <a:pt x="319" y="162"/>
                    <a:pt x="286" y="154"/>
                  </a:cubicBezTo>
                  <a:cubicBezTo>
                    <a:pt x="222" y="139"/>
                    <a:pt x="159" y="124"/>
                    <a:pt x="95" y="110"/>
                  </a:cubicBezTo>
                  <a:cubicBezTo>
                    <a:pt x="61" y="102"/>
                    <a:pt x="61" y="102"/>
                    <a:pt x="66" y="65"/>
                  </a:cubicBezTo>
                  <a:cubicBezTo>
                    <a:pt x="52" y="63"/>
                    <a:pt x="36" y="56"/>
                    <a:pt x="25" y="61"/>
                  </a:cubicBezTo>
                  <a:cubicBezTo>
                    <a:pt x="17" y="65"/>
                    <a:pt x="15" y="84"/>
                    <a:pt x="10" y="99"/>
                  </a:cubicBezTo>
                  <a:cubicBezTo>
                    <a:pt x="0" y="83"/>
                    <a:pt x="14" y="16"/>
                    <a:pt x="32" y="0"/>
                  </a:cubicBezTo>
                  <a:cubicBezTo>
                    <a:pt x="31" y="13"/>
                    <a:pt x="30" y="26"/>
                    <a:pt x="29" y="42"/>
                  </a:cubicBezTo>
                  <a:cubicBezTo>
                    <a:pt x="41" y="45"/>
                    <a:pt x="55" y="49"/>
                    <a:pt x="68" y="52"/>
                  </a:cubicBezTo>
                  <a:close/>
                  <a:moveTo>
                    <a:pt x="259" y="106"/>
                  </a:moveTo>
                  <a:cubicBezTo>
                    <a:pt x="249" y="96"/>
                    <a:pt x="272" y="71"/>
                    <a:pt x="242" y="73"/>
                  </a:cubicBezTo>
                  <a:cubicBezTo>
                    <a:pt x="239" y="82"/>
                    <a:pt x="235" y="90"/>
                    <a:pt x="232" y="99"/>
                  </a:cubicBezTo>
                  <a:cubicBezTo>
                    <a:pt x="230" y="98"/>
                    <a:pt x="228" y="98"/>
                    <a:pt x="226" y="97"/>
                  </a:cubicBezTo>
                  <a:cubicBezTo>
                    <a:pt x="228" y="88"/>
                    <a:pt x="229" y="79"/>
                    <a:pt x="230" y="69"/>
                  </a:cubicBezTo>
                  <a:cubicBezTo>
                    <a:pt x="224" y="68"/>
                    <a:pt x="218" y="67"/>
                    <a:pt x="213" y="66"/>
                  </a:cubicBezTo>
                  <a:cubicBezTo>
                    <a:pt x="209" y="76"/>
                    <a:pt x="206" y="84"/>
                    <a:pt x="201" y="96"/>
                  </a:cubicBezTo>
                  <a:cubicBezTo>
                    <a:pt x="195" y="62"/>
                    <a:pt x="195" y="62"/>
                    <a:pt x="183" y="61"/>
                  </a:cubicBezTo>
                  <a:cubicBezTo>
                    <a:pt x="180" y="69"/>
                    <a:pt x="176" y="77"/>
                    <a:pt x="171" y="88"/>
                  </a:cubicBezTo>
                  <a:cubicBezTo>
                    <a:pt x="164" y="74"/>
                    <a:pt x="183" y="51"/>
                    <a:pt x="154" y="54"/>
                  </a:cubicBezTo>
                  <a:cubicBezTo>
                    <a:pt x="151" y="62"/>
                    <a:pt x="147" y="70"/>
                    <a:pt x="144" y="78"/>
                  </a:cubicBezTo>
                  <a:cubicBezTo>
                    <a:pt x="143" y="78"/>
                    <a:pt x="141" y="78"/>
                    <a:pt x="139" y="77"/>
                  </a:cubicBezTo>
                  <a:cubicBezTo>
                    <a:pt x="140" y="69"/>
                    <a:pt x="141" y="60"/>
                    <a:pt x="141" y="52"/>
                  </a:cubicBezTo>
                  <a:cubicBezTo>
                    <a:pt x="115" y="34"/>
                    <a:pt x="125" y="70"/>
                    <a:pt x="110" y="71"/>
                  </a:cubicBezTo>
                  <a:cubicBezTo>
                    <a:pt x="110" y="61"/>
                    <a:pt x="111" y="53"/>
                    <a:pt x="112" y="43"/>
                  </a:cubicBezTo>
                  <a:cubicBezTo>
                    <a:pt x="104" y="41"/>
                    <a:pt x="98" y="40"/>
                    <a:pt x="90" y="38"/>
                  </a:cubicBezTo>
                  <a:cubicBezTo>
                    <a:pt x="85" y="56"/>
                    <a:pt x="81" y="72"/>
                    <a:pt x="77" y="89"/>
                  </a:cubicBezTo>
                  <a:cubicBezTo>
                    <a:pt x="87" y="92"/>
                    <a:pt x="94" y="95"/>
                    <a:pt x="102" y="97"/>
                  </a:cubicBezTo>
                  <a:cubicBezTo>
                    <a:pt x="159" y="110"/>
                    <a:pt x="216" y="123"/>
                    <a:pt x="273" y="136"/>
                  </a:cubicBezTo>
                  <a:cubicBezTo>
                    <a:pt x="312" y="145"/>
                    <a:pt x="311" y="145"/>
                    <a:pt x="320" y="107"/>
                  </a:cubicBezTo>
                  <a:cubicBezTo>
                    <a:pt x="324" y="88"/>
                    <a:pt x="316" y="85"/>
                    <a:pt x="301" y="87"/>
                  </a:cubicBezTo>
                  <a:cubicBezTo>
                    <a:pt x="297" y="96"/>
                    <a:pt x="294" y="104"/>
                    <a:pt x="290" y="113"/>
                  </a:cubicBezTo>
                  <a:cubicBezTo>
                    <a:pt x="289" y="112"/>
                    <a:pt x="287" y="112"/>
                    <a:pt x="286" y="111"/>
                  </a:cubicBezTo>
                  <a:cubicBezTo>
                    <a:pt x="286" y="102"/>
                    <a:pt x="287" y="92"/>
                    <a:pt x="288" y="83"/>
                  </a:cubicBezTo>
                  <a:cubicBezTo>
                    <a:pt x="261" y="71"/>
                    <a:pt x="271" y="99"/>
                    <a:pt x="259" y="106"/>
                  </a:cubicBez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14"/>
            <p:cNvSpPr>
              <a:spLocks noEditPoints="1"/>
            </p:cNvSpPr>
            <p:nvPr userDrawn="1"/>
          </p:nvSpPr>
          <p:spPr bwMode="auto">
            <a:xfrm>
              <a:off x="2593976" y="-1236663"/>
              <a:ext cx="207963" cy="287338"/>
            </a:xfrm>
            <a:custGeom>
              <a:avLst/>
              <a:gdLst>
                <a:gd name="T0" fmla="*/ 162 w 164"/>
                <a:gd name="T1" fmla="*/ 43 h 225"/>
                <a:gd name="T2" fmla="*/ 53 w 164"/>
                <a:gd name="T3" fmla="*/ 219 h 225"/>
                <a:gd name="T4" fmla="*/ 30 w 164"/>
                <a:gd name="T5" fmla="*/ 208 h 225"/>
                <a:gd name="T6" fmla="*/ 138 w 164"/>
                <a:gd name="T7" fmla="*/ 4 h 225"/>
                <a:gd name="T8" fmla="*/ 158 w 164"/>
                <a:gd name="T9" fmla="*/ 15 h 225"/>
                <a:gd name="T10" fmla="*/ 162 w 164"/>
                <a:gd name="T11" fmla="*/ 43 h 225"/>
                <a:gd name="T12" fmla="*/ 85 w 164"/>
                <a:gd name="T13" fmla="*/ 136 h 225"/>
                <a:gd name="T14" fmla="*/ 140 w 164"/>
                <a:gd name="T15" fmla="*/ 86 h 225"/>
                <a:gd name="T16" fmla="*/ 85 w 164"/>
                <a:gd name="T17" fmla="*/ 136 h 225"/>
                <a:gd name="T18" fmla="*/ 91 w 164"/>
                <a:gd name="T19" fmla="*/ 45 h 225"/>
                <a:gd name="T20" fmla="*/ 84 w 164"/>
                <a:gd name="T21" fmla="*/ 113 h 225"/>
                <a:gd name="T22" fmla="*/ 91 w 164"/>
                <a:gd name="T23" fmla="*/ 45 h 225"/>
                <a:gd name="T24" fmla="*/ 58 w 164"/>
                <a:gd name="T25" fmla="*/ 162 h 225"/>
                <a:gd name="T26" fmla="*/ 53 w 164"/>
                <a:gd name="T27" fmla="*/ 87 h 225"/>
                <a:gd name="T28" fmla="*/ 58 w 164"/>
                <a:gd name="T29" fmla="*/ 162 h 225"/>
                <a:gd name="T30" fmla="*/ 120 w 164"/>
                <a:gd name="T31" fmla="*/ 148 h 225"/>
                <a:gd name="T32" fmla="*/ 59 w 164"/>
                <a:gd name="T33" fmla="*/ 203 h 225"/>
                <a:gd name="T34" fmla="*/ 120 w 164"/>
                <a:gd name="T35" fmla="*/ 148 h 225"/>
                <a:gd name="T36" fmla="*/ 115 w 164"/>
                <a:gd name="T37" fmla="*/ 79 h 225"/>
                <a:gd name="T38" fmla="*/ 143 w 164"/>
                <a:gd name="T39" fmla="*/ 33 h 225"/>
                <a:gd name="T40" fmla="*/ 115 w 164"/>
                <a:gd name="T41" fmla="*/ 79 h 225"/>
                <a:gd name="T42" fmla="*/ 101 w 164"/>
                <a:gd name="T43" fmla="*/ 36 h 225"/>
                <a:gd name="T44" fmla="*/ 113 w 164"/>
                <a:gd name="T45" fmla="*/ 63 h 225"/>
                <a:gd name="T46" fmla="*/ 136 w 164"/>
                <a:gd name="T47" fmla="*/ 24 h 225"/>
                <a:gd name="T48" fmla="*/ 132 w 164"/>
                <a:gd name="T49" fmla="*/ 21 h 225"/>
                <a:gd name="T50" fmla="*/ 101 w 164"/>
                <a:gd name="T51" fmla="*/ 36 h 225"/>
                <a:gd name="T52" fmla="*/ 35 w 164"/>
                <a:gd name="T53" fmla="*/ 156 h 225"/>
                <a:gd name="T54" fmla="*/ 42 w 164"/>
                <a:gd name="T55" fmla="*/ 197 h 225"/>
                <a:gd name="T56" fmla="*/ 35 w 164"/>
                <a:gd name="T57" fmla="*/ 156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4" h="225">
                  <a:moveTo>
                    <a:pt x="162" y="43"/>
                  </a:moveTo>
                  <a:cubicBezTo>
                    <a:pt x="164" y="117"/>
                    <a:pt x="116" y="192"/>
                    <a:pt x="53" y="219"/>
                  </a:cubicBezTo>
                  <a:cubicBezTo>
                    <a:pt x="39" y="225"/>
                    <a:pt x="34" y="221"/>
                    <a:pt x="30" y="208"/>
                  </a:cubicBezTo>
                  <a:cubicBezTo>
                    <a:pt x="0" y="117"/>
                    <a:pt x="46" y="30"/>
                    <a:pt x="138" y="4"/>
                  </a:cubicBezTo>
                  <a:cubicBezTo>
                    <a:pt x="150" y="0"/>
                    <a:pt x="156" y="3"/>
                    <a:pt x="158" y="15"/>
                  </a:cubicBezTo>
                  <a:cubicBezTo>
                    <a:pt x="160" y="26"/>
                    <a:pt x="161" y="37"/>
                    <a:pt x="162" y="43"/>
                  </a:cubicBezTo>
                  <a:close/>
                  <a:moveTo>
                    <a:pt x="85" y="136"/>
                  </a:moveTo>
                  <a:cubicBezTo>
                    <a:pt x="126" y="139"/>
                    <a:pt x="143" y="124"/>
                    <a:pt x="140" y="86"/>
                  </a:cubicBezTo>
                  <a:cubicBezTo>
                    <a:pt x="107" y="86"/>
                    <a:pt x="94" y="109"/>
                    <a:pt x="85" y="136"/>
                  </a:cubicBezTo>
                  <a:close/>
                  <a:moveTo>
                    <a:pt x="91" y="45"/>
                  </a:moveTo>
                  <a:cubicBezTo>
                    <a:pt x="56" y="67"/>
                    <a:pt x="55" y="82"/>
                    <a:pt x="84" y="113"/>
                  </a:cubicBezTo>
                  <a:cubicBezTo>
                    <a:pt x="96" y="92"/>
                    <a:pt x="116" y="71"/>
                    <a:pt x="91" y="45"/>
                  </a:cubicBezTo>
                  <a:close/>
                  <a:moveTo>
                    <a:pt x="58" y="162"/>
                  </a:moveTo>
                  <a:cubicBezTo>
                    <a:pt x="80" y="132"/>
                    <a:pt x="79" y="118"/>
                    <a:pt x="53" y="87"/>
                  </a:cubicBezTo>
                  <a:cubicBezTo>
                    <a:pt x="32" y="117"/>
                    <a:pt x="33" y="132"/>
                    <a:pt x="58" y="162"/>
                  </a:cubicBezTo>
                  <a:close/>
                  <a:moveTo>
                    <a:pt x="120" y="148"/>
                  </a:moveTo>
                  <a:cubicBezTo>
                    <a:pt x="78" y="145"/>
                    <a:pt x="63" y="159"/>
                    <a:pt x="59" y="203"/>
                  </a:cubicBezTo>
                  <a:cubicBezTo>
                    <a:pt x="80" y="184"/>
                    <a:pt x="98" y="167"/>
                    <a:pt x="120" y="148"/>
                  </a:cubicBezTo>
                  <a:close/>
                  <a:moveTo>
                    <a:pt x="115" y="79"/>
                  </a:moveTo>
                  <a:cubicBezTo>
                    <a:pt x="149" y="75"/>
                    <a:pt x="156" y="65"/>
                    <a:pt x="143" y="33"/>
                  </a:cubicBezTo>
                  <a:cubicBezTo>
                    <a:pt x="133" y="49"/>
                    <a:pt x="125" y="63"/>
                    <a:pt x="115" y="79"/>
                  </a:cubicBezTo>
                  <a:close/>
                  <a:moveTo>
                    <a:pt x="101" y="36"/>
                  </a:moveTo>
                  <a:cubicBezTo>
                    <a:pt x="105" y="46"/>
                    <a:pt x="108" y="53"/>
                    <a:pt x="113" y="63"/>
                  </a:cubicBezTo>
                  <a:cubicBezTo>
                    <a:pt x="122" y="48"/>
                    <a:pt x="129" y="36"/>
                    <a:pt x="136" y="24"/>
                  </a:cubicBezTo>
                  <a:cubicBezTo>
                    <a:pt x="135" y="23"/>
                    <a:pt x="134" y="22"/>
                    <a:pt x="132" y="21"/>
                  </a:cubicBezTo>
                  <a:cubicBezTo>
                    <a:pt x="123" y="26"/>
                    <a:pt x="113" y="30"/>
                    <a:pt x="101" y="36"/>
                  </a:cubicBezTo>
                  <a:close/>
                  <a:moveTo>
                    <a:pt x="35" y="156"/>
                  </a:moveTo>
                  <a:cubicBezTo>
                    <a:pt x="37" y="169"/>
                    <a:pt x="39" y="181"/>
                    <a:pt x="42" y="197"/>
                  </a:cubicBezTo>
                  <a:cubicBezTo>
                    <a:pt x="60" y="178"/>
                    <a:pt x="48" y="167"/>
                    <a:pt x="35" y="156"/>
                  </a:cubicBez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15"/>
            <p:cNvSpPr>
              <a:spLocks noEditPoints="1"/>
            </p:cNvSpPr>
            <p:nvPr userDrawn="1"/>
          </p:nvSpPr>
          <p:spPr bwMode="auto">
            <a:xfrm>
              <a:off x="2740026" y="-666750"/>
              <a:ext cx="263525" cy="238125"/>
            </a:xfrm>
            <a:custGeom>
              <a:avLst/>
              <a:gdLst>
                <a:gd name="T0" fmla="*/ 104 w 208"/>
                <a:gd name="T1" fmla="*/ 2 h 186"/>
                <a:gd name="T2" fmla="*/ 194 w 208"/>
                <a:gd name="T3" fmla="*/ 110 h 186"/>
                <a:gd name="T4" fmla="*/ 78 w 208"/>
                <a:gd name="T5" fmla="*/ 152 h 186"/>
                <a:gd name="T6" fmla="*/ 35 w 208"/>
                <a:gd name="T7" fmla="*/ 138 h 186"/>
                <a:gd name="T8" fmla="*/ 3 w 208"/>
                <a:gd name="T9" fmla="*/ 101 h 186"/>
                <a:gd name="T10" fmla="*/ 104 w 208"/>
                <a:gd name="T11" fmla="*/ 2 h 186"/>
                <a:gd name="T12" fmla="*/ 95 w 208"/>
                <a:gd name="T13" fmla="*/ 89 h 186"/>
                <a:gd name="T14" fmla="*/ 100 w 208"/>
                <a:gd name="T15" fmla="*/ 102 h 186"/>
                <a:gd name="T16" fmla="*/ 112 w 208"/>
                <a:gd name="T17" fmla="*/ 113 h 186"/>
                <a:gd name="T18" fmla="*/ 128 w 208"/>
                <a:gd name="T19" fmla="*/ 104 h 186"/>
                <a:gd name="T20" fmla="*/ 121 w 208"/>
                <a:gd name="T21" fmla="*/ 68 h 186"/>
                <a:gd name="T22" fmla="*/ 75 w 208"/>
                <a:gd name="T23" fmla="*/ 79 h 186"/>
                <a:gd name="T24" fmla="*/ 108 w 208"/>
                <a:gd name="T25" fmla="*/ 151 h 186"/>
                <a:gd name="T26" fmla="*/ 179 w 208"/>
                <a:gd name="T27" fmla="*/ 111 h 186"/>
                <a:gd name="T28" fmla="*/ 141 w 208"/>
                <a:gd name="T29" fmla="*/ 22 h 186"/>
                <a:gd name="T30" fmla="*/ 20 w 208"/>
                <a:gd name="T31" fmla="*/ 88 h 186"/>
                <a:gd name="T32" fmla="*/ 50 w 208"/>
                <a:gd name="T33" fmla="*/ 123 h 186"/>
                <a:gd name="T34" fmla="*/ 52 w 208"/>
                <a:gd name="T35" fmla="*/ 122 h 186"/>
                <a:gd name="T36" fmla="*/ 58 w 208"/>
                <a:gd name="T37" fmla="*/ 80 h 186"/>
                <a:gd name="T38" fmla="*/ 115 w 208"/>
                <a:gd name="T39" fmla="*/ 50 h 186"/>
                <a:gd name="T40" fmla="*/ 146 w 208"/>
                <a:gd name="T41" fmla="*/ 99 h 186"/>
                <a:gd name="T42" fmla="*/ 107 w 208"/>
                <a:gd name="T43" fmla="*/ 127 h 186"/>
                <a:gd name="T44" fmla="*/ 95 w 208"/>
                <a:gd name="T45" fmla="*/ 89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8" h="186">
                  <a:moveTo>
                    <a:pt x="104" y="2"/>
                  </a:moveTo>
                  <a:cubicBezTo>
                    <a:pt x="169" y="0"/>
                    <a:pt x="208" y="47"/>
                    <a:pt x="194" y="110"/>
                  </a:cubicBezTo>
                  <a:cubicBezTo>
                    <a:pt x="182" y="162"/>
                    <a:pt x="120" y="186"/>
                    <a:pt x="78" y="152"/>
                  </a:cubicBezTo>
                  <a:cubicBezTo>
                    <a:pt x="64" y="141"/>
                    <a:pt x="51" y="138"/>
                    <a:pt x="35" y="138"/>
                  </a:cubicBezTo>
                  <a:cubicBezTo>
                    <a:pt x="2" y="137"/>
                    <a:pt x="0" y="133"/>
                    <a:pt x="3" y="101"/>
                  </a:cubicBezTo>
                  <a:cubicBezTo>
                    <a:pt x="11" y="37"/>
                    <a:pt x="46" y="2"/>
                    <a:pt x="104" y="2"/>
                  </a:cubicBezTo>
                  <a:close/>
                  <a:moveTo>
                    <a:pt x="95" y="89"/>
                  </a:moveTo>
                  <a:cubicBezTo>
                    <a:pt x="97" y="95"/>
                    <a:pt x="98" y="99"/>
                    <a:pt x="100" y="102"/>
                  </a:cubicBezTo>
                  <a:cubicBezTo>
                    <a:pt x="104" y="106"/>
                    <a:pt x="108" y="114"/>
                    <a:pt x="112" y="113"/>
                  </a:cubicBezTo>
                  <a:cubicBezTo>
                    <a:pt x="117" y="113"/>
                    <a:pt x="124" y="109"/>
                    <a:pt x="128" y="104"/>
                  </a:cubicBezTo>
                  <a:cubicBezTo>
                    <a:pt x="137" y="93"/>
                    <a:pt x="133" y="76"/>
                    <a:pt x="121" y="68"/>
                  </a:cubicBezTo>
                  <a:cubicBezTo>
                    <a:pt x="106" y="58"/>
                    <a:pt x="86" y="63"/>
                    <a:pt x="75" y="79"/>
                  </a:cubicBezTo>
                  <a:cubicBezTo>
                    <a:pt x="57" y="107"/>
                    <a:pt x="74" y="144"/>
                    <a:pt x="108" y="151"/>
                  </a:cubicBezTo>
                  <a:cubicBezTo>
                    <a:pt x="142" y="158"/>
                    <a:pt x="170" y="142"/>
                    <a:pt x="179" y="111"/>
                  </a:cubicBezTo>
                  <a:cubicBezTo>
                    <a:pt x="190" y="72"/>
                    <a:pt x="174" y="35"/>
                    <a:pt x="141" y="22"/>
                  </a:cubicBezTo>
                  <a:cubicBezTo>
                    <a:pt x="85" y="0"/>
                    <a:pt x="33" y="28"/>
                    <a:pt x="20" y="88"/>
                  </a:cubicBezTo>
                  <a:cubicBezTo>
                    <a:pt x="12" y="122"/>
                    <a:pt x="15" y="125"/>
                    <a:pt x="50" y="123"/>
                  </a:cubicBezTo>
                  <a:cubicBezTo>
                    <a:pt x="51" y="123"/>
                    <a:pt x="52" y="121"/>
                    <a:pt x="52" y="122"/>
                  </a:cubicBezTo>
                  <a:cubicBezTo>
                    <a:pt x="54" y="107"/>
                    <a:pt x="54" y="92"/>
                    <a:pt x="58" y="80"/>
                  </a:cubicBezTo>
                  <a:cubicBezTo>
                    <a:pt x="66" y="57"/>
                    <a:pt x="93" y="44"/>
                    <a:pt x="115" y="50"/>
                  </a:cubicBezTo>
                  <a:cubicBezTo>
                    <a:pt x="137" y="55"/>
                    <a:pt x="149" y="74"/>
                    <a:pt x="146" y="99"/>
                  </a:cubicBezTo>
                  <a:cubicBezTo>
                    <a:pt x="144" y="118"/>
                    <a:pt x="126" y="131"/>
                    <a:pt x="107" y="127"/>
                  </a:cubicBezTo>
                  <a:cubicBezTo>
                    <a:pt x="89" y="124"/>
                    <a:pt x="81" y="105"/>
                    <a:pt x="95" y="89"/>
                  </a:cubicBez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16"/>
            <p:cNvSpPr>
              <a:spLocks noEditPoints="1"/>
            </p:cNvSpPr>
            <p:nvPr userDrawn="1"/>
          </p:nvSpPr>
          <p:spPr bwMode="auto">
            <a:xfrm>
              <a:off x="1868488" y="-1236663"/>
              <a:ext cx="260350" cy="273050"/>
            </a:xfrm>
            <a:custGeom>
              <a:avLst/>
              <a:gdLst>
                <a:gd name="T0" fmla="*/ 103 w 205"/>
                <a:gd name="T1" fmla="*/ 0 h 214"/>
                <a:gd name="T2" fmla="*/ 139 w 205"/>
                <a:gd name="T3" fmla="*/ 52 h 214"/>
                <a:gd name="T4" fmla="*/ 142 w 205"/>
                <a:gd name="T5" fmla="*/ 84 h 214"/>
                <a:gd name="T6" fmla="*/ 189 w 205"/>
                <a:gd name="T7" fmla="*/ 142 h 214"/>
                <a:gd name="T8" fmla="*/ 201 w 205"/>
                <a:gd name="T9" fmla="*/ 183 h 214"/>
                <a:gd name="T10" fmla="*/ 170 w 205"/>
                <a:gd name="T11" fmla="*/ 211 h 214"/>
                <a:gd name="T12" fmla="*/ 131 w 205"/>
                <a:gd name="T13" fmla="*/ 193 h 214"/>
                <a:gd name="T14" fmla="*/ 74 w 205"/>
                <a:gd name="T15" fmla="*/ 194 h 214"/>
                <a:gd name="T16" fmla="*/ 35 w 205"/>
                <a:gd name="T17" fmla="*/ 211 h 214"/>
                <a:gd name="T18" fmla="*/ 3 w 205"/>
                <a:gd name="T19" fmla="*/ 179 h 214"/>
                <a:gd name="T20" fmla="*/ 22 w 205"/>
                <a:gd name="T21" fmla="*/ 139 h 214"/>
                <a:gd name="T22" fmla="*/ 70 w 205"/>
                <a:gd name="T23" fmla="*/ 69 h 214"/>
                <a:gd name="T24" fmla="*/ 66 w 205"/>
                <a:gd name="T25" fmla="*/ 53 h 214"/>
                <a:gd name="T26" fmla="*/ 103 w 205"/>
                <a:gd name="T27" fmla="*/ 0 h 214"/>
                <a:gd name="T28" fmla="*/ 152 w 205"/>
                <a:gd name="T29" fmla="*/ 133 h 214"/>
                <a:gd name="T30" fmla="*/ 126 w 205"/>
                <a:gd name="T31" fmla="*/ 84 h 214"/>
                <a:gd name="T32" fmla="*/ 80 w 205"/>
                <a:gd name="T33" fmla="*/ 85 h 214"/>
                <a:gd name="T34" fmla="*/ 54 w 205"/>
                <a:gd name="T35" fmla="*/ 135 h 214"/>
                <a:gd name="T36" fmla="*/ 104 w 205"/>
                <a:gd name="T37" fmla="*/ 167 h 214"/>
                <a:gd name="T38" fmla="*/ 152 w 205"/>
                <a:gd name="T39" fmla="*/ 133 h 214"/>
                <a:gd name="T40" fmla="*/ 42 w 205"/>
                <a:gd name="T41" fmla="*/ 145 h 214"/>
                <a:gd name="T42" fmla="*/ 16 w 205"/>
                <a:gd name="T43" fmla="*/ 174 h 214"/>
                <a:gd name="T44" fmla="*/ 42 w 205"/>
                <a:gd name="T45" fmla="*/ 199 h 214"/>
                <a:gd name="T46" fmla="*/ 69 w 205"/>
                <a:gd name="T47" fmla="*/ 172 h 214"/>
                <a:gd name="T48" fmla="*/ 42 w 205"/>
                <a:gd name="T49" fmla="*/ 145 h 214"/>
                <a:gd name="T50" fmla="*/ 165 w 205"/>
                <a:gd name="T51" fmla="*/ 199 h 214"/>
                <a:gd name="T52" fmla="*/ 191 w 205"/>
                <a:gd name="T53" fmla="*/ 171 h 214"/>
                <a:gd name="T54" fmla="*/ 164 w 205"/>
                <a:gd name="T55" fmla="*/ 145 h 214"/>
                <a:gd name="T56" fmla="*/ 138 w 205"/>
                <a:gd name="T57" fmla="*/ 172 h 214"/>
                <a:gd name="T58" fmla="*/ 165 w 205"/>
                <a:gd name="T59" fmla="*/ 199 h 214"/>
                <a:gd name="T60" fmla="*/ 129 w 205"/>
                <a:gd name="T61" fmla="*/ 36 h 214"/>
                <a:gd name="T62" fmla="*/ 104 w 205"/>
                <a:gd name="T63" fmla="*/ 13 h 214"/>
                <a:gd name="T64" fmla="*/ 77 w 205"/>
                <a:gd name="T65" fmla="*/ 40 h 214"/>
                <a:gd name="T66" fmla="*/ 103 w 205"/>
                <a:gd name="T67" fmla="*/ 66 h 214"/>
                <a:gd name="T68" fmla="*/ 129 w 205"/>
                <a:gd name="T69" fmla="*/ 36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5" h="214">
                  <a:moveTo>
                    <a:pt x="103" y="0"/>
                  </a:moveTo>
                  <a:cubicBezTo>
                    <a:pt x="130" y="1"/>
                    <a:pt x="149" y="26"/>
                    <a:pt x="139" y="52"/>
                  </a:cubicBezTo>
                  <a:cubicBezTo>
                    <a:pt x="135" y="64"/>
                    <a:pt x="136" y="74"/>
                    <a:pt x="142" y="84"/>
                  </a:cubicBezTo>
                  <a:cubicBezTo>
                    <a:pt x="155" y="105"/>
                    <a:pt x="161" y="131"/>
                    <a:pt x="189" y="142"/>
                  </a:cubicBezTo>
                  <a:cubicBezTo>
                    <a:pt x="204" y="149"/>
                    <a:pt x="205" y="167"/>
                    <a:pt x="201" y="183"/>
                  </a:cubicBezTo>
                  <a:cubicBezTo>
                    <a:pt x="197" y="199"/>
                    <a:pt x="186" y="209"/>
                    <a:pt x="170" y="211"/>
                  </a:cubicBezTo>
                  <a:cubicBezTo>
                    <a:pt x="154" y="213"/>
                    <a:pt x="140" y="207"/>
                    <a:pt x="131" y="193"/>
                  </a:cubicBezTo>
                  <a:cubicBezTo>
                    <a:pt x="117" y="173"/>
                    <a:pt x="88" y="173"/>
                    <a:pt x="74" y="194"/>
                  </a:cubicBezTo>
                  <a:cubicBezTo>
                    <a:pt x="65" y="208"/>
                    <a:pt x="51" y="214"/>
                    <a:pt x="35" y="211"/>
                  </a:cubicBezTo>
                  <a:cubicBezTo>
                    <a:pt x="17" y="207"/>
                    <a:pt x="6" y="197"/>
                    <a:pt x="3" y="179"/>
                  </a:cubicBezTo>
                  <a:cubicBezTo>
                    <a:pt x="0" y="162"/>
                    <a:pt x="5" y="145"/>
                    <a:pt x="22" y="139"/>
                  </a:cubicBezTo>
                  <a:cubicBezTo>
                    <a:pt x="54" y="126"/>
                    <a:pt x="55" y="93"/>
                    <a:pt x="70" y="69"/>
                  </a:cubicBezTo>
                  <a:cubicBezTo>
                    <a:pt x="72" y="66"/>
                    <a:pt x="68" y="59"/>
                    <a:pt x="66" y="53"/>
                  </a:cubicBezTo>
                  <a:cubicBezTo>
                    <a:pt x="57" y="27"/>
                    <a:pt x="76" y="0"/>
                    <a:pt x="103" y="0"/>
                  </a:cubicBezTo>
                  <a:close/>
                  <a:moveTo>
                    <a:pt x="152" y="133"/>
                  </a:moveTo>
                  <a:cubicBezTo>
                    <a:pt x="143" y="116"/>
                    <a:pt x="135" y="100"/>
                    <a:pt x="126" y="84"/>
                  </a:cubicBezTo>
                  <a:cubicBezTo>
                    <a:pt x="121" y="75"/>
                    <a:pt x="85" y="75"/>
                    <a:pt x="80" y="85"/>
                  </a:cubicBezTo>
                  <a:cubicBezTo>
                    <a:pt x="71" y="100"/>
                    <a:pt x="64" y="116"/>
                    <a:pt x="54" y="135"/>
                  </a:cubicBezTo>
                  <a:cubicBezTo>
                    <a:pt x="76" y="139"/>
                    <a:pt x="75" y="168"/>
                    <a:pt x="104" y="167"/>
                  </a:cubicBezTo>
                  <a:cubicBezTo>
                    <a:pt x="131" y="166"/>
                    <a:pt x="131" y="139"/>
                    <a:pt x="152" y="133"/>
                  </a:cubicBezTo>
                  <a:close/>
                  <a:moveTo>
                    <a:pt x="42" y="145"/>
                  </a:moveTo>
                  <a:cubicBezTo>
                    <a:pt x="26" y="146"/>
                    <a:pt x="14" y="159"/>
                    <a:pt x="16" y="174"/>
                  </a:cubicBezTo>
                  <a:cubicBezTo>
                    <a:pt x="17" y="189"/>
                    <a:pt x="26" y="198"/>
                    <a:pt x="42" y="199"/>
                  </a:cubicBezTo>
                  <a:cubicBezTo>
                    <a:pt x="56" y="199"/>
                    <a:pt x="69" y="186"/>
                    <a:pt x="69" y="172"/>
                  </a:cubicBezTo>
                  <a:cubicBezTo>
                    <a:pt x="69" y="156"/>
                    <a:pt x="57" y="145"/>
                    <a:pt x="42" y="145"/>
                  </a:cubicBezTo>
                  <a:close/>
                  <a:moveTo>
                    <a:pt x="165" y="199"/>
                  </a:moveTo>
                  <a:cubicBezTo>
                    <a:pt x="179" y="198"/>
                    <a:pt x="191" y="187"/>
                    <a:pt x="191" y="171"/>
                  </a:cubicBezTo>
                  <a:cubicBezTo>
                    <a:pt x="190" y="156"/>
                    <a:pt x="179" y="145"/>
                    <a:pt x="164" y="145"/>
                  </a:cubicBezTo>
                  <a:cubicBezTo>
                    <a:pt x="149" y="146"/>
                    <a:pt x="138" y="157"/>
                    <a:pt x="138" y="172"/>
                  </a:cubicBezTo>
                  <a:cubicBezTo>
                    <a:pt x="138" y="187"/>
                    <a:pt x="150" y="199"/>
                    <a:pt x="165" y="199"/>
                  </a:cubicBezTo>
                  <a:close/>
                  <a:moveTo>
                    <a:pt x="129" y="36"/>
                  </a:moveTo>
                  <a:cubicBezTo>
                    <a:pt x="128" y="22"/>
                    <a:pt x="120" y="13"/>
                    <a:pt x="104" y="13"/>
                  </a:cubicBezTo>
                  <a:cubicBezTo>
                    <a:pt x="89" y="13"/>
                    <a:pt x="77" y="25"/>
                    <a:pt x="77" y="40"/>
                  </a:cubicBezTo>
                  <a:cubicBezTo>
                    <a:pt x="77" y="54"/>
                    <a:pt x="88" y="66"/>
                    <a:pt x="103" y="66"/>
                  </a:cubicBezTo>
                  <a:cubicBezTo>
                    <a:pt x="119" y="66"/>
                    <a:pt x="130" y="54"/>
                    <a:pt x="129" y="36"/>
                  </a:cubicBez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3113088" y="-992188"/>
              <a:ext cx="93663" cy="109538"/>
            </a:xfrm>
            <a:custGeom>
              <a:avLst/>
              <a:gdLst>
                <a:gd name="T0" fmla="*/ 41 w 74"/>
                <a:gd name="T1" fmla="*/ 0 h 87"/>
                <a:gd name="T2" fmla="*/ 73 w 74"/>
                <a:gd name="T3" fmla="*/ 77 h 87"/>
                <a:gd name="T4" fmla="*/ 70 w 74"/>
                <a:gd name="T5" fmla="*/ 85 h 87"/>
                <a:gd name="T6" fmla="*/ 62 w 74"/>
                <a:gd name="T7" fmla="*/ 83 h 87"/>
                <a:gd name="T8" fmla="*/ 10 w 74"/>
                <a:gd name="T9" fmla="*/ 87 h 87"/>
                <a:gd name="T10" fmla="*/ 41 w 74"/>
                <a:gd name="T1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7">
                  <a:moveTo>
                    <a:pt x="41" y="0"/>
                  </a:moveTo>
                  <a:cubicBezTo>
                    <a:pt x="53" y="28"/>
                    <a:pt x="63" y="52"/>
                    <a:pt x="73" y="77"/>
                  </a:cubicBezTo>
                  <a:cubicBezTo>
                    <a:pt x="74" y="79"/>
                    <a:pt x="72" y="84"/>
                    <a:pt x="70" y="85"/>
                  </a:cubicBezTo>
                  <a:cubicBezTo>
                    <a:pt x="68" y="86"/>
                    <a:pt x="64" y="85"/>
                    <a:pt x="62" y="83"/>
                  </a:cubicBezTo>
                  <a:cubicBezTo>
                    <a:pt x="38" y="60"/>
                    <a:pt x="30" y="61"/>
                    <a:pt x="10" y="87"/>
                  </a:cubicBezTo>
                  <a:cubicBezTo>
                    <a:pt x="0" y="78"/>
                    <a:pt x="15" y="31"/>
                    <a:pt x="41" y="0"/>
                  </a:cubicBez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1697038" y="-592138"/>
              <a:ext cx="79375" cy="82550"/>
            </a:xfrm>
            <a:custGeom>
              <a:avLst/>
              <a:gdLst>
                <a:gd name="T0" fmla="*/ 21 w 63"/>
                <a:gd name="T1" fmla="*/ 31 h 65"/>
                <a:gd name="T2" fmla="*/ 4 w 63"/>
                <a:gd name="T3" fmla="*/ 5 h 65"/>
                <a:gd name="T4" fmla="*/ 10 w 63"/>
                <a:gd name="T5" fmla="*/ 0 h 65"/>
                <a:gd name="T6" fmla="*/ 32 w 63"/>
                <a:gd name="T7" fmla="*/ 19 h 65"/>
                <a:gd name="T8" fmla="*/ 58 w 63"/>
                <a:gd name="T9" fmla="*/ 3 h 65"/>
                <a:gd name="T10" fmla="*/ 62 w 63"/>
                <a:gd name="T11" fmla="*/ 9 h 65"/>
                <a:gd name="T12" fmla="*/ 44 w 63"/>
                <a:gd name="T13" fmla="*/ 33 h 65"/>
                <a:gd name="T14" fmla="*/ 61 w 63"/>
                <a:gd name="T15" fmla="*/ 54 h 65"/>
                <a:gd name="T16" fmla="*/ 61 w 63"/>
                <a:gd name="T17" fmla="*/ 65 h 65"/>
                <a:gd name="T18" fmla="*/ 51 w 63"/>
                <a:gd name="T19" fmla="*/ 63 h 65"/>
                <a:gd name="T20" fmla="*/ 33 w 63"/>
                <a:gd name="T21" fmla="*/ 44 h 65"/>
                <a:gd name="T22" fmla="*/ 7 w 63"/>
                <a:gd name="T23" fmla="*/ 64 h 65"/>
                <a:gd name="T24" fmla="*/ 0 w 63"/>
                <a:gd name="T25" fmla="*/ 59 h 65"/>
                <a:gd name="T26" fmla="*/ 21 w 63"/>
                <a:gd name="T27" fmla="*/ 3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65">
                  <a:moveTo>
                    <a:pt x="21" y="31"/>
                  </a:moveTo>
                  <a:cubicBezTo>
                    <a:pt x="15" y="22"/>
                    <a:pt x="9" y="13"/>
                    <a:pt x="4" y="5"/>
                  </a:cubicBezTo>
                  <a:cubicBezTo>
                    <a:pt x="6" y="3"/>
                    <a:pt x="8" y="1"/>
                    <a:pt x="10" y="0"/>
                  </a:cubicBezTo>
                  <a:cubicBezTo>
                    <a:pt x="17" y="6"/>
                    <a:pt x="25" y="12"/>
                    <a:pt x="32" y="19"/>
                  </a:cubicBezTo>
                  <a:cubicBezTo>
                    <a:pt x="41" y="14"/>
                    <a:pt x="49" y="8"/>
                    <a:pt x="58" y="3"/>
                  </a:cubicBezTo>
                  <a:cubicBezTo>
                    <a:pt x="59" y="5"/>
                    <a:pt x="61" y="7"/>
                    <a:pt x="62" y="9"/>
                  </a:cubicBezTo>
                  <a:cubicBezTo>
                    <a:pt x="57" y="17"/>
                    <a:pt x="51" y="24"/>
                    <a:pt x="44" y="33"/>
                  </a:cubicBezTo>
                  <a:cubicBezTo>
                    <a:pt x="50" y="40"/>
                    <a:pt x="56" y="47"/>
                    <a:pt x="61" y="54"/>
                  </a:cubicBezTo>
                  <a:cubicBezTo>
                    <a:pt x="63" y="57"/>
                    <a:pt x="61" y="61"/>
                    <a:pt x="61" y="65"/>
                  </a:cubicBezTo>
                  <a:cubicBezTo>
                    <a:pt x="58" y="64"/>
                    <a:pt x="53" y="65"/>
                    <a:pt x="51" y="63"/>
                  </a:cubicBezTo>
                  <a:cubicBezTo>
                    <a:pt x="45" y="57"/>
                    <a:pt x="39" y="51"/>
                    <a:pt x="33" y="44"/>
                  </a:cubicBezTo>
                  <a:cubicBezTo>
                    <a:pt x="24" y="51"/>
                    <a:pt x="15" y="58"/>
                    <a:pt x="7" y="64"/>
                  </a:cubicBezTo>
                  <a:cubicBezTo>
                    <a:pt x="5" y="63"/>
                    <a:pt x="2" y="61"/>
                    <a:pt x="0" y="59"/>
                  </a:cubicBezTo>
                  <a:cubicBezTo>
                    <a:pt x="7" y="50"/>
                    <a:pt x="13" y="41"/>
                    <a:pt x="21" y="31"/>
                  </a:cubicBez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19"/>
            <p:cNvSpPr>
              <a:spLocks/>
            </p:cNvSpPr>
            <p:nvPr userDrawn="1"/>
          </p:nvSpPr>
          <p:spPr bwMode="auto">
            <a:xfrm>
              <a:off x="1093788" y="-1193800"/>
              <a:ext cx="49213" cy="123825"/>
            </a:xfrm>
            <a:custGeom>
              <a:avLst/>
              <a:gdLst>
                <a:gd name="T0" fmla="*/ 24 w 38"/>
                <a:gd name="T1" fmla="*/ 37 h 96"/>
                <a:gd name="T2" fmla="*/ 0 w 38"/>
                <a:gd name="T3" fmla="*/ 48 h 96"/>
                <a:gd name="T4" fmla="*/ 10 w 38"/>
                <a:gd name="T5" fmla="*/ 25 h 96"/>
                <a:gd name="T6" fmla="*/ 30 w 38"/>
                <a:gd name="T7" fmla="*/ 0 h 96"/>
                <a:gd name="T8" fmla="*/ 38 w 38"/>
                <a:gd name="T9" fmla="*/ 2 h 96"/>
                <a:gd name="T10" fmla="*/ 38 w 38"/>
                <a:gd name="T11" fmla="*/ 40 h 96"/>
                <a:gd name="T12" fmla="*/ 37 w 38"/>
                <a:gd name="T13" fmla="*/ 78 h 96"/>
                <a:gd name="T14" fmla="*/ 31 w 38"/>
                <a:gd name="T15" fmla="*/ 96 h 96"/>
                <a:gd name="T16" fmla="*/ 24 w 38"/>
                <a:gd name="T17" fmla="*/ 77 h 96"/>
                <a:gd name="T18" fmla="*/ 24 w 38"/>
                <a:gd name="T19" fmla="*/ 3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96">
                  <a:moveTo>
                    <a:pt x="24" y="37"/>
                  </a:moveTo>
                  <a:cubicBezTo>
                    <a:pt x="15" y="41"/>
                    <a:pt x="7" y="45"/>
                    <a:pt x="0" y="48"/>
                  </a:cubicBezTo>
                  <a:cubicBezTo>
                    <a:pt x="3" y="40"/>
                    <a:pt x="5" y="32"/>
                    <a:pt x="10" y="25"/>
                  </a:cubicBezTo>
                  <a:cubicBezTo>
                    <a:pt x="15" y="16"/>
                    <a:pt x="23" y="8"/>
                    <a:pt x="30" y="0"/>
                  </a:cubicBezTo>
                  <a:cubicBezTo>
                    <a:pt x="32" y="1"/>
                    <a:pt x="35" y="1"/>
                    <a:pt x="38" y="2"/>
                  </a:cubicBezTo>
                  <a:cubicBezTo>
                    <a:pt x="38" y="15"/>
                    <a:pt x="38" y="27"/>
                    <a:pt x="38" y="40"/>
                  </a:cubicBezTo>
                  <a:cubicBezTo>
                    <a:pt x="38" y="53"/>
                    <a:pt x="38" y="65"/>
                    <a:pt x="37" y="78"/>
                  </a:cubicBezTo>
                  <a:cubicBezTo>
                    <a:pt x="37" y="84"/>
                    <a:pt x="33" y="90"/>
                    <a:pt x="31" y="96"/>
                  </a:cubicBezTo>
                  <a:cubicBezTo>
                    <a:pt x="29" y="90"/>
                    <a:pt x="25" y="84"/>
                    <a:pt x="24" y="77"/>
                  </a:cubicBezTo>
                  <a:cubicBezTo>
                    <a:pt x="23" y="64"/>
                    <a:pt x="24" y="50"/>
                    <a:pt x="24" y="37"/>
                  </a:cubicBez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0"/>
            <p:cNvSpPr>
              <a:spLocks/>
            </p:cNvSpPr>
            <p:nvPr userDrawn="1"/>
          </p:nvSpPr>
          <p:spPr bwMode="auto">
            <a:xfrm>
              <a:off x="2598738" y="-836613"/>
              <a:ext cx="63500" cy="61913"/>
            </a:xfrm>
            <a:custGeom>
              <a:avLst/>
              <a:gdLst>
                <a:gd name="T0" fmla="*/ 21 w 50"/>
                <a:gd name="T1" fmla="*/ 48 h 48"/>
                <a:gd name="T2" fmla="*/ 2 w 50"/>
                <a:gd name="T3" fmla="*/ 24 h 48"/>
                <a:gd name="T4" fmla="*/ 25 w 50"/>
                <a:gd name="T5" fmla="*/ 0 h 48"/>
                <a:gd name="T6" fmla="*/ 48 w 50"/>
                <a:gd name="T7" fmla="*/ 22 h 48"/>
                <a:gd name="T8" fmla="*/ 30 w 50"/>
                <a:gd name="T9" fmla="*/ 48 h 48"/>
                <a:gd name="T10" fmla="*/ 21 w 50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48">
                  <a:moveTo>
                    <a:pt x="21" y="48"/>
                  </a:moveTo>
                  <a:cubicBezTo>
                    <a:pt x="15" y="40"/>
                    <a:pt x="4" y="33"/>
                    <a:pt x="2" y="24"/>
                  </a:cubicBezTo>
                  <a:cubicBezTo>
                    <a:pt x="0" y="10"/>
                    <a:pt x="11" y="1"/>
                    <a:pt x="25" y="0"/>
                  </a:cubicBezTo>
                  <a:cubicBezTo>
                    <a:pt x="39" y="0"/>
                    <a:pt x="50" y="8"/>
                    <a:pt x="48" y="22"/>
                  </a:cubicBezTo>
                  <a:cubicBezTo>
                    <a:pt x="46" y="31"/>
                    <a:pt x="36" y="39"/>
                    <a:pt x="30" y="48"/>
                  </a:cubicBezTo>
                  <a:cubicBezTo>
                    <a:pt x="27" y="48"/>
                    <a:pt x="24" y="48"/>
                    <a:pt x="21" y="48"/>
                  </a:cubicBez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21"/>
            <p:cNvSpPr>
              <a:spLocks/>
            </p:cNvSpPr>
            <p:nvPr userDrawn="1"/>
          </p:nvSpPr>
          <p:spPr bwMode="auto">
            <a:xfrm>
              <a:off x="1487488" y="-981075"/>
              <a:ext cx="60325" cy="60325"/>
            </a:xfrm>
            <a:custGeom>
              <a:avLst/>
              <a:gdLst>
                <a:gd name="T0" fmla="*/ 20 w 48"/>
                <a:gd name="T1" fmla="*/ 0 h 48"/>
                <a:gd name="T2" fmla="*/ 48 w 48"/>
                <a:gd name="T3" fmla="*/ 25 h 48"/>
                <a:gd name="T4" fmla="*/ 26 w 48"/>
                <a:gd name="T5" fmla="*/ 48 h 48"/>
                <a:gd name="T6" fmla="*/ 2 w 48"/>
                <a:gd name="T7" fmla="*/ 26 h 48"/>
                <a:gd name="T8" fmla="*/ 20 w 48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20" y="0"/>
                  </a:moveTo>
                  <a:cubicBezTo>
                    <a:pt x="38" y="4"/>
                    <a:pt x="48" y="10"/>
                    <a:pt x="48" y="25"/>
                  </a:cubicBezTo>
                  <a:cubicBezTo>
                    <a:pt x="48" y="39"/>
                    <a:pt x="39" y="47"/>
                    <a:pt x="26" y="48"/>
                  </a:cubicBezTo>
                  <a:cubicBezTo>
                    <a:pt x="12" y="48"/>
                    <a:pt x="0" y="41"/>
                    <a:pt x="2" y="26"/>
                  </a:cubicBezTo>
                  <a:cubicBezTo>
                    <a:pt x="4" y="16"/>
                    <a:pt x="14" y="8"/>
                    <a:pt x="20" y="0"/>
                  </a:cubicBez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22"/>
            <p:cNvSpPr>
              <a:spLocks noEditPoints="1"/>
            </p:cNvSpPr>
            <p:nvPr userDrawn="1"/>
          </p:nvSpPr>
          <p:spPr bwMode="auto">
            <a:xfrm>
              <a:off x="1236663" y="-781050"/>
              <a:ext cx="320675" cy="249238"/>
            </a:xfrm>
            <a:custGeom>
              <a:avLst/>
              <a:gdLst>
                <a:gd name="T0" fmla="*/ 14 w 252"/>
                <a:gd name="T1" fmla="*/ 196 h 196"/>
                <a:gd name="T2" fmla="*/ 2 w 252"/>
                <a:gd name="T3" fmla="*/ 177 h 196"/>
                <a:gd name="T4" fmla="*/ 5 w 252"/>
                <a:gd name="T5" fmla="*/ 160 h 196"/>
                <a:gd name="T6" fmla="*/ 37 w 252"/>
                <a:gd name="T7" fmla="*/ 49 h 196"/>
                <a:gd name="T8" fmla="*/ 55 w 252"/>
                <a:gd name="T9" fmla="*/ 28 h 196"/>
                <a:gd name="T10" fmla="*/ 185 w 252"/>
                <a:gd name="T11" fmla="*/ 52 h 196"/>
                <a:gd name="T12" fmla="*/ 232 w 252"/>
                <a:gd name="T13" fmla="*/ 89 h 196"/>
                <a:gd name="T14" fmla="*/ 224 w 252"/>
                <a:gd name="T15" fmla="*/ 130 h 196"/>
                <a:gd name="T16" fmla="*/ 120 w 252"/>
                <a:gd name="T17" fmla="*/ 164 h 196"/>
                <a:gd name="T18" fmla="*/ 42 w 252"/>
                <a:gd name="T19" fmla="*/ 188 h 196"/>
                <a:gd name="T20" fmla="*/ 14 w 252"/>
                <a:gd name="T21" fmla="*/ 196 h 196"/>
                <a:gd name="T22" fmla="*/ 11 w 252"/>
                <a:gd name="T23" fmla="*/ 179 h 196"/>
                <a:gd name="T24" fmla="*/ 19 w 252"/>
                <a:gd name="T25" fmla="*/ 181 h 196"/>
                <a:gd name="T26" fmla="*/ 225 w 252"/>
                <a:gd name="T27" fmla="*/ 119 h 196"/>
                <a:gd name="T28" fmla="*/ 225 w 252"/>
                <a:gd name="T29" fmla="*/ 97 h 196"/>
                <a:gd name="T30" fmla="*/ 172 w 252"/>
                <a:gd name="T31" fmla="*/ 55 h 196"/>
                <a:gd name="T32" fmla="*/ 62 w 252"/>
                <a:gd name="T33" fmla="*/ 35 h 196"/>
                <a:gd name="T34" fmla="*/ 44 w 252"/>
                <a:gd name="T35" fmla="*/ 56 h 196"/>
                <a:gd name="T36" fmla="*/ 17 w 252"/>
                <a:gd name="T37" fmla="*/ 154 h 196"/>
                <a:gd name="T38" fmla="*/ 11 w 252"/>
                <a:gd name="T39" fmla="*/ 17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2" h="196">
                  <a:moveTo>
                    <a:pt x="14" y="196"/>
                  </a:moveTo>
                  <a:cubicBezTo>
                    <a:pt x="10" y="190"/>
                    <a:pt x="4" y="184"/>
                    <a:pt x="2" y="177"/>
                  </a:cubicBezTo>
                  <a:cubicBezTo>
                    <a:pt x="0" y="172"/>
                    <a:pt x="3" y="165"/>
                    <a:pt x="5" y="160"/>
                  </a:cubicBezTo>
                  <a:cubicBezTo>
                    <a:pt x="15" y="123"/>
                    <a:pt x="25" y="85"/>
                    <a:pt x="37" y="49"/>
                  </a:cubicBezTo>
                  <a:cubicBezTo>
                    <a:pt x="39" y="41"/>
                    <a:pt x="47" y="33"/>
                    <a:pt x="55" y="28"/>
                  </a:cubicBezTo>
                  <a:cubicBezTo>
                    <a:pt x="104" y="0"/>
                    <a:pt x="148" y="5"/>
                    <a:pt x="185" y="52"/>
                  </a:cubicBezTo>
                  <a:cubicBezTo>
                    <a:pt x="197" y="67"/>
                    <a:pt x="216" y="77"/>
                    <a:pt x="232" y="89"/>
                  </a:cubicBezTo>
                  <a:cubicBezTo>
                    <a:pt x="252" y="107"/>
                    <a:pt x="249" y="122"/>
                    <a:pt x="224" y="130"/>
                  </a:cubicBezTo>
                  <a:cubicBezTo>
                    <a:pt x="190" y="143"/>
                    <a:pt x="155" y="153"/>
                    <a:pt x="120" y="164"/>
                  </a:cubicBezTo>
                  <a:cubicBezTo>
                    <a:pt x="94" y="172"/>
                    <a:pt x="68" y="180"/>
                    <a:pt x="42" y="188"/>
                  </a:cubicBezTo>
                  <a:cubicBezTo>
                    <a:pt x="34" y="191"/>
                    <a:pt x="26" y="193"/>
                    <a:pt x="14" y="196"/>
                  </a:cubicBezTo>
                  <a:close/>
                  <a:moveTo>
                    <a:pt x="11" y="179"/>
                  </a:moveTo>
                  <a:cubicBezTo>
                    <a:pt x="16" y="180"/>
                    <a:pt x="18" y="181"/>
                    <a:pt x="19" y="181"/>
                  </a:cubicBezTo>
                  <a:cubicBezTo>
                    <a:pt x="88" y="161"/>
                    <a:pt x="157" y="141"/>
                    <a:pt x="225" y="119"/>
                  </a:cubicBezTo>
                  <a:cubicBezTo>
                    <a:pt x="240" y="115"/>
                    <a:pt x="235" y="104"/>
                    <a:pt x="225" y="97"/>
                  </a:cubicBezTo>
                  <a:cubicBezTo>
                    <a:pt x="208" y="83"/>
                    <a:pt x="189" y="69"/>
                    <a:pt x="172" y="55"/>
                  </a:cubicBezTo>
                  <a:cubicBezTo>
                    <a:pt x="117" y="6"/>
                    <a:pt x="139" y="11"/>
                    <a:pt x="62" y="35"/>
                  </a:cubicBezTo>
                  <a:cubicBezTo>
                    <a:pt x="51" y="39"/>
                    <a:pt x="47" y="45"/>
                    <a:pt x="44" y="56"/>
                  </a:cubicBezTo>
                  <a:cubicBezTo>
                    <a:pt x="36" y="89"/>
                    <a:pt x="26" y="121"/>
                    <a:pt x="17" y="154"/>
                  </a:cubicBezTo>
                  <a:cubicBezTo>
                    <a:pt x="15" y="162"/>
                    <a:pt x="13" y="170"/>
                    <a:pt x="11" y="179"/>
                  </a:cubicBez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23"/>
            <p:cNvSpPr>
              <a:spLocks noEditPoints="1"/>
            </p:cNvSpPr>
            <p:nvPr userDrawn="1"/>
          </p:nvSpPr>
          <p:spPr bwMode="auto">
            <a:xfrm>
              <a:off x="1938338" y="-752475"/>
              <a:ext cx="228600" cy="227013"/>
            </a:xfrm>
            <a:custGeom>
              <a:avLst/>
              <a:gdLst>
                <a:gd name="T0" fmla="*/ 92 w 180"/>
                <a:gd name="T1" fmla="*/ 179 h 179"/>
                <a:gd name="T2" fmla="*/ 0 w 180"/>
                <a:gd name="T3" fmla="*/ 87 h 179"/>
                <a:gd name="T4" fmla="*/ 82 w 180"/>
                <a:gd name="T5" fmla="*/ 0 h 179"/>
                <a:gd name="T6" fmla="*/ 180 w 180"/>
                <a:gd name="T7" fmla="*/ 90 h 179"/>
                <a:gd name="T8" fmla="*/ 92 w 180"/>
                <a:gd name="T9" fmla="*/ 179 h 179"/>
                <a:gd name="T10" fmla="*/ 169 w 180"/>
                <a:gd name="T11" fmla="*/ 90 h 179"/>
                <a:gd name="T12" fmla="*/ 86 w 180"/>
                <a:gd name="T13" fmla="*/ 10 h 179"/>
                <a:gd name="T14" fmla="*/ 10 w 180"/>
                <a:gd name="T15" fmla="*/ 87 h 179"/>
                <a:gd name="T16" fmla="*/ 91 w 180"/>
                <a:gd name="T17" fmla="*/ 170 h 179"/>
                <a:gd name="T18" fmla="*/ 169 w 180"/>
                <a:gd name="T19" fmla="*/ 9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0" h="179">
                  <a:moveTo>
                    <a:pt x="92" y="179"/>
                  </a:moveTo>
                  <a:cubicBezTo>
                    <a:pt x="38" y="179"/>
                    <a:pt x="0" y="142"/>
                    <a:pt x="0" y="87"/>
                  </a:cubicBezTo>
                  <a:cubicBezTo>
                    <a:pt x="0" y="39"/>
                    <a:pt x="37" y="0"/>
                    <a:pt x="82" y="0"/>
                  </a:cubicBezTo>
                  <a:cubicBezTo>
                    <a:pt x="137" y="0"/>
                    <a:pt x="180" y="40"/>
                    <a:pt x="180" y="90"/>
                  </a:cubicBezTo>
                  <a:cubicBezTo>
                    <a:pt x="180" y="140"/>
                    <a:pt x="141" y="179"/>
                    <a:pt x="92" y="179"/>
                  </a:cubicBezTo>
                  <a:close/>
                  <a:moveTo>
                    <a:pt x="169" y="90"/>
                  </a:moveTo>
                  <a:cubicBezTo>
                    <a:pt x="170" y="46"/>
                    <a:pt x="134" y="12"/>
                    <a:pt x="86" y="10"/>
                  </a:cubicBezTo>
                  <a:cubicBezTo>
                    <a:pt x="42" y="9"/>
                    <a:pt x="11" y="40"/>
                    <a:pt x="10" y="87"/>
                  </a:cubicBezTo>
                  <a:cubicBezTo>
                    <a:pt x="9" y="135"/>
                    <a:pt x="42" y="169"/>
                    <a:pt x="91" y="170"/>
                  </a:cubicBezTo>
                  <a:cubicBezTo>
                    <a:pt x="137" y="170"/>
                    <a:pt x="168" y="139"/>
                    <a:pt x="169" y="90"/>
                  </a:cubicBez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24"/>
            <p:cNvSpPr>
              <a:spLocks noEditPoints="1"/>
            </p:cNvSpPr>
            <p:nvPr userDrawn="1"/>
          </p:nvSpPr>
          <p:spPr bwMode="auto">
            <a:xfrm>
              <a:off x="1352551" y="-727075"/>
              <a:ext cx="68263" cy="69850"/>
            </a:xfrm>
            <a:custGeom>
              <a:avLst/>
              <a:gdLst>
                <a:gd name="T0" fmla="*/ 52 w 53"/>
                <a:gd name="T1" fmla="*/ 27 h 54"/>
                <a:gd name="T2" fmla="*/ 25 w 53"/>
                <a:gd name="T3" fmla="*/ 52 h 54"/>
                <a:gd name="T4" fmla="*/ 1 w 53"/>
                <a:gd name="T5" fmla="*/ 26 h 54"/>
                <a:gd name="T6" fmla="*/ 26 w 53"/>
                <a:gd name="T7" fmla="*/ 1 h 54"/>
                <a:gd name="T8" fmla="*/ 52 w 53"/>
                <a:gd name="T9" fmla="*/ 27 h 54"/>
                <a:gd name="T10" fmla="*/ 27 w 53"/>
                <a:gd name="T11" fmla="*/ 50 h 54"/>
                <a:gd name="T12" fmla="*/ 41 w 53"/>
                <a:gd name="T13" fmla="*/ 26 h 54"/>
                <a:gd name="T14" fmla="*/ 28 w 53"/>
                <a:gd name="T15" fmla="*/ 12 h 54"/>
                <a:gd name="T16" fmla="*/ 12 w 53"/>
                <a:gd name="T17" fmla="*/ 26 h 54"/>
                <a:gd name="T18" fmla="*/ 27 w 53"/>
                <a:gd name="T19" fmla="*/ 5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54">
                  <a:moveTo>
                    <a:pt x="52" y="27"/>
                  </a:moveTo>
                  <a:cubicBezTo>
                    <a:pt x="52" y="41"/>
                    <a:pt x="38" y="54"/>
                    <a:pt x="25" y="52"/>
                  </a:cubicBezTo>
                  <a:cubicBezTo>
                    <a:pt x="10" y="50"/>
                    <a:pt x="0" y="41"/>
                    <a:pt x="1" y="26"/>
                  </a:cubicBezTo>
                  <a:cubicBezTo>
                    <a:pt x="2" y="11"/>
                    <a:pt x="10" y="1"/>
                    <a:pt x="26" y="1"/>
                  </a:cubicBezTo>
                  <a:cubicBezTo>
                    <a:pt x="41" y="0"/>
                    <a:pt x="53" y="13"/>
                    <a:pt x="52" y="27"/>
                  </a:cubicBezTo>
                  <a:close/>
                  <a:moveTo>
                    <a:pt x="27" y="50"/>
                  </a:moveTo>
                  <a:cubicBezTo>
                    <a:pt x="34" y="38"/>
                    <a:pt x="42" y="32"/>
                    <a:pt x="41" y="26"/>
                  </a:cubicBezTo>
                  <a:cubicBezTo>
                    <a:pt x="41" y="21"/>
                    <a:pt x="32" y="11"/>
                    <a:pt x="28" y="12"/>
                  </a:cubicBezTo>
                  <a:cubicBezTo>
                    <a:pt x="21" y="12"/>
                    <a:pt x="12" y="20"/>
                    <a:pt x="12" y="26"/>
                  </a:cubicBezTo>
                  <a:cubicBezTo>
                    <a:pt x="11" y="31"/>
                    <a:pt x="19" y="38"/>
                    <a:pt x="27" y="50"/>
                  </a:cubicBez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25"/>
            <p:cNvSpPr>
              <a:spLocks/>
            </p:cNvSpPr>
            <p:nvPr userDrawn="1"/>
          </p:nvSpPr>
          <p:spPr bwMode="auto">
            <a:xfrm>
              <a:off x="1441451" y="-684213"/>
              <a:ext cx="42863" cy="55563"/>
            </a:xfrm>
            <a:custGeom>
              <a:avLst/>
              <a:gdLst>
                <a:gd name="T0" fmla="*/ 17 w 34"/>
                <a:gd name="T1" fmla="*/ 0 h 43"/>
                <a:gd name="T2" fmla="*/ 34 w 34"/>
                <a:gd name="T3" fmla="*/ 25 h 43"/>
                <a:gd name="T4" fmla="*/ 17 w 34"/>
                <a:gd name="T5" fmla="*/ 43 h 43"/>
                <a:gd name="T6" fmla="*/ 1 w 34"/>
                <a:gd name="T7" fmla="*/ 25 h 43"/>
                <a:gd name="T8" fmla="*/ 17 w 34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3">
                  <a:moveTo>
                    <a:pt x="17" y="0"/>
                  </a:moveTo>
                  <a:cubicBezTo>
                    <a:pt x="26" y="12"/>
                    <a:pt x="34" y="19"/>
                    <a:pt x="34" y="25"/>
                  </a:cubicBezTo>
                  <a:cubicBezTo>
                    <a:pt x="33" y="32"/>
                    <a:pt x="23" y="37"/>
                    <a:pt x="17" y="43"/>
                  </a:cubicBezTo>
                  <a:cubicBezTo>
                    <a:pt x="11" y="37"/>
                    <a:pt x="2" y="32"/>
                    <a:pt x="1" y="25"/>
                  </a:cubicBezTo>
                  <a:cubicBezTo>
                    <a:pt x="0" y="19"/>
                    <a:pt x="9" y="12"/>
                    <a:pt x="17" y="0"/>
                  </a:cubicBez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26"/>
            <p:cNvSpPr>
              <a:spLocks noEditPoints="1"/>
            </p:cNvSpPr>
            <p:nvPr userDrawn="1"/>
          </p:nvSpPr>
          <p:spPr bwMode="auto">
            <a:xfrm>
              <a:off x="1303338" y="-647700"/>
              <a:ext cx="49213" cy="55563"/>
            </a:xfrm>
            <a:custGeom>
              <a:avLst/>
              <a:gdLst>
                <a:gd name="T0" fmla="*/ 25 w 39"/>
                <a:gd name="T1" fmla="*/ 1 h 44"/>
                <a:gd name="T2" fmla="*/ 38 w 39"/>
                <a:gd name="T3" fmla="*/ 26 h 44"/>
                <a:gd name="T4" fmla="*/ 18 w 39"/>
                <a:gd name="T5" fmla="*/ 43 h 44"/>
                <a:gd name="T6" fmla="*/ 0 w 39"/>
                <a:gd name="T7" fmla="*/ 24 h 44"/>
                <a:gd name="T8" fmla="*/ 15 w 39"/>
                <a:gd name="T9" fmla="*/ 0 h 44"/>
                <a:gd name="T10" fmla="*/ 25 w 39"/>
                <a:gd name="T11" fmla="*/ 1 h 44"/>
                <a:gd name="T12" fmla="*/ 18 w 39"/>
                <a:gd name="T13" fmla="*/ 40 h 44"/>
                <a:gd name="T14" fmla="*/ 29 w 39"/>
                <a:gd name="T15" fmla="*/ 24 h 44"/>
                <a:gd name="T16" fmla="*/ 21 w 39"/>
                <a:gd name="T17" fmla="*/ 14 h 44"/>
                <a:gd name="T18" fmla="*/ 9 w 39"/>
                <a:gd name="T19" fmla="*/ 23 h 44"/>
                <a:gd name="T20" fmla="*/ 18 w 39"/>
                <a:gd name="T21" fmla="*/ 4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44">
                  <a:moveTo>
                    <a:pt x="25" y="1"/>
                  </a:moveTo>
                  <a:cubicBezTo>
                    <a:pt x="30" y="9"/>
                    <a:pt x="39" y="18"/>
                    <a:pt x="38" y="26"/>
                  </a:cubicBezTo>
                  <a:cubicBezTo>
                    <a:pt x="38" y="33"/>
                    <a:pt x="25" y="44"/>
                    <a:pt x="18" y="43"/>
                  </a:cubicBezTo>
                  <a:cubicBezTo>
                    <a:pt x="12" y="43"/>
                    <a:pt x="0" y="31"/>
                    <a:pt x="0" y="24"/>
                  </a:cubicBezTo>
                  <a:cubicBezTo>
                    <a:pt x="0" y="17"/>
                    <a:pt x="10" y="8"/>
                    <a:pt x="15" y="0"/>
                  </a:cubicBezTo>
                  <a:cubicBezTo>
                    <a:pt x="19" y="0"/>
                    <a:pt x="22" y="1"/>
                    <a:pt x="25" y="1"/>
                  </a:cubicBezTo>
                  <a:close/>
                  <a:moveTo>
                    <a:pt x="18" y="40"/>
                  </a:moveTo>
                  <a:cubicBezTo>
                    <a:pt x="24" y="33"/>
                    <a:pt x="29" y="29"/>
                    <a:pt x="29" y="24"/>
                  </a:cubicBezTo>
                  <a:cubicBezTo>
                    <a:pt x="30" y="21"/>
                    <a:pt x="23" y="14"/>
                    <a:pt x="21" y="14"/>
                  </a:cubicBezTo>
                  <a:cubicBezTo>
                    <a:pt x="16" y="15"/>
                    <a:pt x="10" y="19"/>
                    <a:pt x="9" y="23"/>
                  </a:cubicBezTo>
                  <a:cubicBezTo>
                    <a:pt x="8" y="27"/>
                    <a:pt x="14" y="32"/>
                    <a:pt x="18" y="40"/>
                  </a:cubicBez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37" name="Grupo 36"/>
          <p:cNvGrpSpPr/>
          <p:nvPr/>
        </p:nvGrpSpPr>
        <p:grpSpPr>
          <a:xfrm>
            <a:off x="6325474" y="174002"/>
            <a:ext cx="2649228" cy="741564"/>
            <a:chOff x="608013" y="-1282701"/>
            <a:chExt cx="3051175" cy="854076"/>
          </a:xfrm>
        </p:grpSpPr>
        <p:sp>
          <p:nvSpPr>
            <p:cNvPr id="38" name="Freeform 5"/>
            <p:cNvSpPr>
              <a:spLocks noEditPoints="1"/>
            </p:cNvSpPr>
            <p:nvPr userDrawn="1"/>
          </p:nvSpPr>
          <p:spPr bwMode="auto">
            <a:xfrm>
              <a:off x="2220913" y="-1250950"/>
              <a:ext cx="338138" cy="620713"/>
            </a:xfrm>
            <a:custGeom>
              <a:avLst/>
              <a:gdLst>
                <a:gd name="T0" fmla="*/ 258 w 266"/>
                <a:gd name="T1" fmla="*/ 459 h 486"/>
                <a:gd name="T2" fmla="*/ 241 w 266"/>
                <a:gd name="T3" fmla="*/ 435 h 486"/>
                <a:gd name="T4" fmla="*/ 118 w 266"/>
                <a:gd name="T5" fmla="*/ 464 h 486"/>
                <a:gd name="T6" fmla="*/ 102 w 266"/>
                <a:gd name="T7" fmla="*/ 486 h 486"/>
                <a:gd name="T8" fmla="*/ 126 w 266"/>
                <a:gd name="T9" fmla="*/ 326 h 486"/>
                <a:gd name="T10" fmla="*/ 92 w 266"/>
                <a:gd name="T11" fmla="*/ 162 h 486"/>
                <a:gd name="T12" fmla="*/ 90 w 266"/>
                <a:gd name="T13" fmla="*/ 159 h 486"/>
                <a:gd name="T14" fmla="*/ 1 w 266"/>
                <a:gd name="T15" fmla="*/ 55 h 486"/>
                <a:gd name="T16" fmla="*/ 3 w 266"/>
                <a:gd name="T17" fmla="*/ 33 h 486"/>
                <a:gd name="T18" fmla="*/ 24 w 266"/>
                <a:gd name="T19" fmla="*/ 48 h 486"/>
                <a:gd name="T20" fmla="*/ 152 w 266"/>
                <a:gd name="T21" fmla="*/ 20 h 486"/>
                <a:gd name="T22" fmla="*/ 153 w 266"/>
                <a:gd name="T23" fmla="*/ 12 h 486"/>
                <a:gd name="T24" fmla="*/ 158 w 266"/>
                <a:gd name="T25" fmla="*/ 0 h 486"/>
                <a:gd name="T26" fmla="*/ 166 w 266"/>
                <a:gd name="T27" fmla="*/ 11 h 486"/>
                <a:gd name="T28" fmla="*/ 136 w 266"/>
                <a:gd name="T29" fmla="*/ 144 h 486"/>
                <a:gd name="T30" fmla="*/ 129 w 266"/>
                <a:gd name="T31" fmla="*/ 153 h 486"/>
                <a:gd name="T32" fmla="*/ 220 w 266"/>
                <a:gd name="T33" fmla="*/ 220 h 486"/>
                <a:gd name="T34" fmla="*/ 166 w 266"/>
                <a:gd name="T35" fmla="*/ 317 h 486"/>
                <a:gd name="T36" fmla="*/ 258 w 266"/>
                <a:gd name="T37" fmla="*/ 459 h 486"/>
                <a:gd name="T38" fmla="*/ 54 w 266"/>
                <a:gd name="T39" fmla="*/ 255 h 486"/>
                <a:gd name="T40" fmla="*/ 204 w 266"/>
                <a:gd name="T41" fmla="*/ 222 h 486"/>
                <a:gd name="T42" fmla="*/ 167 w 266"/>
                <a:gd name="T43" fmla="*/ 197 h 486"/>
                <a:gd name="T44" fmla="*/ 77 w 266"/>
                <a:gd name="T45" fmla="*/ 217 h 486"/>
                <a:gd name="T46" fmla="*/ 54 w 266"/>
                <a:gd name="T47" fmla="*/ 255 h 486"/>
                <a:gd name="T48" fmla="*/ 57 w 266"/>
                <a:gd name="T49" fmla="*/ 264 h 486"/>
                <a:gd name="T50" fmla="*/ 93 w 266"/>
                <a:gd name="T51" fmla="*/ 287 h 486"/>
                <a:gd name="T52" fmla="*/ 186 w 266"/>
                <a:gd name="T53" fmla="*/ 266 h 486"/>
                <a:gd name="T54" fmla="*/ 202 w 266"/>
                <a:gd name="T55" fmla="*/ 232 h 486"/>
                <a:gd name="T56" fmla="*/ 57 w 266"/>
                <a:gd name="T57" fmla="*/ 264 h 486"/>
                <a:gd name="T58" fmla="*/ 105 w 266"/>
                <a:gd name="T59" fmla="*/ 418 h 486"/>
                <a:gd name="T60" fmla="*/ 225 w 266"/>
                <a:gd name="T61" fmla="*/ 392 h 486"/>
                <a:gd name="T62" fmla="*/ 189 w 266"/>
                <a:gd name="T63" fmla="*/ 367 h 486"/>
                <a:gd name="T64" fmla="*/ 132 w 266"/>
                <a:gd name="T65" fmla="*/ 379 h 486"/>
                <a:gd name="T66" fmla="*/ 105 w 266"/>
                <a:gd name="T67" fmla="*/ 418 h 486"/>
                <a:gd name="T68" fmla="*/ 154 w 266"/>
                <a:gd name="T69" fmla="*/ 30 h 486"/>
                <a:gd name="T70" fmla="*/ 19 w 266"/>
                <a:gd name="T71" fmla="*/ 60 h 486"/>
                <a:gd name="T72" fmla="*/ 46 w 266"/>
                <a:gd name="T73" fmla="*/ 82 h 486"/>
                <a:gd name="T74" fmla="*/ 140 w 266"/>
                <a:gd name="T75" fmla="*/ 62 h 486"/>
                <a:gd name="T76" fmla="*/ 154 w 266"/>
                <a:gd name="T77" fmla="*/ 30 h 486"/>
                <a:gd name="T78" fmla="*/ 107 w 266"/>
                <a:gd name="T79" fmla="*/ 455 h 486"/>
                <a:gd name="T80" fmla="*/ 241 w 266"/>
                <a:gd name="T81" fmla="*/ 426 h 486"/>
                <a:gd name="T82" fmla="*/ 212 w 266"/>
                <a:gd name="T83" fmla="*/ 405 h 486"/>
                <a:gd name="T84" fmla="*/ 123 w 266"/>
                <a:gd name="T85" fmla="*/ 424 h 486"/>
                <a:gd name="T86" fmla="*/ 107 w 266"/>
                <a:gd name="T87" fmla="*/ 455 h 486"/>
                <a:gd name="T88" fmla="*/ 156 w 266"/>
                <a:gd name="T89" fmla="*/ 67 h 486"/>
                <a:gd name="T90" fmla="*/ 32 w 266"/>
                <a:gd name="T91" fmla="*/ 95 h 486"/>
                <a:gd name="T92" fmla="*/ 70 w 266"/>
                <a:gd name="T93" fmla="*/ 117 h 486"/>
                <a:gd name="T94" fmla="*/ 134 w 266"/>
                <a:gd name="T95" fmla="*/ 102 h 486"/>
                <a:gd name="T96" fmla="*/ 156 w 266"/>
                <a:gd name="T97" fmla="*/ 67 h 486"/>
                <a:gd name="T98" fmla="*/ 70 w 266"/>
                <a:gd name="T99" fmla="*/ 208 h 486"/>
                <a:gd name="T100" fmla="*/ 169 w 266"/>
                <a:gd name="T101" fmla="*/ 186 h 486"/>
                <a:gd name="T102" fmla="*/ 70 w 266"/>
                <a:gd name="T103" fmla="*/ 208 h 486"/>
                <a:gd name="T104" fmla="*/ 199 w 266"/>
                <a:gd name="T105" fmla="*/ 354 h 486"/>
                <a:gd name="T106" fmla="*/ 116 w 266"/>
                <a:gd name="T107" fmla="*/ 373 h 486"/>
                <a:gd name="T108" fmla="*/ 199 w 266"/>
                <a:gd name="T109" fmla="*/ 354 h 486"/>
                <a:gd name="T110" fmla="*/ 190 w 266"/>
                <a:gd name="T111" fmla="*/ 275 h 486"/>
                <a:gd name="T112" fmla="*/ 90 w 266"/>
                <a:gd name="T113" fmla="*/ 298 h 486"/>
                <a:gd name="T114" fmla="*/ 190 w 266"/>
                <a:gd name="T115" fmla="*/ 275 h 486"/>
                <a:gd name="T116" fmla="*/ 64 w 266"/>
                <a:gd name="T117" fmla="*/ 128 h 486"/>
                <a:gd name="T118" fmla="*/ 143 w 266"/>
                <a:gd name="T119" fmla="*/ 110 h 486"/>
                <a:gd name="T120" fmla="*/ 64 w 266"/>
                <a:gd name="T121" fmla="*/ 128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6" h="486">
                  <a:moveTo>
                    <a:pt x="258" y="459"/>
                  </a:moveTo>
                  <a:cubicBezTo>
                    <a:pt x="251" y="449"/>
                    <a:pt x="246" y="443"/>
                    <a:pt x="241" y="435"/>
                  </a:cubicBezTo>
                  <a:cubicBezTo>
                    <a:pt x="201" y="445"/>
                    <a:pt x="159" y="453"/>
                    <a:pt x="118" y="464"/>
                  </a:cubicBezTo>
                  <a:cubicBezTo>
                    <a:pt x="111" y="466"/>
                    <a:pt x="107" y="479"/>
                    <a:pt x="102" y="486"/>
                  </a:cubicBezTo>
                  <a:cubicBezTo>
                    <a:pt x="75" y="462"/>
                    <a:pt x="86" y="383"/>
                    <a:pt x="126" y="326"/>
                  </a:cubicBezTo>
                  <a:cubicBezTo>
                    <a:pt x="16" y="285"/>
                    <a:pt x="9" y="251"/>
                    <a:pt x="92" y="162"/>
                  </a:cubicBezTo>
                  <a:cubicBezTo>
                    <a:pt x="91" y="161"/>
                    <a:pt x="91" y="159"/>
                    <a:pt x="90" y="159"/>
                  </a:cubicBezTo>
                  <a:cubicBezTo>
                    <a:pt x="39" y="142"/>
                    <a:pt x="13" y="104"/>
                    <a:pt x="1" y="55"/>
                  </a:cubicBezTo>
                  <a:cubicBezTo>
                    <a:pt x="0" y="48"/>
                    <a:pt x="3" y="40"/>
                    <a:pt x="3" y="33"/>
                  </a:cubicBezTo>
                  <a:cubicBezTo>
                    <a:pt x="9" y="37"/>
                    <a:pt x="14" y="41"/>
                    <a:pt x="24" y="48"/>
                  </a:cubicBezTo>
                  <a:cubicBezTo>
                    <a:pt x="62" y="40"/>
                    <a:pt x="107" y="30"/>
                    <a:pt x="152" y="20"/>
                  </a:cubicBezTo>
                  <a:cubicBezTo>
                    <a:pt x="152" y="17"/>
                    <a:pt x="152" y="14"/>
                    <a:pt x="153" y="12"/>
                  </a:cubicBezTo>
                  <a:cubicBezTo>
                    <a:pt x="154" y="8"/>
                    <a:pt x="156" y="4"/>
                    <a:pt x="158" y="0"/>
                  </a:cubicBezTo>
                  <a:cubicBezTo>
                    <a:pt x="161" y="3"/>
                    <a:pt x="165" y="7"/>
                    <a:pt x="166" y="11"/>
                  </a:cubicBezTo>
                  <a:cubicBezTo>
                    <a:pt x="178" y="60"/>
                    <a:pt x="174" y="106"/>
                    <a:pt x="136" y="144"/>
                  </a:cubicBezTo>
                  <a:cubicBezTo>
                    <a:pt x="134" y="146"/>
                    <a:pt x="132" y="149"/>
                    <a:pt x="129" y="153"/>
                  </a:cubicBezTo>
                  <a:cubicBezTo>
                    <a:pt x="165" y="169"/>
                    <a:pt x="210" y="174"/>
                    <a:pt x="220" y="220"/>
                  </a:cubicBezTo>
                  <a:cubicBezTo>
                    <a:pt x="230" y="265"/>
                    <a:pt x="198" y="292"/>
                    <a:pt x="166" y="317"/>
                  </a:cubicBezTo>
                  <a:cubicBezTo>
                    <a:pt x="226" y="348"/>
                    <a:pt x="266" y="407"/>
                    <a:pt x="258" y="459"/>
                  </a:cubicBezTo>
                  <a:close/>
                  <a:moveTo>
                    <a:pt x="54" y="255"/>
                  </a:moveTo>
                  <a:cubicBezTo>
                    <a:pt x="105" y="244"/>
                    <a:pt x="154" y="233"/>
                    <a:pt x="204" y="222"/>
                  </a:cubicBezTo>
                  <a:cubicBezTo>
                    <a:pt x="195" y="195"/>
                    <a:pt x="191" y="192"/>
                    <a:pt x="167" y="197"/>
                  </a:cubicBezTo>
                  <a:cubicBezTo>
                    <a:pt x="137" y="204"/>
                    <a:pt x="107" y="210"/>
                    <a:pt x="77" y="217"/>
                  </a:cubicBezTo>
                  <a:cubicBezTo>
                    <a:pt x="53" y="222"/>
                    <a:pt x="51" y="225"/>
                    <a:pt x="54" y="255"/>
                  </a:cubicBezTo>
                  <a:close/>
                  <a:moveTo>
                    <a:pt x="57" y="264"/>
                  </a:moveTo>
                  <a:cubicBezTo>
                    <a:pt x="67" y="289"/>
                    <a:pt x="71" y="292"/>
                    <a:pt x="93" y="287"/>
                  </a:cubicBezTo>
                  <a:cubicBezTo>
                    <a:pt x="124" y="280"/>
                    <a:pt x="155" y="274"/>
                    <a:pt x="186" y="266"/>
                  </a:cubicBezTo>
                  <a:cubicBezTo>
                    <a:pt x="206" y="262"/>
                    <a:pt x="209" y="255"/>
                    <a:pt x="202" y="232"/>
                  </a:cubicBezTo>
                  <a:cubicBezTo>
                    <a:pt x="155" y="243"/>
                    <a:pt x="107" y="253"/>
                    <a:pt x="57" y="264"/>
                  </a:cubicBezTo>
                  <a:close/>
                  <a:moveTo>
                    <a:pt x="105" y="418"/>
                  </a:moveTo>
                  <a:cubicBezTo>
                    <a:pt x="146" y="409"/>
                    <a:pt x="185" y="401"/>
                    <a:pt x="225" y="392"/>
                  </a:cubicBezTo>
                  <a:cubicBezTo>
                    <a:pt x="217" y="365"/>
                    <a:pt x="212" y="362"/>
                    <a:pt x="189" y="367"/>
                  </a:cubicBezTo>
                  <a:cubicBezTo>
                    <a:pt x="170" y="371"/>
                    <a:pt x="151" y="375"/>
                    <a:pt x="132" y="379"/>
                  </a:cubicBezTo>
                  <a:cubicBezTo>
                    <a:pt x="104" y="385"/>
                    <a:pt x="104" y="385"/>
                    <a:pt x="105" y="418"/>
                  </a:cubicBezTo>
                  <a:close/>
                  <a:moveTo>
                    <a:pt x="154" y="30"/>
                  </a:moveTo>
                  <a:cubicBezTo>
                    <a:pt x="108" y="40"/>
                    <a:pt x="63" y="50"/>
                    <a:pt x="19" y="60"/>
                  </a:cubicBezTo>
                  <a:cubicBezTo>
                    <a:pt x="20" y="81"/>
                    <a:pt x="28" y="87"/>
                    <a:pt x="46" y="82"/>
                  </a:cubicBezTo>
                  <a:cubicBezTo>
                    <a:pt x="77" y="74"/>
                    <a:pt x="108" y="67"/>
                    <a:pt x="140" y="62"/>
                  </a:cubicBezTo>
                  <a:cubicBezTo>
                    <a:pt x="160" y="58"/>
                    <a:pt x="161" y="48"/>
                    <a:pt x="154" y="30"/>
                  </a:cubicBezTo>
                  <a:close/>
                  <a:moveTo>
                    <a:pt x="107" y="455"/>
                  </a:moveTo>
                  <a:cubicBezTo>
                    <a:pt x="152" y="445"/>
                    <a:pt x="196" y="435"/>
                    <a:pt x="241" y="426"/>
                  </a:cubicBezTo>
                  <a:cubicBezTo>
                    <a:pt x="234" y="400"/>
                    <a:pt x="234" y="400"/>
                    <a:pt x="212" y="405"/>
                  </a:cubicBezTo>
                  <a:cubicBezTo>
                    <a:pt x="182" y="411"/>
                    <a:pt x="153" y="419"/>
                    <a:pt x="123" y="424"/>
                  </a:cubicBezTo>
                  <a:cubicBezTo>
                    <a:pt x="104" y="427"/>
                    <a:pt x="98" y="435"/>
                    <a:pt x="107" y="455"/>
                  </a:cubicBezTo>
                  <a:close/>
                  <a:moveTo>
                    <a:pt x="156" y="67"/>
                  </a:moveTo>
                  <a:cubicBezTo>
                    <a:pt x="114" y="77"/>
                    <a:pt x="73" y="86"/>
                    <a:pt x="32" y="95"/>
                  </a:cubicBezTo>
                  <a:cubicBezTo>
                    <a:pt x="40" y="115"/>
                    <a:pt x="50" y="123"/>
                    <a:pt x="70" y="117"/>
                  </a:cubicBezTo>
                  <a:cubicBezTo>
                    <a:pt x="91" y="110"/>
                    <a:pt x="112" y="106"/>
                    <a:pt x="134" y="102"/>
                  </a:cubicBezTo>
                  <a:cubicBezTo>
                    <a:pt x="154" y="99"/>
                    <a:pt x="158" y="88"/>
                    <a:pt x="156" y="67"/>
                  </a:cubicBezTo>
                  <a:close/>
                  <a:moveTo>
                    <a:pt x="70" y="208"/>
                  </a:moveTo>
                  <a:cubicBezTo>
                    <a:pt x="104" y="201"/>
                    <a:pt x="136" y="194"/>
                    <a:pt x="169" y="186"/>
                  </a:cubicBezTo>
                  <a:cubicBezTo>
                    <a:pt x="127" y="158"/>
                    <a:pt x="101" y="164"/>
                    <a:pt x="70" y="208"/>
                  </a:cubicBezTo>
                  <a:close/>
                  <a:moveTo>
                    <a:pt x="199" y="354"/>
                  </a:moveTo>
                  <a:cubicBezTo>
                    <a:pt x="156" y="320"/>
                    <a:pt x="138" y="323"/>
                    <a:pt x="116" y="373"/>
                  </a:cubicBezTo>
                  <a:cubicBezTo>
                    <a:pt x="143" y="367"/>
                    <a:pt x="169" y="361"/>
                    <a:pt x="199" y="354"/>
                  </a:cubicBezTo>
                  <a:close/>
                  <a:moveTo>
                    <a:pt x="190" y="275"/>
                  </a:moveTo>
                  <a:cubicBezTo>
                    <a:pt x="155" y="283"/>
                    <a:pt x="124" y="290"/>
                    <a:pt x="90" y="298"/>
                  </a:cubicBezTo>
                  <a:cubicBezTo>
                    <a:pt x="145" y="320"/>
                    <a:pt x="151" y="318"/>
                    <a:pt x="190" y="275"/>
                  </a:cubicBezTo>
                  <a:close/>
                  <a:moveTo>
                    <a:pt x="64" y="128"/>
                  </a:moveTo>
                  <a:cubicBezTo>
                    <a:pt x="108" y="157"/>
                    <a:pt x="115" y="153"/>
                    <a:pt x="143" y="110"/>
                  </a:cubicBezTo>
                  <a:cubicBezTo>
                    <a:pt x="115" y="116"/>
                    <a:pt x="91" y="122"/>
                    <a:pt x="64" y="128"/>
                  </a:cubicBez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6"/>
            <p:cNvSpPr>
              <a:spLocks noEditPoints="1"/>
            </p:cNvSpPr>
            <p:nvPr userDrawn="1"/>
          </p:nvSpPr>
          <p:spPr bwMode="auto">
            <a:xfrm>
              <a:off x="3249613" y="-1282701"/>
              <a:ext cx="409575" cy="406400"/>
            </a:xfrm>
            <a:custGeom>
              <a:avLst/>
              <a:gdLst>
                <a:gd name="T0" fmla="*/ 316 w 322"/>
                <a:gd name="T1" fmla="*/ 161 h 318"/>
                <a:gd name="T2" fmla="*/ 2 w 322"/>
                <a:gd name="T3" fmla="*/ 148 h 318"/>
                <a:gd name="T4" fmla="*/ 183 w 322"/>
                <a:gd name="T5" fmla="*/ 300 h 318"/>
                <a:gd name="T6" fmla="*/ 164 w 322"/>
                <a:gd name="T7" fmla="*/ 237 h 318"/>
                <a:gd name="T8" fmla="*/ 137 w 322"/>
                <a:gd name="T9" fmla="*/ 187 h 318"/>
                <a:gd name="T10" fmla="*/ 249 w 322"/>
                <a:gd name="T11" fmla="*/ 160 h 318"/>
                <a:gd name="T12" fmla="*/ 275 w 322"/>
                <a:gd name="T13" fmla="*/ 129 h 318"/>
                <a:gd name="T14" fmla="*/ 255 w 322"/>
                <a:gd name="T15" fmla="*/ 111 h 318"/>
                <a:gd name="T16" fmla="*/ 190 w 322"/>
                <a:gd name="T17" fmla="*/ 138 h 318"/>
                <a:gd name="T18" fmla="*/ 134 w 322"/>
                <a:gd name="T19" fmla="*/ 101 h 318"/>
                <a:gd name="T20" fmla="*/ 170 w 322"/>
                <a:gd name="T21" fmla="*/ 63 h 318"/>
                <a:gd name="T22" fmla="*/ 203 w 322"/>
                <a:gd name="T23" fmla="*/ 35 h 318"/>
                <a:gd name="T24" fmla="*/ 165 w 322"/>
                <a:gd name="T25" fmla="*/ 16 h 318"/>
                <a:gd name="T26" fmla="*/ 78 w 322"/>
                <a:gd name="T27" fmla="*/ 32 h 318"/>
                <a:gd name="T28" fmla="*/ 61 w 322"/>
                <a:gd name="T29" fmla="*/ 52 h 318"/>
                <a:gd name="T30" fmla="*/ 90 w 322"/>
                <a:gd name="T31" fmla="*/ 125 h 318"/>
                <a:gd name="T32" fmla="*/ 99 w 322"/>
                <a:gd name="T33" fmla="*/ 193 h 318"/>
                <a:gd name="T34" fmla="*/ 134 w 322"/>
                <a:gd name="T35" fmla="*/ 278 h 318"/>
                <a:gd name="T36" fmla="*/ 183 w 322"/>
                <a:gd name="T37" fmla="*/ 300 h 318"/>
                <a:gd name="T38" fmla="*/ 212 w 322"/>
                <a:gd name="T39" fmla="*/ 45 h 318"/>
                <a:gd name="T40" fmla="*/ 142 w 322"/>
                <a:gd name="T41" fmla="*/ 114 h 318"/>
                <a:gd name="T42" fmla="*/ 183 w 322"/>
                <a:gd name="T43" fmla="*/ 128 h 318"/>
                <a:gd name="T44" fmla="*/ 241 w 322"/>
                <a:gd name="T45" fmla="*/ 105 h 318"/>
                <a:gd name="T46" fmla="*/ 286 w 322"/>
                <a:gd name="T47" fmla="*/ 136 h 318"/>
                <a:gd name="T48" fmla="*/ 258 w 322"/>
                <a:gd name="T49" fmla="*/ 166 h 318"/>
                <a:gd name="T50" fmla="*/ 184 w 322"/>
                <a:gd name="T51" fmla="*/ 185 h 318"/>
                <a:gd name="T52" fmla="*/ 138 w 322"/>
                <a:gd name="T53" fmla="*/ 212 h 318"/>
                <a:gd name="T54" fmla="*/ 193 w 322"/>
                <a:gd name="T55" fmla="*/ 258 h 318"/>
                <a:gd name="T56" fmla="*/ 221 w 322"/>
                <a:gd name="T57" fmla="*/ 292 h 318"/>
                <a:gd name="T58" fmla="*/ 251 w 322"/>
                <a:gd name="T59" fmla="*/ 222 h 318"/>
                <a:gd name="T60" fmla="*/ 292 w 322"/>
                <a:gd name="T61" fmla="*/ 207 h 318"/>
                <a:gd name="T62" fmla="*/ 117 w 322"/>
                <a:gd name="T63" fmla="*/ 294 h 318"/>
                <a:gd name="T64" fmla="*/ 100 w 322"/>
                <a:gd name="T65" fmla="*/ 223 h 318"/>
                <a:gd name="T66" fmla="*/ 89 w 322"/>
                <a:gd name="T67" fmla="*/ 161 h 318"/>
                <a:gd name="T68" fmla="*/ 62 w 322"/>
                <a:gd name="T69" fmla="*/ 95 h 318"/>
                <a:gd name="T70" fmla="*/ 49 w 322"/>
                <a:gd name="T71" fmla="*/ 66 h 318"/>
                <a:gd name="T72" fmla="*/ 17 w 322"/>
                <a:gd name="T73" fmla="*/ 150 h 318"/>
                <a:gd name="T74" fmla="*/ 66 w 322"/>
                <a:gd name="T75" fmla="*/ 203 h 318"/>
                <a:gd name="T76" fmla="*/ 63 w 322"/>
                <a:gd name="T77" fmla="*/ 229 h 318"/>
                <a:gd name="T78" fmla="*/ 117 w 322"/>
                <a:gd name="T79" fmla="*/ 294 h 318"/>
                <a:gd name="T80" fmla="*/ 125 w 322"/>
                <a:gd name="T81" fmla="*/ 47 h 318"/>
                <a:gd name="T82" fmla="*/ 154 w 322"/>
                <a:gd name="T83" fmla="*/ 23 h 318"/>
                <a:gd name="T84" fmla="*/ 94 w 322"/>
                <a:gd name="T85" fmla="*/ 22 h 318"/>
                <a:gd name="T86" fmla="*/ 267 w 322"/>
                <a:gd name="T87" fmla="*/ 216 h 318"/>
                <a:gd name="T88" fmla="*/ 266 w 322"/>
                <a:gd name="T89" fmla="*/ 260 h 318"/>
                <a:gd name="T90" fmla="*/ 21 w 322"/>
                <a:gd name="T91" fmla="*/ 198 h 318"/>
                <a:gd name="T92" fmla="*/ 70 w 322"/>
                <a:gd name="T93" fmla="*/ 215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22" h="318">
                  <a:moveTo>
                    <a:pt x="151" y="1"/>
                  </a:moveTo>
                  <a:cubicBezTo>
                    <a:pt x="255" y="3"/>
                    <a:pt x="317" y="64"/>
                    <a:pt x="316" y="161"/>
                  </a:cubicBezTo>
                  <a:cubicBezTo>
                    <a:pt x="314" y="252"/>
                    <a:pt x="250" y="318"/>
                    <a:pt x="164" y="316"/>
                  </a:cubicBezTo>
                  <a:cubicBezTo>
                    <a:pt x="67" y="314"/>
                    <a:pt x="0" y="245"/>
                    <a:pt x="2" y="148"/>
                  </a:cubicBezTo>
                  <a:cubicBezTo>
                    <a:pt x="4" y="60"/>
                    <a:pt x="65" y="0"/>
                    <a:pt x="151" y="1"/>
                  </a:cubicBezTo>
                  <a:close/>
                  <a:moveTo>
                    <a:pt x="183" y="300"/>
                  </a:moveTo>
                  <a:cubicBezTo>
                    <a:pt x="183" y="285"/>
                    <a:pt x="181" y="272"/>
                    <a:pt x="183" y="259"/>
                  </a:cubicBezTo>
                  <a:cubicBezTo>
                    <a:pt x="186" y="242"/>
                    <a:pt x="182" y="235"/>
                    <a:pt x="164" y="237"/>
                  </a:cubicBezTo>
                  <a:cubicBezTo>
                    <a:pt x="145" y="238"/>
                    <a:pt x="133" y="227"/>
                    <a:pt x="126" y="210"/>
                  </a:cubicBezTo>
                  <a:cubicBezTo>
                    <a:pt x="121" y="199"/>
                    <a:pt x="126" y="189"/>
                    <a:pt x="137" y="187"/>
                  </a:cubicBezTo>
                  <a:cubicBezTo>
                    <a:pt x="166" y="181"/>
                    <a:pt x="196" y="178"/>
                    <a:pt x="226" y="175"/>
                  </a:cubicBezTo>
                  <a:cubicBezTo>
                    <a:pt x="238" y="174"/>
                    <a:pt x="246" y="174"/>
                    <a:pt x="249" y="160"/>
                  </a:cubicBezTo>
                  <a:cubicBezTo>
                    <a:pt x="250" y="154"/>
                    <a:pt x="261" y="151"/>
                    <a:pt x="265" y="146"/>
                  </a:cubicBezTo>
                  <a:cubicBezTo>
                    <a:pt x="270" y="141"/>
                    <a:pt x="276" y="133"/>
                    <a:pt x="275" y="129"/>
                  </a:cubicBezTo>
                  <a:cubicBezTo>
                    <a:pt x="271" y="120"/>
                    <a:pt x="263" y="112"/>
                    <a:pt x="256" y="103"/>
                  </a:cubicBezTo>
                  <a:cubicBezTo>
                    <a:pt x="256" y="106"/>
                    <a:pt x="255" y="108"/>
                    <a:pt x="255" y="111"/>
                  </a:cubicBezTo>
                  <a:cubicBezTo>
                    <a:pt x="241" y="116"/>
                    <a:pt x="226" y="128"/>
                    <a:pt x="214" y="125"/>
                  </a:cubicBezTo>
                  <a:cubicBezTo>
                    <a:pt x="197" y="121"/>
                    <a:pt x="194" y="123"/>
                    <a:pt x="190" y="138"/>
                  </a:cubicBezTo>
                  <a:cubicBezTo>
                    <a:pt x="186" y="158"/>
                    <a:pt x="171" y="166"/>
                    <a:pt x="155" y="157"/>
                  </a:cubicBezTo>
                  <a:cubicBezTo>
                    <a:pt x="140" y="150"/>
                    <a:pt x="127" y="116"/>
                    <a:pt x="134" y="101"/>
                  </a:cubicBezTo>
                  <a:cubicBezTo>
                    <a:pt x="135" y="97"/>
                    <a:pt x="139" y="91"/>
                    <a:pt x="142" y="90"/>
                  </a:cubicBezTo>
                  <a:cubicBezTo>
                    <a:pt x="157" y="86"/>
                    <a:pt x="170" y="82"/>
                    <a:pt x="170" y="63"/>
                  </a:cubicBezTo>
                  <a:cubicBezTo>
                    <a:pt x="170" y="59"/>
                    <a:pt x="184" y="58"/>
                    <a:pt x="190" y="53"/>
                  </a:cubicBezTo>
                  <a:cubicBezTo>
                    <a:pt x="196" y="48"/>
                    <a:pt x="202" y="41"/>
                    <a:pt x="203" y="35"/>
                  </a:cubicBezTo>
                  <a:cubicBezTo>
                    <a:pt x="203" y="30"/>
                    <a:pt x="196" y="22"/>
                    <a:pt x="190" y="20"/>
                  </a:cubicBezTo>
                  <a:cubicBezTo>
                    <a:pt x="183" y="17"/>
                    <a:pt x="175" y="17"/>
                    <a:pt x="165" y="16"/>
                  </a:cubicBezTo>
                  <a:cubicBezTo>
                    <a:pt x="169" y="54"/>
                    <a:pt x="133" y="45"/>
                    <a:pt x="119" y="60"/>
                  </a:cubicBezTo>
                  <a:cubicBezTo>
                    <a:pt x="106" y="52"/>
                    <a:pt x="93" y="43"/>
                    <a:pt x="78" y="32"/>
                  </a:cubicBezTo>
                  <a:cubicBezTo>
                    <a:pt x="72" y="36"/>
                    <a:pt x="63" y="44"/>
                    <a:pt x="54" y="51"/>
                  </a:cubicBezTo>
                  <a:cubicBezTo>
                    <a:pt x="57" y="51"/>
                    <a:pt x="59" y="51"/>
                    <a:pt x="61" y="52"/>
                  </a:cubicBezTo>
                  <a:cubicBezTo>
                    <a:pt x="64" y="64"/>
                    <a:pt x="70" y="77"/>
                    <a:pt x="70" y="89"/>
                  </a:cubicBezTo>
                  <a:cubicBezTo>
                    <a:pt x="70" y="106"/>
                    <a:pt x="75" y="116"/>
                    <a:pt x="90" y="125"/>
                  </a:cubicBezTo>
                  <a:cubicBezTo>
                    <a:pt x="109" y="135"/>
                    <a:pt x="111" y="146"/>
                    <a:pt x="98" y="163"/>
                  </a:cubicBezTo>
                  <a:cubicBezTo>
                    <a:pt x="90" y="174"/>
                    <a:pt x="91" y="182"/>
                    <a:pt x="99" y="193"/>
                  </a:cubicBezTo>
                  <a:cubicBezTo>
                    <a:pt x="113" y="213"/>
                    <a:pt x="114" y="240"/>
                    <a:pt x="134" y="257"/>
                  </a:cubicBezTo>
                  <a:cubicBezTo>
                    <a:pt x="138" y="260"/>
                    <a:pt x="135" y="271"/>
                    <a:pt x="134" y="278"/>
                  </a:cubicBezTo>
                  <a:cubicBezTo>
                    <a:pt x="134" y="284"/>
                    <a:pt x="132" y="290"/>
                    <a:pt x="130" y="300"/>
                  </a:cubicBezTo>
                  <a:cubicBezTo>
                    <a:pt x="151" y="300"/>
                    <a:pt x="169" y="300"/>
                    <a:pt x="183" y="300"/>
                  </a:cubicBezTo>
                  <a:close/>
                  <a:moveTo>
                    <a:pt x="216" y="28"/>
                  </a:moveTo>
                  <a:cubicBezTo>
                    <a:pt x="215" y="34"/>
                    <a:pt x="216" y="42"/>
                    <a:pt x="212" y="45"/>
                  </a:cubicBezTo>
                  <a:cubicBezTo>
                    <a:pt x="194" y="61"/>
                    <a:pt x="178" y="80"/>
                    <a:pt x="159" y="95"/>
                  </a:cubicBezTo>
                  <a:cubicBezTo>
                    <a:pt x="151" y="100"/>
                    <a:pt x="138" y="99"/>
                    <a:pt x="142" y="114"/>
                  </a:cubicBezTo>
                  <a:cubicBezTo>
                    <a:pt x="147" y="128"/>
                    <a:pt x="146" y="146"/>
                    <a:pt x="165" y="149"/>
                  </a:cubicBezTo>
                  <a:cubicBezTo>
                    <a:pt x="181" y="152"/>
                    <a:pt x="181" y="137"/>
                    <a:pt x="183" y="128"/>
                  </a:cubicBezTo>
                  <a:cubicBezTo>
                    <a:pt x="186" y="115"/>
                    <a:pt x="194" y="105"/>
                    <a:pt x="207" y="112"/>
                  </a:cubicBezTo>
                  <a:cubicBezTo>
                    <a:pt x="223" y="121"/>
                    <a:pt x="231" y="115"/>
                    <a:pt x="241" y="105"/>
                  </a:cubicBezTo>
                  <a:cubicBezTo>
                    <a:pt x="246" y="100"/>
                    <a:pt x="260" y="96"/>
                    <a:pt x="263" y="99"/>
                  </a:cubicBezTo>
                  <a:cubicBezTo>
                    <a:pt x="272" y="110"/>
                    <a:pt x="281" y="123"/>
                    <a:pt x="286" y="136"/>
                  </a:cubicBezTo>
                  <a:cubicBezTo>
                    <a:pt x="287" y="140"/>
                    <a:pt x="278" y="149"/>
                    <a:pt x="272" y="154"/>
                  </a:cubicBezTo>
                  <a:cubicBezTo>
                    <a:pt x="268" y="159"/>
                    <a:pt x="259" y="161"/>
                    <a:pt x="258" y="166"/>
                  </a:cubicBezTo>
                  <a:cubicBezTo>
                    <a:pt x="253" y="188"/>
                    <a:pt x="237" y="185"/>
                    <a:pt x="222" y="184"/>
                  </a:cubicBezTo>
                  <a:cubicBezTo>
                    <a:pt x="209" y="184"/>
                    <a:pt x="197" y="183"/>
                    <a:pt x="184" y="185"/>
                  </a:cubicBezTo>
                  <a:cubicBezTo>
                    <a:pt x="172" y="187"/>
                    <a:pt x="159" y="192"/>
                    <a:pt x="146" y="195"/>
                  </a:cubicBezTo>
                  <a:cubicBezTo>
                    <a:pt x="135" y="197"/>
                    <a:pt x="134" y="202"/>
                    <a:pt x="138" y="212"/>
                  </a:cubicBezTo>
                  <a:cubicBezTo>
                    <a:pt x="144" y="224"/>
                    <a:pt x="154" y="228"/>
                    <a:pt x="167" y="228"/>
                  </a:cubicBezTo>
                  <a:cubicBezTo>
                    <a:pt x="191" y="227"/>
                    <a:pt x="197" y="235"/>
                    <a:pt x="193" y="258"/>
                  </a:cubicBezTo>
                  <a:cubicBezTo>
                    <a:pt x="192" y="262"/>
                    <a:pt x="191" y="266"/>
                    <a:pt x="191" y="270"/>
                  </a:cubicBezTo>
                  <a:cubicBezTo>
                    <a:pt x="190" y="289"/>
                    <a:pt x="203" y="298"/>
                    <a:pt x="221" y="292"/>
                  </a:cubicBezTo>
                  <a:cubicBezTo>
                    <a:pt x="244" y="283"/>
                    <a:pt x="250" y="274"/>
                    <a:pt x="251" y="248"/>
                  </a:cubicBezTo>
                  <a:cubicBezTo>
                    <a:pt x="251" y="240"/>
                    <a:pt x="250" y="231"/>
                    <a:pt x="251" y="222"/>
                  </a:cubicBezTo>
                  <a:cubicBezTo>
                    <a:pt x="254" y="205"/>
                    <a:pt x="263" y="200"/>
                    <a:pt x="279" y="204"/>
                  </a:cubicBezTo>
                  <a:cubicBezTo>
                    <a:pt x="284" y="205"/>
                    <a:pt x="288" y="206"/>
                    <a:pt x="292" y="207"/>
                  </a:cubicBezTo>
                  <a:cubicBezTo>
                    <a:pt x="322" y="140"/>
                    <a:pt x="281" y="42"/>
                    <a:pt x="216" y="28"/>
                  </a:cubicBezTo>
                  <a:close/>
                  <a:moveTo>
                    <a:pt x="117" y="294"/>
                  </a:moveTo>
                  <a:cubicBezTo>
                    <a:pt x="133" y="266"/>
                    <a:pt x="131" y="261"/>
                    <a:pt x="110" y="243"/>
                  </a:cubicBezTo>
                  <a:cubicBezTo>
                    <a:pt x="105" y="238"/>
                    <a:pt x="102" y="230"/>
                    <a:pt x="100" y="223"/>
                  </a:cubicBezTo>
                  <a:cubicBezTo>
                    <a:pt x="96" y="214"/>
                    <a:pt x="94" y="204"/>
                    <a:pt x="89" y="197"/>
                  </a:cubicBezTo>
                  <a:cubicBezTo>
                    <a:pt x="81" y="184"/>
                    <a:pt x="77" y="173"/>
                    <a:pt x="89" y="161"/>
                  </a:cubicBezTo>
                  <a:cubicBezTo>
                    <a:pt x="100" y="148"/>
                    <a:pt x="96" y="138"/>
                    <a:pt x="82" y="131"/>
                  </a:cubicBezTo>
                  <a:cubicBezTo>
                    <a:pt x="67" y="123"/>
                    <a:pt x="61" y="112"/>
                    <a:pt x="62" y="95"/>
                  </a:cubicBezTo>
                  <a:cubicBezTo>
                    <a:pt x="62" y="89"/>
                    <a:pt x="62" y="83"/>
                    <a:pt x="60" y="78"/>
                  </a:cubicBezTo>
                  <a:cubicBezTo>
                    <a:pt x="58" y="73"/>
                    <a:pt x="53" y="67"/>
                    <a:pt x="49" y="66"/>
                  </a:cubicBezTo>
                  <a:cubicBezTo>
                    <a:pt x="46" y="65"/>
                    <a:pt x="39" y="70"/>
                    <a:pt x="37" y="74"/>
                  </a:cubicBezTo>
                  <a:cubicBezTo>
                    <a:pt x="30" y="99"/>
                    <a:pt x="20" y="124"/>
                    <a:pt x="17" y="150"/>
                  </a:cubicBezTo>
                  <a:cubicBezTo>
                    <a:pt x="13" y="183"/>
                    <a:pt x="19" y="189"/>
                    <a:pt x="51" y="198"/>
                  </a:cubicBezTo>
                  <a:cubicBezTo>
                    <a:pt x="56" y="199"/>
                    <a:pt x="62" y="200"/>
                    <a:pt x="66" y="203"/>
                  </a:cubicBezTo>
                  <a:cubicBezTo>
                    <a:pt x="70" y="207"/>
                    <a:pt x="75" y="213"/>
                    <a:pt x="75" y="219"/>
                  </a:cubicBezTo>
                  <a:cubicBezTo>
                    <a:pt x="75" y="222"/>
                    <a:pt x="68" y="227"/>
                    <a:pt x="63" y="229"/>
                  </a:cubicBezTo>
                  <a:cubicBezTo>
                    <a:pt x="57" y="232"/>
                    <a:pt x="50" y="234"/>
                    <a:pt x="41" y="237"/>
                  </a:cubicBezTo>
                  <a:cubicBezTo>
                    <a:pt x="61" y="267"/>
                    <a:pt x="86" y="284"/>
                    <a:pt x="117" y="294"/>
                  </a:cubicBezTo>
                  <a:close/>
                  <a:moveTo>
                    <a:pt x="94" y="22"/>
                  </a:moveTo>
                  <a:cubicBezTo>
                    <a:pt x="105" y="49"/>
                    <a:pt x="113" y="54"/>
                    <a:pt x="125" y="47"/>
                  </a:cubicBezTo>
                  <a:cubicBezTo>
                    <a:pt x="132" y="43"/>
                    <a:pt x="141" y="40"/>
                    <a:pt x="147" y="35"/>
                  </a:cubicBezTo>
                  <a:cubicBezTo>
                    <a:pt x="151" y="32"/>
                    <a:pt x="155" y="26"/>
                    <a:pt x="154" y="23"/>
                  </a:cubicBezTo>
                  <a:cubicBezTo>
                    <a:pt x="154" y="20"/>
                    <a:pt x="147" y="15"/>
                    <a:pt x="143" y="15"/>
                  </a:cubicBezTo>
                  <a:cubicBezTo>
                    <a:pt x="127" y="17"/>
                    <a:pt x="112" y="19"/>
                    <a:pt x="94" y="22"/>
                  </a:cubicBezTo>
                  <a:close/>
                  <a:moveTo>
                    <a:pt x="292" y="217"/>
                  </a:moveTo>
                  <a:cubicBezTo>
                    <a:pt x="280" y="217"/>
                    <a:pt x="267" y="214"/>
                    <a:pt x="267" y="216"/>
                  </a:cubicBezTo>
                  <a:cubicBezTo>
                    <a:pt x="263" y="229"/>
                    <a:pt x="261" y="243"/>
                    <a:pt x="258" y="257"/>
                  </a:cubicBezTo>
                  <a:cubicBezTo>
                    <a:pt x="261" y="258"/>
                    <a:pt x="263" y="259"/>
                    <a:pt x="266" y="260"/>
                  </a:cubicBezTo>
                  <a:cubicBezTo>
                    <a:pt x="274" y="247"/>
                    <a:pt x="281" y="235"/>
                    <a:pt x="292" y="217"/>
                  </a:cubicBezTo>
                  <a:close/>
                  <a:moveTo>
                    <a:pt x="21" y="198"/>
                  </a:moveTo>
                  <a:cubicBezTo>
                    <a:pt x="27" y="211"/>
                    <a:pt x="31" y="219"/>
                    <a:pt x="34" y="228"/>
                  </a:cubicBezTo>
                  <a:cubicBezTo>
                    <a:pt x="46" y="224"/>
                    <a:pt x="55" y="220"/>
                    <a:pt x="70" y="215"/>
                  </a:cubicBezTo>
                  <a:cubicBezTo>
                    <a:pt x="52" y="209"/>
                    <a:pt x="39" y="205"/>
                    <a:pt x="21" y="198"/>
                  </a:cubicBez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7"/>
            <p:cNvSpPr>
              <a:spLocks noEditPoints="1"/>
            </p:cNvSpPr>
            <p:nvPr userDrawn="1"/>
          </p:nvSpPr>
          <p:spPr bwMode="auto">
            <a:xfrm>
              <a:off x="650876" y="-1277938"/>
              <a:ext cx="355600" cy="484188"/>
            </a:xfrm>
            <a:custGeom>
              <a:avLst/>
              <a:gdLst>
                <a:gd name="T0" fmla="*/ 280 w 280"/>
                <a:gd name="T1" fmla="*/ 145 h 379"/>
                <a:gd name="T2" fmla="*/ 260 w 280"/>
                <a:gd name="T3" fmla="*/ 204 h 379"/>
                <a:gd name="T4" fmla="*/ 191 w 280"/>
                <a:gd name="T5" fmla="*/ 240 h 379"/>
                <a:gd name="T6" fmla="*/ 170 w 280"/>
                <a:gd name="T7" fmla="*/ 243 h 379"/>
                <a:gd name="T8" fmla="*/ 160 w 280"/>
                <a:gd name="T9" fmla="*/ 259 h 379"/>
                <a:gd name="T10" fmla="*/ 163 w 280"/>
                <a:gd name="T11" fmla="*/ 301 h 379"/>
                <a:gd name="T12" fmla="*/ 122 w 280"/>
                <a:gd name="T13" fmla="*/ 365 h 379"/>
                <a:gd name="T14" fmla="*/ 57 w 280"/>
                <a:gd name="T15" fmla="*/ 366 h 379"/>
                <a:gd name="T16" fmla="*/ 27 w 280"/>
                <a:gd name="T17" fmla="*/ 323 h 379"/>
                <a:gd name="T18" fmla="*/ 37 w 280"/>
                <a:gd name="T19" fmla="*/ 244 h 379"/>
                <a:gd name="T20" fmla="*/ 50 w 280"/>
                <a:gd name="T21" fmla="*/ 231 h 379"/>
                <a:gd name="T22" fmla="*/ 57 w 280"/>
                <a:gd name="T23" fmla="*/ 203 h 379"/>
                <a:gd name="T24" fmla="*/ 50 w 280"/>
                <a:gd name="T25" fmla="*/ 195 h 379"/>
                <a:gd name="T26" fmla="*/ 64 w 280"/>
                <a:gd name="T27" fmla="*/ 34 h 379"/>
                <a:gd name="T28" fmla="*/ 209 w 280"/>
                <a:gd name="T29" fmla="*/ 26 h 379"/>
                <a:gd name="T30" fmla="*/ 280 w 280"/>
                <a:gd name="T31" fmla="*/ 145 h 379"/>
                <a:gd name="T32" fmla="*/ 131 w 280"/>
                <a:gd name="T33" fmla="*/ 254 h 379"/>
                <a:gd name="T34" fmla="*/ 143 w 280"/>
                <a:gd name="T35" fmla="*/ 252 h 379"/>
                <a:gd name="T36" fmla="*/ 196 w 280"/>
                <a:gd name="T37" fmla="*/ 224 h 379"/>
                <a:gd name="T38" fmla="*/ 244 w 280"/>
                <a:gd name="T39" fmla="*/ 200 h 379"/>
                <a:gd name="T40" fmla="*/ 227 w 280"/>
                <a:gd name="T41" fmla="*/ 53 h 379"/>
                <a:gd name="T42" fmla="*/ 114 w 280"/>
                <a:gd name="T43" fmla="*/ 25 h 379"/>
                <a:gd name="T44" fmla="*/ 34 w 280"/>
                <a:gd name="T45" fmla="*/ 100 h 379"/>
                <a:gd name="T46" fmla="*/ 62 w 280"/>
                <a:gd name="T47" fmla="*/ 188 h 379"/>
                <a:gd name="T48" fmla="*/ 76 w 280"/>
                <a:gd name="T49" fmla="*/ 223 h 379"/>
                <a:gd name="T50" fmla="*/ 78 w 280"/>
                <a:gd name="T51" fmla="*/ 236 h 379"/>
                <a:gd name="T52" fmla="*/ 85 w 280"/>
                <a:gd name="T53" fmla="*/ 236 h 379"/>
                <a:gd name="T54" fmla="*/ 85 w 280"/>
                <a:gd name="T55" fmla="*/ 128 h 379"/>
                <a:gd name="T56" fmla="*/ 100 w 280"/>
                <a:gd name="T57" fmla="*/ 149 h 379"/>
                <a:gd name="T58" fmla="*/ 129 w 280"/>
                <a:gd name="T59" fmla="*/ 129 h 379"/>
                <a:gd name="T60" fmla="*/ 125 w 280"/>
                <a:gd name="T61" fmla="*/ 165 h 379"/>
                <a:gd name="T62" fmla="*/ 137 w 280"/>
                <a:gd name="T63" fmla="*/ 158 h 379"/>
                <a:gd name="T64" fmla="*/ 163 w 280"/>
                <a:gd name="T65" fmla="*/ 138 h 379"/>
                <a:gd name="T66" fmla="*/ 163 w 280"/>
                <a:gd name="T67" fmla="*/ 172 h 379"/>
                <a:gd name="T68" fmla="*/ 196 w 280"/>
                <a:gd name="T69" fmla="*/ 163 h 379"/>
                <a:gd name="T70" fmla="*/ 131 w 280"/>
                <a:gd name="T71" fmla="*/ 254 h 379"/>
                <a:gd name="T72" fmla="*/ 94 w 280"/>
                <a:gd name="T73" fmla="*/ 160 h 379"/>
                <a:gd name="T74" fmla="*/ 95 w 280"/>
                <a:gd name="T75" fmla="*/ 231 h 379"/>
                <a:gd name="T76" fmla="*/ 106 w 280"/>
                <a:gd name="T77" fmla="*/ 244 h 379"/>
                <a:gd name="T78" fmla="*/ 125 w 280"/>
                <a:gd name="T79" fmla="*/ 244 h 379"/>
                <a:gd name="T80" fmla="*/ 170 w 280"/>
                <a:gd name="T81" fmla="*/ 184 h 379"/>
                <a:gd name="T82" fmla="*/ 94 w 280"/>
                <a:gd name="T83" fmla="*/ 160 h 379"/>
                <a:gd name="T84" fmla="*/ 147 w 280"/>
                <a:gd name="T85" fmla="*/ 330 h 379"/>
                <a:gd name="T86" fmla="*/ 134 w 280"/>
                <a:gd name="T87" fmla="*/ 321 h 379"/>
                <a:gd name="T88" fmla="*/ 43 w 280"/>
                <a:gd name="T89" fmla="*/ 292 h 379"/>
                <a:gd name="T90" fmla="*/ 31 w 280"/>
                <a:gd name="T91" fmla="*/ 295 h 379"/>
                <a:gd name="T92" fmla="*/ 36 w 280"/>
                <a:gd name="T93" fmla="*/ 306 h 379"/>
                <a:gd name="T94" fmla="*/ 133 w 280"/>
                <a:gd name="T95" fmla="*/ 336 h 379"/>
                <a:gd name="T96" fmla="*/ 147 w 280"/>
                <a:gd name="T97" fmla="*/ 330 h 379"/>
                <a:gd name="T98" fmla="*/ 56 w 280"/>
                <a:gd name="T99" fmla="*/ 239 h 379"/>
                <a:gd name="T100" fmla="*/ 46 w 280"/>
                <a:gd name="T101" fmla="*/ 246 h 379"/>
                <a:gd name="T102" fmla="*/ 56 w 280"/>
                <a:gd name="T103" fmla="*/ 256 h 379"/>
                <a:gd name="T104" fmla="*/ 146 w 280"/>
                <a:gd name="T105" fmla="*/ 283 h 379"/>
                <a:gd name="T106" fmla="*/ 158 w 280"/>
                <a:gd name="T107" fmla="*/ 281 h 379"/>
                <a:gd name="T108" fmla="*/ 151 w 280"/>
                <a:gd name="T109" fmla="*/ 269 h 379"/>
                <a:gd name="T110" fmla="*/ 56 w 280"/>
                <a:gd name="T111" fmla="*/ 239 h 379"/>
                <a:gd name="T112" fmla="*/ 152 w 280"/>
                <a:gd name="T113" fmla="*/ 299 h 379"/>
                <a:gd name="T114" fmla="*/ 40 w 280"/>
                <a:gd name="T115" fmla="*/ 263 h 379"/>
                <a:gd name="T116" fmla="*/ 152 w 280"/>
                <a:gd name="T117" fmla="*/ 299 h 379"/>
                <a:gd name="T118" fmla="*/ 122 w 280"/>
                <a:gd name="T119" fmla="*/ 344 h 379"/>
                <a:gd name="T120" fmla="*/ 47 w 280"/>
                <a:gd name="T121" fmla="*/ 321 h 379"/>
                <a:gd name="T122" fmla="*/ 68 w 280"/>
                <a:gd name="T123" fmla="*/ 352 h 379"/>
                <a:gd name="T124" fmla="*/ 122 w 280"/>
                <a:gd name="T125" fmla="*/ 344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0" h="379">
                  <a:moveTo>
                    <a:pt x="280" y="145"/>
                  </a:moveTo>
                  <a:cubicBezTo>
                    <a:pt x="276" y="158"/>
                    <a:pt x="271" y="182"/>
                    <a:pt x="260" y="204"/>
                  </a:cubicBezTo>
                  <a:cubicBezTo>
                    <a:pt x="246" y="230"/>
                    <a:pt x="221" y="240"/>
                    <a:pt x="191" y="240"/>
                  </a:cubicBezTo>
                  <a:cubicBezTo>
                    <a:pt x="184" y="240"/>
                    <a:pt x="176" y="240"/>
                    <a:pt x="170" y="243"/>
                  </a:cubicBezTo>
                  <a:cubicBezTo>
                    <a:pt x="165" y="246"/>
                    <a:pt x="159" y="258"/>
                    <a:pt x="160" y="259"/>
                  </a:cubicBezTo>
                  <a:cubicBezTo>
                    <a:pt x="175" y="273"/>
                    <a:pt x="165" y="286"/>
                    <a:pt x="163" y="301"/>
                  </a:cubicBezTo>
                  <a:cubicBezTo>
                    <a:pt x="159" y="329"/>
                    <a:pt x="144" y="349"/>
                    <a:pt x="122" y="365"/>
                  </a:cubicBezTo>
                  <a:cubicBezTo>
                    <a:pt x="101" y="379"/>
                    <a:pt x="78" y="375"/>
                    <a:pt x="57" y="366"/>
                  </a:cubicBezTo>
                  <a:cubicBezTo>
                    <a:pt x="39" y="358"/>
                    <a:pt x="34" y="342"/>
                    <a:pt x="27" y="323"/>
                  </a:cubicBezTo>
                  <a:cubicBezTo>
                    <a:pt x="16" y="293"/>
                    <a:pt x="34" y="270"/>
                    <a:pt x="37" y="244"/>
                  </a:cubicBezTo>
                  <a:cubicBezTo>
                    <a:pt x="38" y="239"/>
                    <a:pt x="44" y="232"/>
                    <a:pt x="50" y="231"/>
                  </a:cubicBezTo>
                  <a:cubicBezTo>
                    <a:pt x="69" y="225"/>
                    <a:pt x="62" y="214"/>
                    <a:pt x="57" y="203"/>
                  </a:cubicBezTo>
                  <a:cubicBezTo>
                    <a:pt x="56" y="200"/>
                    <a:pt x="53" y="198"/>
                    <a:pt x="50" y="195"/>
                  </a:cubicBezTo>
                  <a:cubicBezTo>
                    <a:pt x="0" y="146"/>
                    <a:pt x="5" y="77"/>
                    <a:pt x="64" y="34"/>
                  </a:cubicBezTo>
                  <a:cubicBezTo>
                    <a:pt x="110" y="0"/>
                    <a:pt x="160" y="2"/>
                    <a:pt x="209" y="26"/>
                  </a:cubicBezTo>
                  <a:cubicBezTo>
                    <a:pt x="253" y="47"/>
                    <a:pt x="278" y="83"/>
                    <a:pt x="280" y="145"/>
                  </a:cubicBezTo>
                  <a:close/>
                  <a:moveTo>
                    <a:pt x="131" y="254"/>
                  </a:moveTo>
                  <a:cubicBezTo>
                    <a:pt x="139" y="253"/>
                    <a:pt x="143" y="253"/>
                    <a:pt x="143" y="252"/>
                  </a:cubicBezTo>
                  <a:cubicBezTo>
                    <a:pt x="153" y="227"/>
                    <a:pt x="174" y="228"/>
                    <a:pt x="196" y="224"/>
                  </a:cubicBezTo>
                  <a:cubicBezTo>
                    <a:pt x="213" y="222"/>
                    <a:pt x="233" y="213"/>
                    <a:pt x="244" y="200"/>
                  </a:cubicBezTo>
                  <a:cubicBezTo>
                    <a:pt x="280" y="159"/>
                    <a:pt x="270" y="86"/>
                    <a:pt x="227" y="53"/>
                  </a:cubicBezTo>
                  <a:cubicBezTo>
                    <a:pt x="194" y="27"/>
                    <a:pt x="156" y="18"/>
                    <a:pt x="114" y="25"/>
                  </a:cubicBezTo>
                  <a:cubicBezTo>
                    <a:pt x="72" y="33"/>
                    <a:pt x="47" y="61"/>
                    <a:pt x="34" y="100"/>
                  </a:cubicBezTo>
                  <a:cubicBezTo>
                    <a:pt x="21" y="137"/>
                    <a:pt x="33" y="164"/>
                    <a:pt x="62" y="188"/>
                  </a:cubicBezTo>
                  <a:cubicBezTo>
                    <a:pt x="71" y="195"/>
                    <a:pt x="72" y="211"/>
                    <a:pt x="76" y="223"/>
                  </a:cubicBezTo>
                  <a:cubicBezTo>
                    <a:pt x="78" y="227"/>
                    <a:pt x="78" y="232"/>
                    <a:pt x="78" y="236"/>
                  </a:cubicBezTo>
                  <a:cubicBezTo>
                    <a:pt x="81" y="236"/>
                    <a:pt x="83" y="236"/>
                    <a:pt x="85" y="236"/>
                  </a:cubicBezTo>
                  <a:cubicBezTo>
                    <a:pt x="85" y="201"/>
                    <a:pt x="85" y="167"/>
                    <a:pt x="85" y="128"/>
                  </a:cubicBezTo>
                  <a:cubicBezTo>
                    <a:pt x="93" y="140"/>
                    <a:pt x="98" y="147"/>
                    <a:pt x="100" y="149"/>
                  </a:cubicBezTo>
                  <a:cubicBezTo>
                    <a:pt x="112" y="140"/>
                    <a:pt x="125" y="126"/>
                    <a:pt x="129" y="129"/>
                  </a:cubicBezTo>
                  <a:cubicBezTo>
                    <a:pt x="148" y="138"/>
                    <a:pt x="130" y="150"/>
                    <a:pt x="125" y="165"/>
                  </a:cubicBezTo>
                  <a:cubicBezTo>
                    <a:pt x="131" y="162"/>
                    <a:pt x="136" y="161"/>
                    <a:pt x="137" y="158"/>
                  </a:cubicBezTo>
                  <a:cubicBezTo>
                    <a:pt x="142" y="146"/>
                    <a:pt x="145" y="130"/>
                    <a:pt x="163" y="138"/>
                  </a:cubicBezTo>
                  <a:cubicBezTo>
                    <a:pt x="167" y="139"/>
                    <a:pt x="163" y="158"/>
                    <a:pt x="163" y="172"/>
                  </a:cubicBezTo>
                  <a:cubicBezTo>
                    <a:pt x="171" y="170"/>
                    <a:pt x="181" y="167"/>
                    <a:pt x="196" y="163"/>
                  </a:cubicBezTo>
                  <a:cubicBezTo>
                    <a:pt x="174" y="194"/>
                    <a:pt x="154" y="222"/>
                    <a:pt x="131" y="254"/>
                  </a:cubicBezTo>
                  <a:close/>
                  <a:moveTo>
                    <a:pt x="94" y="160"/>
                  </a:moveTo>
                  <a:cubicBezTo>
                    <a:pt x="94" y="186"/>
                    <a:pt x="94" y="208"/>
                    <a:pt x="95" y="231"/>
                  </a:cubicBezTo>
                  <a:cubicBezTo>
                    <a:pt x="95" y="235"/>
                    <a:pt x="101" y="242"/>
                    <a:pt x="106" y="244"/>
                  </a:cubicBezTo>
                  <a:cubicBezTo>
                    <a:pt x="112" y="246"/>
                    <a:pt x="122" y="247"/>
                    <a:pt x="125" y="244"/>
                  </a:cubicBezTo>
                  <a:cubicBezTo>
                    <a:pt x="141" y="225"/>
                    <a:pt x="155" y="205"/>
                    <a:pt x="170" y="184"/>
                  </a:cubicBezTo>
                  <a:cubicBezTo>
                    <a:pt x="143" y="175"/>
                    <a:pt x="120" y="168"/>
                    <a:pt x="94" y="160"/>
                  </a:cubicBezTo>
                  <a:close/>
                  <a:moveTo>
                    <a:pt x="147" y="330"/>
                  </a:moveTo>
                  <a:cubicBezTo>
                    <a:pt x="141" y="326"/>
                    <a:pt x="138" y="322"/>
                    <a:pt x="134" y="321"/>
                  </a:cubicBezTo>
                  <a:cubicBezTo>
                    <a:pt x="104" y="311"/>
                    <a:pt x="74" y="301"/>
                    <a:pt x="43" y="292"/>
                  </a:cubicBezTo>
                  <a:cubicBezTo>
                    <a:pt x="40" y="291"/>
                    <a:pt x="35" y="294"/>
                    <a:pt x="31" y="295"/>
                  </a:cubicBezTo>
                  <a:cubicBezTo>
                    <a:pt x="33" y="299"/>
                    <a:pt x="34" y="305"/>
                    <a:pt x="36" y="306"/>
                  </a:cubicBezTo>
                  <a:cubicBezTo>
                    <a:pt x="69" y="317"/>
                    <a:pt x="101" y="327"/>
                    <a:pt x="133" y="336"/>
                  </a:cubicBezTo>
                  <a:cubicBezTo>
                    <a:pt x="136" y="337"/>
                    <a:pt x="141" y="333"/>
                    <a:pt x="147" y="330"/>
                  </a:cubicBezTo>
                  <a:close/>
                  <a:moveTo>
                    <a:pt x="56" y="239"/>
                  </a:moveTo>
                  <a:cubicBezTo>
                    <a:pt x="54" y="241"/>
                    <a:pt x="50" y="243"/>
                    <a:pt x="46" y="246"/>
                  </a:cubicBezTo>
                  <a:cubicBezTo>
                    <a:pt x="49" y="249"/>
                    <a:pt x="52" y="255"/>
                    <a:pt x="56" y="256"/>
                  </a:cubicBezTo>
                  <a:cubicBezTo>
                    <a:pt x="86" y="266"/>
                    <a:pt x="116" y="275"/>
                    <a:pt x="146" y="283"/>
                  </a:cubicBezTo>
                  <a:cubicBezTo>
                    <a:pt x="149" y="284"/>
                    <a:pt x="154" y="282"/>
                    <a:pt x="158" y="281"/>
                  </a:cubicBezTo>
                  <a:cubicBezTo>
                    <a:pt x="156" y="277"/>
                    <a:pt x="154" y="270"/>
                    <a:pt x="151" y="269"/>
                  </a:cubicBezTo>
                  <a:cubicBezTo>
                    <a:pt x="120" y="259"/>
                    <a:pt x="90" y="250"/>
                    <a:pt x="56" y="239"/>
                  </a:cubicBezTo>
                  <a:close/>
                  <a:moveTo>
                    <a:pt x="152" y="299"/>
                  </a:moveTo>
                  <a:cubicBezTo>
                    <a:pt x="115" y="287"/>
                    <a:pt x="79" y="275"/>
                    <a:pt x="40" y="263"/>
                  </a:cubicBezTo>
                  <a:cubicBezTo>
                    <a:pt x="43" y="285"/>
                    <a:pt x="134" y="314"/>
                    <a:pt x="152" y="299"/>
                  </a:cubicBezTo>
                  <a:close/>
                  <a:moveTo>
                    <a:pt x="122" y="344"/>
                  </a:moveTo>
                  <a:cubicBezTo>
                    <a:pt x="93" y="335"/>
                    <a:pt x="71" y="328"/>
                    <a:pt x="47" y="321"/>
                  </a:cubicBezTo>
                  <a:cubicBezTo>
                    <a:pt x="43" y="341"/>
                    <a:pt x="56" y="348"/>
                    <a:pt x="68" y="352"/>
                  </a:cubicBezTo>
                  <a:cubicBezTo>
                    <a:pt x="84" y="359"/>
                    <a:pt x="102" y="363"/>
                    <a:pt x="122" y="344"/>
                  </a:cubicBez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8"/>
            <p:cNvSpPr>
              <a:spLocks noEditPoints="1"/>
            </p:cNvSpPr>
            <p:nvPr userDrawn="1"/>
          </p:nvSpPr>
          <p:spPr bwMode="auto">
            <a:xfrm>
              <a:off x="608013" y="-847725"/>
              <a:ext cx="504825" cy="295275"/>
            </a:xfrm>
            <a:custGeom>
              <a:avLst/>
              <a:gdLst>
                <a:gd name="T0" fmla="*/ 80 w 398"/>
                <a:gd name="T1" fmla="*/ 224 h 231"/>
                <a:gd name="T2" fmla="*/ 15 w 398"/>
                <a:gd name="T3" fmla="*/ 224 h 231"/>
                <a:gd name="T4" fmla="*/ 8 w 398"/>
                <a:gd name="T5" fmla="*/ 209 h 231"/>
                <a:gd name="T6" fmla="*/ 134 w 398"/>
                <a:gd name="T7" fmla="*/ 94 h 231"/>
                <a:gd name="T8" fmla="*/ 317 w 398"/>
                <a:gd name="T9" fmla="*/ 9 h 231"/>
                <a:gd name="T10" fmla="*/ 362 w 398"/>
                <a:gd name="T11" fmla="*/ 20 h 231"/>
                <a:gd name="T12" fmla="*/ 380 w 398"/>
                <a:gd name="T13" fmla="*/ 49 h 231"/>
                <a:gd name="T14" fmla="*/ 354 w 398"/>
                <a:gd name="T15" fmla="*/ 121 h 231"/>
                <a:gd name="T16" fmla="*/ 190 w 398"/>
                <a:gd name="T17" fmla="*/ 198 h 231"/>
                <a:gd name="T18" fmla="*/ 80 w 398"/>
                <a:gd name="T19" fmla="*/ 224 h 231"/>
                <a:gd name="T20" fmla="*/ 139 w 398"/>
                <a:gd name="T21" fmla="*/ 205 h 231"/>
                <a:gd name="T22" fmla="*/ 357 w 398"/>
                <a:gd name="T23" fmla="*/ 104 h 231"/>
                <a:gd name="T24" fmla="*/ 367 w 398"/>
                <a:gd name="T25" fmla="*/ 65 h 231"/>
                <a:gd name="T26" fmla="*/ 126 w 398"/>
                <a:gd name="T27" fmla="*/ 177 h 231"/>
                <a:gd name="T28" fmla="*/ 139 w 398"/>
                <a:gd name="T29" fmla="*/ 205 h 231"/>
                <a:gd name="T30" fmla="*/ 356 w 398"/>
                <a:gd name="T31" fmla="*/ 38 h 231"/>
                <a:gd name="T32" fmla="*/ 319 w 398"/>
                <a:gd name="T33" fmla="*/ 24 h 231"/>
                <a:gd name="T34" fmla="*/ 234 w 398"/>
                <a:gd name="T35" fmla="*/ 64 h 231"/>
                <a:gd name="T36" fmla="*/ 102 w 398"/>
                <a:gd name="T37" fmla="*/ 126 h 231"/>
                <a:gd name="T38" fmla="*/ 114 w 398"/>
                <a:gd name="T39" fmla="*/ 151 h 231"/>
                <a:gd name="T40" fmla="*/ 356 w 398"/>
                <a:gd name="T41" fmla="*/ 38 h 231"/>
                <a:gd name="T42" fmla="*/ 90 w 398"/>
                <a:gd name="T43" fmla="*/ 135 h 231"/>
                <a:gd name="T44" fmla="*/ 57 w 398"/>
                <a:gd name="T45" fmla="*/ 174 h 231"/>
                <a:gd name="T46" fmla="*/ 71 w 398"/>
                <a:gd name="T47" fmla="*/ 209 h 231"/>
                <a:gd name="T48" fmla="*/ 125 w 398"/>
                <a:gd name="T49" fmla="*/ 209 h 231"/>
                <a:gd name="T50" fmla="*/ 90 w 398"/>
                <a:gd name="T51" fmla="*/ 135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8" h="231">
                  <a:moveTo>
                    <a:pt x="80" y="224"/>
                  </a:moveTo>
                  <a:cubicBezTo>
                    <a:pt x="52" y="224"/>
                    <a:pt x="34" y="224"/>
                    <a:pt x="15" y="224"/>
                  </a:cubicBezTo>
                  <a:cubicBezTo>
                    <a:pt x="4" y="224"/>
                    <a:pt x="0" y="218"/>
                    <a:pt x="8" y="209"/>
                  </a:cubicBezTo>
                  <a:cubicBezTo>
                    <a:pt x="46" y="167"/>
                    <a:pt x="75" y="116"/>
                    <a:pt x="134" y="94"/>
                  </a:cubicBezTo>
                  <a:cubicBezTo>
                    <a:pt x="197" y="70"/>
                    <a:pt x="256" y="39"/>
                    <a:pt x="317" y="9"/>
                  </a:cubicBezTo>
                  <a:cubicBezTo>
                    <a:pt x="336" y="0"/>
                    <a:pt x="350" y="4"/>
                    <a:pt x="362" y="20"/>
                  </a:cubicBezTo>
                  <a:cubicBezTo>
                    <a:pt x="368" y="29"/>
                    <a:pt x="375" y="39"/>
                    <a:pt x="380" y="49"/>
                  </a:cubicBezTo>
                  <a:cubicBezTo>
                    <a:pt x="398" y="88"/>
                    <a:pt x="392" y="103"/>
                    <a:pt x="354" y="121"/>
                  </a:cubicBezTo>
                  <a:cubicBezTo>
                    <a:pt x="299" y="146"/>
                    <a:pt x="244" y="170"/>
                    <a:pt x="190" y="198"/>
                  </a:cubicBezTo>
                  <a:cubicBezTo>
                    <a:pt x="152" y="217"/>
                    <a:pt x="114" y="231"/>
                    <a:pt x="80" y="224"/>
                  </a:cubicBezTo>
                  <a:close/>
                  <a:moveTo>
                    <a:pt x="139" y="205"/>
                  </a:moveTo>
                  <a:cubicBezTo>
                    <a:pt x="213" y="170"/>
                    <a:pt x="285" y="137"/>
                    <a:pt x="357" y="104"/>
                  </a:cubicBezTo>
                  <a:cubicBezTo>
                    <a:pt x="379" y="93"/>
                    <a:pt x="380" y="88"/>
                    <a:pt x="367" y="65"/>
                  </a:cubicBezTo>
                  <a:cubicBezTo>
                    <a:pt x="287" y="102"/>
                    <a:pt x="207" y="139"/>
                    <a:pt x="126" y="177"/>
                  </a:cubicBezTo>
                  <a:cubicBezTo>
                    <a:pt x="131" y="187"/>
                    <a:pt x="134" y="195"/>
                    <a:pt x="139" y="205"/>
                  </a:cubicBezTo>
                  <a:close/>
                  <a:moveTo>
                    <a:pt x="356" y="38"/>
                  </a:moveTo>
                  <a:cubicBezTo>
                    <a:pt x="346" y="20"/>
                    <a:pt x="336" y="15"/>
                    <a:pt x="319" y="24"/>
                  </a:cubicBezTo>
                  <a:cubicBezTo>
                    <a:pt x="291" y="39"/>
                    <a:pt x="262" y="51"/>
                    <a:pt x="234" y="64"/>
                  </a:cubicBezTo>
                  <a:cubicBezTo>
                    <a:pt x="190" y="84"/>
                    <a:pt x="147" y="105"/>
                    <a:pt x="102" y="126"/>
                  </a:cubicBezTo>
                  <a:cubicBezTo>
                    <a:pt x="106" y="135"/>
                    <a:pt x="110" y="142"/>
                    <a:pt x="114" y="151"/>
                  </a:cubicBezTo>
                  <a:cubicBezTo>
                    <a:pt x="196" y="113"/>
                    <a:pt x="275" y="76"/>
                    <a:pt x="356" y="38"/>
                  </a:cubicBezTo>
                  <a:close/>
                  <a:moveTo>
                    <a:pt x="90" y="135"/>
                  </a:moveTo>
                  <a:cubicBezTo>
                    <a:pt x="77" y="149"/>
                    <a:pt x="66" y="161"/>
                    <a:pt x="57" y="174"/>
                  </a:cubicBezTo>
                  <a:cubicBezTo>
                    <a:pt x="50" y="183"/>
                    <a:pt x="60" y="208"/>
                    <a:pt x="71" y="209"/>
                  </a:cubicBezTo>
                  <a:cubicBezTo>
                    <a:pt x="88" y="210"/>
                    <a:pt x="105" y="209"/>
                    <a:pt x="125" y="209"/>
                  </a:cubicBezTo>
                  <a:cubicBezTo>
                    <a:pt x="112" y="182"/>
                    <a:pt x="102" y="160"/>
                    <a:pt x="90" y="135"/>
                  </a:cubicBez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9"/>
            <p:cNvSpPr>
              <a:spLocks noEditPoints="1"/>
            </p:cNvSpPr>
            <p:nvPr userDrawn="1"/>
          </p:nvSpPr>
          <p:spPr bwMode="auto">
            <a:xfrm>
              <a:off x="1171576" y="-1033463"/>
              <a:ext cx="446088" cy="546100"/>
            </a:xfrm>
            <a:custGeom>
              <a:avLst/>
              <a:gdLst>
                <a:gd name="T0" fmla="*/ 49 w 351"/>
                <a:gd name="T1" fmla="*/ 428 h 428"/>
                <a:gd name="T2" fmla="*/ 10 w 351"/>
                <a:gd name="T3" fmla="*/ 381 h 428"/>
                <a:gd name="T4" fmla="*/ 57 w 351"/>
                <a:gd name="T5" fmla="*/ 227 h 428"/>
                <a:gd name="T6" fmla="*/ 56 w 351"/>
                <a:gd name="T7" fmla="*/ 195 h 428"/>
                <a:gd name="T8" fmla="*/ 7 w 351"/>
                <a:gd name="T9" fmla="*/ 64 h 428"/>
                <a:gd name="T10" fmla="*/ 22 w 351"/>
                <a:gd name="T11" fmla="*/ 34 h 428"/>
                <a:gd name="T12" fmla="*/ 120 w 351"/>
                <a:gd name="T13" fmla="*/ 6 h 428"/>
                <a:gd name="T14" fmla="*/ 148 w 351"/>
                <a:gd name="T15" fmla="*/ 23 h 428"/>
                <a:gd name="T16" fmla="*/ 179 w 351"/>
                <a:gd name="T17" fmla="*/ 145 h 428"/>
                <a:gd name="T18" fmla="*/ 200 w 351"/>
                <a:gd name="T19" fmla="*/ 178 h 428"/>
                <a:gd name="T20" fmla="*/ 326 w 351"/>
                <a:gd name="T21" fmla="*/ 281 h 428"/>
                <a:gd name="T22" fmla="*/ 348 w 351"/>
                <a:gd name="T23" fmla="*/ 315 h 428"/>
                <a:gd name="T24" fmla="*/ 315 w 351"/>
                <a:gd name="T25" fmla="*/ 345 h 428"/>
                <a:gd name="T26" fmla="*/ 102 w 351"/>
                <a:gd name="T27" fmla="*/ 414 h 428"/>
                <a:gd name="T28" fmla="*/ 49 w 351"/>
                <a:gd name="T29" fmla="*/ 428 h 428"/>
                <a:gd name="T30" fmla="*/ 108 w 351"/>
                <a:gd name="T31" fmla="*/ 93 h 428"/>
                <a:gd name="T32" fmla="*/ 105 w 351"/>
                <a:gd name="T33" fmla="*/ 86 h 428"/>
                <a:gd name="T34" fmla="*/ 128 w 351"/>
                <a:gd name="T35" fmla="*/ 79 h 428"/>
                <a:gd name="T36" fmla="*/ 138 w 351"/>
                <a:gd name="T37" fmla="*/ 52 h 428"/>
                <a:gd name="T38" fmla="*/ 98 w 351"/>
                <a:gd name="T39" fmla="*/ 60 h 428"/>
                <a:gd name="T40" fmla="*/ 96 w 351"/>
                <a:gd name="T41" fmla="*/ 55 h 428"/>
                <a:gd name="T42" fmla="*/ 137 w 351"/>
                <a:gd name="T43" fmla="*/ 39 h 428"/>
                <a:gd name="T44" fmla="*/ 129 w 351"/>
                <a:gd name="T45" fmla="*/ 18 h 428"/>
                <a:gd name="T46" fmla="*/ 18 w 351"/>
                <a:gd name="T47" fmla="*/ 51 h 428"/>
                <a:gd name="T48" fmla="*/ 68 w 351"/>
                <a:gd name="T49" fmla="*/ 185 h 428"/>
                <a:gd name="T50" fmla="*/ 71 w 351"/>
                <a:gd name="T51" fmla="*/ 231 h 428"/>
                <a:gd name="T52" fmla="*/ 24 w 351"/>
                <a:gd name="T53" fmla="*/ 386 h 428"/>
                <a:gd name="T54" fmla="*/ 47 w 351"/>
                <a:gd name="T55" fmla="*/ 413 h 428"/>
                <a:gd name="T56" fmla="*/ 316 w 351"/>
                <a:gd name="T57" fmla="*/ 330 h 428"/>
                <a:gd name="T58" fmla="*/ 319 w 351"/>
                <a:gd name="T59" fmla="*/ 293 h 428"/>
                <a:gd name="T60" fmla="*/ 207 w 351"/>
                <a:gd name="T61" fmla="*/ 203 h 428"/>
                <a:gd name="T62" fmla="*/ 165 w 351"/>
                <a:gd name="T63" fmla="*/ 148 h 428"/>
                <a:gd name="T64" fmla="*/ 125 w 351"/>
                <a:gd name="T65" fmla="*/ 157 h 428"/>
                <a:gd name="T66" fmla="*/ 124 w 351"/>
                <a:gd name="T67" fmla="*/ 150 h 428"/>
                <a:gd name="T68" fmla="*/ 162 w 351"/>
                <a:gd name="T69" fmla="*/ 136 h 428"/>
                <a:gd name="T70" fmla="*/ 155 w 351"/>
                <a:gd name="T71" fmla="*/ 116 h 428"/>
                <a:gd name="T72" fmla="*/ 116 w 351"/>
                <a:gd name="T73" fmla="*/ 125 h 428"/>
                <a:gd name="T74" fmla="*/ 115 w 351"/>
                <a:gd name="T75" fmla="*/ 118 h 428"/>
                <a:gd name="T76" fmla="*/ 154 w 351"/>
                <a:gd name="T77" fmla="*/ 104 h 428"/>
                <a:gd name="T78" fmla="*/ 148 w 351"/>
                <a:gd name="T79" fmla="*/ 84 h 428"/>
                <a:gd name="T80" fmla="*/ 108 w 351"/>
                <a:gd name="T81" fmla="*/ 93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1" h="428">
                  <a:moveTo>
                    <a:pt x="49" y="428"/>
                  </a:moveTo>
                  <a:cubicBezTo>
                    <a:pt x="10" y="428"/>
                    <a:pt x="0" y="412"/>
                    <a:pt x="10" y="381"/>
                  </a:cubicBezTo>
                  <a:cubicBezTo>
                    <a:pt x="26" y="330"/>
                    <a:pt x="42" y="279"/>
                    <a:pt x="57" y="227"/>
                  </a:cubicBezTo>
                  <a:cubicBezTo>
                    <a:pt x="60" y="217"/>
                    <a:pt x="59" y="204"/>
                    <a:pt x="56" y="195"/>
                  </a:cubicBezTo>
                  <a:cubicBezTo>
                    <a:pt x="41" y="151"/>
                    <a:pt x="24" y="107"/>
                    <a:pt x="7" y="64"/>
                  </a:cubicBezTo>
                  <a:cubicBezTo>
                    <a:pt x="0" y="46"/>
                    <a:pt x="4" y="39"/>
                    <a:pt x="22" y="34"/>
                  </a:cubicBezTo>
                  <a:cubicBezTo>
                    <a:pt x="55" y="26"/>
                    <a:pt x="87" y="17"/>
                    <a:pt x="120" y="6"/>
                  </a:cubicBezTo>
                  <a:cubicBezTo>
                    <a:pt x="138" y="0"/>
                    <a:pt x="144" y="6"/>
                    <a:pt x="148" y="23"/>
                  </a:cubicBezTo>
                  <a:cubicBezTo>
                    <a:pt x="157" y="64"/>
                    <a:pt x="168" y="105"/>
                    <a:pt x="179" y="145"/>
                  </a:cubicBezTo>
                  <a:cubicBezTo>
                    <a:pt x="183" y="157"/>
                    <a:pt x="190" y="170"/>
                    <a:pt x="200" y="178"/>
                  </a:cubicBezTo>
                  <a:cubicBezTo>
                    <a:pt x="241" y="213"/>
                    <a:pt x="285" y="246"/>
                    <a:pt x="326" y="281"/>
                  </a:cubicBezTo>
                  <a:cubicBezTo>
                    <a:pt x="337" y="290"/>
                    <a:pt x="351" y="307"/>
                    <a:pt x="348" y="315"/>
                  </a:cubicBezTo>
                  <a:cubicBezTo>
                    <a:pt x="344" y="328"/>
                    <a:pt x="328" y="340"/>
                    <a:pt x="315" y="345"/>
                  </a:cubicBezTo>
                  <a:cubicBezTo>
                    <a:pt x="244" y="369"/>
                    <a:pt x="173" y="391"/>
                    <a:pt x="102" y="414"/>
                  </a:cubicBezTo>
                  <a:cubicBezTo>
                    <a:pt x="82" y="420"/>
                    <a:pt x="61" y="425"/>
                    <a:pt x="49" y="428"/>
                  </a:cubicBezTo>
                  <a:close/>
                  <a:moveTo>
                    <a:pt x="108" y="93"/>
                  </a:moveTo>
                  <a:cubicBezTo>
                    <a:pt x="107" y="91"/>
                    <a:pt x="106" y="89"/>
                    <a:pt x="105" y="86"/>
                  </a:cubicBezTo>
                  <a:cubicBezTo>
                    <a:pt x="113" y="84"/>
                    <a:pt x="120" y="80"/>
                    <a:pt x="128" y="79"/>
                  </a:cubicBezTo>
                  <a:cubicBezTo>
                    <a:pt x="146" y="75"/>
                    <a:pt x="148" y="66"/>
                    <a:pt x="138" y="52"/>
                  </a:cubicBezTo>
                  <a:cubicBezTo>
                    <a:pt x="124" y="55"/>
                    <a:pt x="111" y="58"/>
                    <a:pt x="98" y="60"/>
                  </a:cubicBezTo>
                  <a:cubicBezTo>
                    <a:pt x="98" y="58"/>
                    <a:pt x="97" y="56"/>
                    <a:pt x="96" y="55"/>
                  </a:cubicBezTo>
                  <a:cubicBezTo>
                    <a:pt x="109" y="50"/>
                    <a:pt x="122" y="45"/>
                    <a:pt x="137" y="39"/>
                  </a:cubicBezTo>
                  <a:cubicBezTo>
                    <a:pt x="134" y="32"/>
                    <a:pt x="132" y="25"/>
                    <a:pt x="129" y="18"/>
                  </a:cubicBezTo>
                  <a:cubicBezTo>
                    <a:pt x="91" y="29"/>
                    <a:pt x="55" y="40"/>
                    <a:pt x="18" y="51"/>
                  </a:cubicBezTo>
                  <a:cubicBezTo>
                    <a:pt x="35" y="98"/>
                    <a:pt x="53" y="141"/>
                    <a:pt x="68" y="185"/>
                  </a:cubicBezTo>
                  <a:cubicBezTo>
                    <a:pt x="72" y="199"/>
                    <a:pt x="75" y="217"/>
                    <a:pt x="71" y="231"/>
                  </a:cubicBezTo>
                  <a:cubicBezTo>
                    <a:pt x="57" y="283"/>
                    <a:pt x="40" y="334"/>
                    <a:pt x="24" y="386"/>
                  </a:cubicBezTo>
                  <a:cubicBezTo>
                    <a:pt x="17" y="409"/>
                    <a:pt x="24" y="420"/>
                    <a:pt x="47" y="413"/>
                  </a:cubicBezTo>
                  <a:cubicBezTo>
                    <a:pt x="137" y="386"/>
                    <a:pt x="226" y="359"/>
                    <a:pt x="316" y="330"/>
                  </a:cubicBezTo>
                  <a:cubicBezTo>
                    <a:pt x="340" y="322"/>
                    <a:pt x="340" y="309"/>
                    <a:pt x="319" y="293"/>
                  </a:cubicBezTo>
                  <a:cubicBezTo>
                    <a:pt x="282" y="263"/>
                    <a:pt x="244" y="234"/>
                    <a:pt x="207" y="203"/>
                  </a:cubicBezTo>
                  <a:cubicBezTo>
                    <a:pt x="189" y="189"/>
                    <a:pt x="167" y="176"/>
                    <a:pt x="165" y="148"/>
                  </a:cubicBezTo>
                  <a:cubicBezTo>
                    <a:pt x="150" y="151"/>
                    <a:pt x="138" y="154"/>
                    <a:pt x="125" y="157"/>
                  </a:cubicBezTo>
                  <a:cubicBezTo>
                    <a:pt x="125" y="154"/>
                    <a:pt x="125" y="152"/>
                    <a:pt x="124" y="150"/>
                  </a:cubicBezTo>
                  <a:cubicBezTo>
                    <a:pt x="136" y="146"/>
                    <a:pt x="149" y="141"/>
                    <a:pt x="162" y="136"/>
                  </a:cubicBezTo>
                  <a:cubicBezTo>
                    <a:pt x="160" y="129"/>
                    <a:pt x="158" y="123"/>
                    <a:pt x="155" y="116"/>
                  </a:cubicBezTo>
                  <a:cubicBezTo>
                    <a:pt x="141" y="119"/>
                    <a:pt x="129" y="122"/>
                    <a:pt x="116" y="125"/>
                  </a:cubicBezTo>
                  <a:cubicBezTo>
                    <a:pt x="116" y="122"/>
                    <a:pt x="115" y="120"/>
                    <a:pt x="115" y="118"/>
                  </a:cubicBezTo>
                  <a:cubicBezTo>
                    <a:pt x="128" y="113"/>
                    <a:pt x="140" y="109"/>
                    <a:pt x="154" y="104"/>
                  </a:cubicBezTo>
                  <a:cubicBezTo>
                    <a:pt x="151" y="96"/>
                    <a:pt x="150" y="90"/>
                    <a:pt x="148" y="84"/>
                  </a:cubicBezTo>
                  <a:cubicBezTo>
                    <a:pt x="133" y="87"/>
                    <a:pt x="121" y="90"/>
                    <a:pt x="108" y="93"/>
                  </a:cubicBez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10"/>
            <p:cNvSpPr>
              <a:spLocks noEditPoints="1"/>
            </p:cNvSpPr>
            <p:nvPr userDrawn="1"/>
          </p:nvSpPr>
          <p:spPr bwMode="auto">
            <a:xfrm>
              <a:off x="1616076" y="-906463"/>
              <a:ext cx="611188" cy="438150"/>
            </a:xfrm>
            <a:custGeom>
              <a:avLst/>
              <a:gdLst>
                <a:gd name="T0" fmla="*/ 239 w 481"/>
                <a:gd name="T1" fmla="*/ 129 h 343"/>
                <a:gd name="T2" fmla="*/ 394 w 481"/>
                <a:gd name="T3" fmla="*/ 96 h 343"/>
                <a:gd name="T4" fmla="*/ 465 w 481"/>
                <a:gd name="T5" fmla="*/ 244 h 343"/>
                <a:gd name="T6" fmla="*/ 335 w 481"/>
                <a:gd name="T7" fmla="*/ 337 h 343"/>
                <a:gd name="T8" fmla="*/ 218 w 481"/>
                <a:gd name="T9" fmla="*/ 218 h 343"/>
                <a:gd name="T10" fmla="*/ 177 w 481"/>
                <a:gd name="T11" fmla="*/ 151 h 343"/>
                <a:gd name="T12" fmla="*/ 65 w 481"/>
                <a:gd name="T13" fmla="*/ 104 h 343"/>
                <a:gd name="T14" fmla="*/ 35 w 481"/>
                <a:gd name="T15" fmla="*/ 94 h 343"/>
                <a:gd name="T16" fmla="*/ 10 w 481"/>
                <a:gd name="T17" fmla="*/ 35 h 343"/>
                <a:gd name="T18" fmla="*/ 70 w 481"/>
                <a:gd name="T19" fmla="*/ 10 h 343"/>
                <a:gd name="T20" fmla="*/ 102 w 481"/>
                <a:gd name="T21" fmla="*/ 35 h 343"/>
                <a:gd name="T22" fmla="*/ 198 w 481"/>
                <a:gd name="T23" fmla="*/ 110 h 343"/>
                <a:gd name="T24" fmla="*/ 239 w 481"/>
                <a:gd name="T25" fmla="*/ 129 h 343"/>
                <a:gd name="T26" fmla="*/ 346 w 481"/>
                <a:gd name="T27" fmla="*/ 322 h 343"/>
                <a:gd name="T28" fmla="*/ 456 w 481"/>
                <a:gd name="T29" fmla="*/ 210 h 343"/>
                <a:gd name="T30" fmla="*/ 332 w 481"/>
                <a:gd name="T31" fmla="*/ 96 h 343"/>
                <a:gd name="T32" fmla="*/ 230 w 481"/>
                <a:gd name="T33" fmla="*/ 207 h 343"/>
                <a:gd name="T34" fmla="*/ 346 w 481"/>
                <a:gd name="T35" fmla="*/ 322 h 343"/>
                <a:gd name="T36" fmla="*/ 222 w 481"/>
                <a:gd name="T37" fmla="*/ 160 h 343"/>
                <a:gd name="T38" fmla="*/ 217 w 481"/>
                <a:gd name="T39" fmla="*/ 134 h 343"/>
                <a:gd name="T40" fmla="*/ 189 w 481"/>
                <a:gd name="T41" fmla="*/ 122 h 343"/>
                <a:gd name="T42" fmla="*/ 94 w 481"/>
                <a:gd name="T43" fmla="*/ 47 h 343"/>
                <a:gd name="T44" fmla="*/ 61 w 481"/>
                <a:gd name="T45" fmla="*/ 23 h 343"/>
                <a:gd name="T46" fmla="*/ 24 w 481"/>
                <a:gd name="T47" fmla="*/ 40 h 343"/>
                <a:gd name="T48" fmla="*/ 40 w 481"/>
                <a:gd name="T49" fmla="*/ 80 h 343"/>
                <a:gd name="T50" fmla="*/ 76 w 481"/>
                <a:gd name="T51" fmla="*/ 92 h 343"/>
                <a:gd name="T52" fmla="*/ 146 w 481"/>
                <a:gd name="T53" fmla="*/ 118 h 343"/>
                <a:gd name="T54" fmla="*/ 222 w 481"/>
                <a:gd name="T55" fmla="*/ 16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81" h="343">
                  <a:moveTo>
                    <a:pt x="239" y="129"/>
                  </a:moveTo>
                  <a:cubicBezTo>
                    <a:pt x="289" y="79"/>
                    <a:pt x="333" y="70"/>
                    <a:pt x="394" y="96"/>
                  </a:cubicBezTo>
                  <a:cubicBezTo>
                    <a:pt x="452" y="122"/>
                    <a:pt x="481" y="182"/>
                    <a:pt x="465" y="244"/>
                  </a:cubicBezTo>
                  <a:cubicBezTo>
                    <a:pt x="449" y="304"/>
                    <a:pt x="395" y="343"/>
                    <a:pt x="335" y="337"/>
                  </a:cubicBezTo>
                  <a:cubicBezTo>
                    <a:pt x="267" y="330"/>
                    <a:pt x="217" y="283"/>
                    <a:pt x="218" y="218"/>
                  </a:cubicBezTo>
                  <a:cubicBezTo>
                    <a:pt x="219" y="182"/>
                    <a:pt x="207" y="163"/>
                    <a:pt x="177" y="151"/>
                  </a:cubicBezTo>
                  <a:cubicBezTo>
                    <a:pt x="139" y="136"/>
                    <a:pt x="102" y="120"/>
                    <a:pt x="65" y="104"/>
                  </a:cubicBezTo>
                  <a:cubicBezTo>
                    <a:pt x="55" y="100"/>
                    <a:pt x="44" y="99"/>
                    <a:pt x="35" y="94"/>
                  </a:cubicBezTo>
                  <a:cubicBezTo>
                    <a:pt x="10" y="83"/>
                    <a:pt x="0" y="58"/>
                    <a:pt x="10" y="35"/>
                  </a:cubicBezTo>
                  <a:cubicBezTo>
                    <a:pt x="19" y="12"/>
                    <a:pt x="46" y="0"/>
                    <a:pt x="70" y="10"/>
                  </a:cubicBezTo>
                  <a:cubicBezTo>
                    <a:pt x="82" y="15"/>
                    <a:pt x="96" y="24"/>
                    <a:pt x="102" y="35"/>
                  </a:cubicBezTo>
                  <a:cubicBezTo>
                    <a:pt x="125" y="73"/>
                    <a:pt x="160" y="93"/>
                    <a:pt x="198" y="110"/>
                  </a:cubicBezTo>
                  <a:cubicBezTo>
                    <a:pt x="212" y="116"/>
                    <a:pt x="225" y="122"/>
                    <a:pt x="239" y="129"/>
                  </a:cubicBezTo>
                  <a:close/>
                  <a:moveTo>
                    <a:pt x="346" y="322"/>
                  </a:moveTo>
                  <a:cubicBezTo>
                    <a:pt x="408" y="322"/>
                    <a:pt x="455" y="274"/>
                    <a:pt x="456" y="210"/>
                  </a:cubicBezTo>
                  <a:cubicBezTo>
                    <a:pt x="456" y="147"/>
                    <a:pt x="402" y="97"/>
                    <a:pt x="332" y="96"/>
                  </a:cubicBezTo>
                  <a:cubicBezTo>
                    <a:pt x="276" y="95"/>
                    <a:pt x="231" y="144"/>
                    <a:pt x="230" y="207"/>
                  </a:cubicBezTo>
                  <a:cubicBezTo>
                    <a:pt x="230" y="273"/>
                    <a:pt x="279" y="322"/>
                    <a:pt x="346" y="322"/>
                  </a:cubicBezTo>
                  <a:close/>
                  <a:moveTo>
                    <a:pt x="222" y="160"/>
                  </a:moveTo>
                  <a:cubicBezTo>
                    <a:pt x="233" y="147"/>
                    <a:pt x="229" y="140"/>
                    <a:pt x="217" y="134"/>
                  </a:cubicBezTo>
                  <a:cubicBezTo>
                    <a:pt x="207" y="131"/>
                    <a:pt x="199" y="125"/>
                    <a:pt x="189" y="122"/>
                  </a:cubicBezTo>
                  <a:cubicBezTo>
                    <a:pt x="150" y="106"/>
                    <a:pt x="117" y="84"/>
                    <a:pt x="94" y="47"/>
                  </a:cubicBezTo>
                  <a:cubicBezTo>
                    <a:pt x="88" y="36"/>
                    <a:pt x="73" y="28"/>
                    <a:pt x="61" y="23"/>
                  </a:cubicBezTo>
                  <a:cubicBezTo>
                    <a:pt x="46" y="18"/>
                    <a:pt x="31" y="22"/>
                    <a:pt x="24" y="40"/>
                  </a:cubicBezTo>
                  <a:cubicBezTo>
                    <a:pt x="17" y="56"/>
                    <a:pt x="23" y="72"/>
                    <a:pt x="40" y="80"/>
                  </a:cubicBezTo>
                  <a:cubicBezTo>
                    <a:pt x="51" y="85"/>
                    <a:pt x="64" y="88"/>
                    <a:pt x="76" y="92"/>
                  </a:cubicBezTo>
                  <a:cubicBezTo>
                    <a:pt x="99" y="100"/>
                    <a:pt x="124" y="107"/>
                    <a:pt x="146" y="118"/>
                  </a:cubicBezTo>
                  <a:cubicBezTo>
                    <a:pt x="172" y="130"/>
                    <a:pt x="196" y="146"/>
                    <a:pt x="222" y="160"/>
                  </a:cubicBez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11"/>
            <p:cNvSpPr>
              <a:spLocks noEditPoints="1"/>
            </p:cNvSpPr>
            <p:nvPr userDrawn="1"/>
          </p:nvSpPr>
          <p:spPr bwMode="auto">
            <a:xfrm>
              <a:off x="2744788" y="-1241425"/>
              <a:ext cx="433388" cy="503238"/>
            </a:xfrm>
            <a:custGeom>
              <a:avLst/>
              <a:gdLst>
                <a:gd name="T0" fmla="*/ 0 w 341"/>
                <a:gd name="T1" fmla="*/ 328 h 395"/>
                <a:gd name="T2" fmla="*/ 103 w 341"/>
                <a:gd name="T3" fmla="*/ 201 h 395"/>
                <a:gd name="T4" fmla="*/ 250 w 341"/>
                <a:gd name="T5" fmla="*/ 19 h 395"/>
                <a:gd name="T6" fmla="*/ 284 w 341"/>
                <a:gd name="T7" fmla="*/ 15 h 395"/>
                <a:gd name="T8" fmla="*/ 332 w 341"/>
                <a:gd name="T9" fmla="*/ 58 h 395"/>
                <a:gd name="T10" fmla="*/ 334 w 341"/>
                <a:gd name="T11" fmla="*/ 79 h 395"/>
                <a:gd name="T12" fmla="*/ 85 w 341"/>
                <a:gd name="T13" fmla="*/ 382 h 395"/>
                <a:gd name="T14" fmla="*/ 64 w 341"/>
                <a:gd name="T15" fmla="*/ 386 h 395"/>
                <a:gd name="T16" fmla="*/ 0 w 341"/>
                <a:gd name="T17" fmla="*/ 328 h 395"/>
                <a:gd name="T18" fmla="*/ 141 w 341"/>
                <a:gd name="T19" fmla="*/ 177 h 395"/>
                <a:gd name="T20" fmla="*/ 124 w 341"/>
                <a:gd name="T21" fmla="*/ 201 h 395"/>
                <a:gd name="T22" fmla="*/ 147 w 341"/>
                <a:gd name="T23" fmla="*/ 216 h 395"/>
                <a:gd name="T24" fmla="*/ 142 w 341"/>
                <a:gd name="T25" fmla="*/ 222 h 395"/>
                <a:gd name="T26" fmla="*/ 117 w 341"/>
                <a:gd name="T27" fmla="*/ 206 h 395"/>
                <a:gd name="T28" fmla="*/ 102 w 341"/>
                <a:gd name="T29" fmla="*/ 225 h 395"/>
                <a:gd name="T30" fmla="*/ 122 w 341"/>
                <a:gd name="T31" fmla="*/ 247 h 395"/>
                <a:gd name="T32" fmla="*/ 118 w 341"/>
                <a:gd name="T33" fmla="*/ 251 h 395"/>
                <a:gd name="T34" fmla="*/ 94 w 341"/>
                <a:gd name="T35" fmla="*/ 235 h 395"/>
                <a:gd name="T36" fmla="*/ 79 w 341"/>
                <a:gd name="T37" fmla="*/ 255 h 395"/>
                <a:gd name="T38" fmla="*/ 99 w 341"/>
                <a:gd name="T39" fmla="*/ 276 h 395"/>
                <a:gd name="T40" fmla="*/ 95 w 341"/>
                <a:gd name="T41" fmla="*/ 280 h 395"/>
                <a:gd name="T42" fmla="*/ 70 w 341"/>
                <a:gd name="T43" fmla="*/ 264 h 395"/>
                <a:gd name="T44" fmla="*/ 51 w 341"/>
                <a:gd name="T45" fmla="*/ 288 h 395"/>
                <a:gd name="T46" fmla="*/ 76 w 341"/>
                <a:gd name="T47" fmla="*/ 305 h 395"/>
                <a:gd name="T48" fmla="*/ 72 w 341"/>
                <a:gd name="T49" fmla="*/ 310 h 395"/>
                <a:gd name="T50" fmla="*/ 47 w 341"/>
                <a:gd name="T51" fmla="*/ 293 h 395"/>
                <a:gd name="T52" fmla="*/ 20 w 341"/>
                <a:gd name="T53" fmla="*/ 327 h 395"/>
                <a:gd name="T54" fmla="*/ 73 w 341"/>
                <a:gd name="T55" fmla="*/ 374 h 395"/>
                <a:gd name="T56" fmla="*/ 323 w 341"/>
                <a:gd name="T57" fmla="*/ 69 h 395"/>
                <a:gd name="T58" fmla="*/ 268 w 341"/>
                <a:gd name="T59" fmla="*/ 21 h 395"/>
                <a:gd name="T60" fmla="*/ 243 w 341"/>
                <a:gd name="T61" fmla="*/ 51 h 395"/>
                <a:gd name="T62" fmla="*/ 264 w 341"/>
                <a:gd name="T63" fmla="*/ 73 h 395"/>
                <a:gd name="T64" fmla="*/ 260 w 341"/>
                <a:gd name="T65" fmla="*/ 77 h 395"/>
                <a:gd name="T66" fmla="*/ 235 w 341"/>
                <a:gd name="T67" fmla="*/ 61 h 395"/>
                <a:gd name="T68" fmla="*/ 219 w 341"/>
                <a:gd name="T69" fmla="*/ 81 h 395"/>
                <a:gd name="T70" fmla="*/ 241 w 341"/>
                <a:gd name="T71" fmla="*/ 101 h 395"/>
                <a:gd name="T72" fmla="*/ 238 w 341"/>
                <a:gd name="T73" fmla="*/ 106 h 395"/>
                <a:gd name="T74" fmla="*/ 211 w 341"/>
                <a:gd name="T75" fmla="*/ 90 h 395"/>
                <a:gd name="T76" fmla="*/ 193 w 341"/>
                <a:gd name="T77" fmla="*/ 113 h 395"/>
                <a:gd name="T78" fmla="*/ 218 w 341"/>
                <a:gd name="T79" fmla="*/ 130 h 395"/>
                <a:gd name="T80" fmla="*/ 214 w 341"/>
                <a:gd name="T81" fmla="*/ 135 h 395"/>
                <a:gd name="T82" fmla="*/ 188 w 341"/>
                <a:gd name="T83" fmla="*/ 119 h 395"/>
                <a:gd name="T84" fmla="*/ 169 w 341"/>
                <a:gd name="T85" fmla="*/ 143 h 395"/>
                <a:gd name="T86" fmla="*/ 194 w 341"/>
                <a:gd name="T87" fmla="*/ 159 h 395"/>
                <a:gd name="T88" fmla="*/ 190 w 341"/>
                <a:gd name="T89" fmla="*/ 164 h 395"/>
                <a:gd name="T90" fmla="*/ 164 w 341"/>
                <a:gd name="T91" fmla="*/ 149 h 395"/>
                <a:gd name="T92" fmla="*/ 144 w 341"/>
                <a:gd name="T93" fmla="*/ 174 h 395"/>
                <a:gd name="T94" fmla="*/ 170 w 341"/>
                <a:gd name="T95" fmla="*/ 188 h 395"/>
                <a:gd name="T96" fmla="*/ 165 w 341"/>
                <a:gd name="T97" fmla="*/ 193 h 395"/>
                <a:gd name="T98" fmla="*/ 141 w 341"/>
                <a:gd name="T99" fmla="*/ 177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1" h="395">
                  <a:moveTo>
                    <a:pt x="0" y="328"/>
                  </a:moveTo>
                  <a:cubicBezTo>
                    <a:pt x="36" y="284"/>
                    <a:pt x="70" y="242"/>
                    <a:pt x="103" y="201"/>
                  </a:cubicBezTo>
                  <a:cubicBezTo>
                    <a:pt x="152" y="140"/>
                    <a:pt x="202" y="80"/>
                    <a:pt x="250" y="19"/>
                  </a:cubicBezTo>
                  <a:cubicBezTo>
                    <a:pt x="262" y="4"/>
                    <a:pt x="270" y="0"/>
                    <a:pt x="284" y="15"/>
                  </a:cubicBezTo>
                  <a:cubicBezTo>
                    <a:pt x="299" y="31"/>
                    <a:pt x="316" y="44"/>
                    <a:pt x="332" y="58"/>
                  </a:cubicBezTo>
                  <a:cubicBezTo>
                    <a:pt x="340" y="65"/>
                    <a:pt x="341" y="71"/>
                    <a:pt x="334" y="79"/>
                  </a:cubicBezTo>
                  <a:cubicBezTo>
                    <a:pt x="251" y="180"/>
                    <a:pt x="168" y="281"/>
                    <a:pt x="85" y="382"/>
                  </a:cubicBezTo>
                  <a:cubicBezTo>
                    <a:pt x="79" y="389"/>
                    <a:pt x="73" y="395"/>
                    <a:pt x="64" y="386"/>
                  </a:cubicBezTo>
                  <a:cubicBezTo>
                    <a:pt x="43" y="367"/>
                    <a:pt x="23" y="349"/>
                    <a:pt x="0" y="328"/>
                  </a:cubicBezTo>
                  <a:close/>
                  <a:moveTo>
                    <a:pt x="141" y="177"/>
                  </a:moveTo>
                  <a:cubicBezTo>
                    <a:pt x="135" y="185"/>
                    <a:pt x="131" y="191"/>
                    <a:pt x="124" y="201"/>
                  </a:cubicBezTo>
                  <a:cubicBezTo>
                    <a:pt x="133" y="206"/>
                    <a:pt x="140" y="211"/>
                    <a:pt x="147" y="216"/>
                  </a:cubicBezTo>
                  <a:cubicBezTo>
                    <a:pt x="146" y="218"/>
                    <a:pt x="144" y="220"/>
                    <a:pt x="142" y="222"/>
                  </a:cubicBezTo>
                  <a:cubicBezTo>
                    <a:pt x="135" y="217"/>
                    <a:pt x="127" y="212"/>
                    <a:pt x="117" y="206"/>
                  </a:cubicBezTo>
                  <a:cubicBezTo>
                    <a:pt x="112" y="213"/>
                    <a:pt x="107" y="219"/>
                    <a:pt x="102" y="225"/>
                  </a:cubicBezTo>
                  <a:cubicBezTo>
                    <a:pt x="110" y="234"/>
                    <a:pt x="116" y="240"/>
                    <a:pt x="122" y="247"/>
                  </a:cubicBezTo>
                  <a:cubicBezTo>
                    <a:pt x="121" y="248"/>
                    <a:pt x="119" y="249"/>
                    <a:pt x="118" y="251"/>
                  </a:cubicBezTo>
                  <a:cubicBezTo>
                    <a:pt x="111" y="246"/>
                    <a:pt x="103" y="241"/>
                    <a:pt x="94" y="235"/>
                  </a:cubicBezTo>
                  <a:cubicBezTo>
                    <a:pt x="89" y="242"/>
                    <a:pt x="84" y="248"/>
                    <a:pt x="79" y="255"/>
                  </a:cubicBezTo>
                  <a:cubicBezTo>
                    <a:pt x="86" y="263"/>
                    <a:pt x="93" y="269"/>
                    <a:pt x="99" y="276"/>
                  </a:cubicBezTo>
                  <a:cubicBezTo>
                    <a:pt x="98" y="278"/>
                    <a:pt x="96" y="279"/>
                    <a:pt x="95" y="280"/>
                  </a:cubicBezTo>
                  <a:cubicBezTo>
                    <a:pt x="87" y="275"/>
                    <a:pt x="80" y="270"/>
                    <a:pt x="70" y="264"/>
                  </a:cubicBezTo>
                  <a:cubicBezTo>
                    <a:pt x="65" y="271"/>
                    <a:pt x="60" y="278"/>
                    <a:pt x="51" y="288"/>
                  </a:cubicBezTo>
                  <a:cubicBezTo>
                    <a:pt x="60" y="294"/>
                    <a:pt x="68" y="300"/>
                    <a:pt x="76" y="305"/>
                  </a:cubicBezTo>
                  <a:cubicBezTo>
                    <a:pt x="75" y="306"/>
                    <a:pt x="73" y="308"/>
                    <a:pt x="72" y="310"/>
                  </a:cubicBezTo>
                  <a:cubicBezTo>
                    <a:pt x="64" y="305"/>
                    <a:pt x="56" y="299"/>
                    <a:pt x="47" y="293"/>
                  </a:cubicBezTo>
                  <a:cubicBezTo>
                    <a:pt x="38" y="304"/>
                    <a:pt x="29" y="315"/>
                    <a:pt x="20" y="327"/>
                  </a:cubicBezTo>
                  <a:cubicBezTo>
                    <a:pt x="38" y="343"/>
                    <a:pt x="55" y="358"/>
                    <a:pt x="73" y="374"/>
                  </a:cubicBezTo>
                  <a:cubicBezTo>
                    <a:pt x="157" y="271"/>
                    <a:pt x="240" y="171"/>
                    <a:pt x="323" y="69"/>
                  </a:cubicBezTo>
                  <a:cubicBezTo>
                    <a:pt x="304" y="52"/>
                    <a:pt x="286" y="37"/>
                    <a:pt x="268" y="21"/>
                  </a:cubicBezTo>
                  <a:cubicBezTo>
                    <a:pt x="259" y="32"/>
                    <a:pt x="251" y="42"/>
                    <a:pt x="243" y="51"/>
                  </a:cubicBezTo>
                  <a:cubicBezTo>
                    <a:pt x="251" y="59"/>
                    <a:pt x="257" y="66"/>
                    <a:pt x="264" y="73"/>
                  </a:cubicBezTo>
                  <a:cubicBezTo>
                    <a:pt x="263" y="75"/>
                    <a:pt x="261" y="76"/>
                    <a:pt x="260" y="77"/>
                  </a:cubicBezTo>
                  <a:cubicBezTo>
                    <a:pt x="252" y="72"/>
                    <a:pt x="244" y="67"/>
                    <a:pt x="235" y="61"/>
                  </a:cubicBezTo>
                  <a:cubicBezTo>
                    <a:pt x="230" y="68"/>
                    <a:pt x="225" y="74"/>
                    <a:pt x="219" y="81"/>
                  </a:cubicBezTo>
                  <a:cubicBezTo>
                    <a:pt x="228" y="88"/>
                    <a:pt x="234" y="95"/>
                    <a:pt x="241" y="101"/>
                  </a:cubicBezTo>
                  <a:cubicBezTo>
                    <a:pt x="240" y="103"/>
                    <a:pt x="239" y="105"/>
                    <a:pt x="238" y="106"/>
                  </a:cubicBezTo>
                  <a:cubicBezTo>
                    <a:pt x="229" y="101"/>
                    <a:pt x="221" y="96"/>
                    <a:pt x="211" y="90"/>
                  </a:cubicBezTo>
                  <a:cubicBezTo>
                    <a:pt x="206" y="97"/>
                    <a:pt x="201" y="103"/>
                    <a:pt x="193" y="113"/>
                  </a:cubicBezTo>
                  <a:cubicBezTo>
                    <a:pt x="202" y="119"/>
                    <a:pt x="210" y="124"/>
                    <a:pt x="218" y="130"/>
                  </a:cubicBezTo>
                  <a:cubicBezTo>
                    <a:pt x="217" y="132"/>
                    <a:pt x="215" y="133"/>
                    <a:pt x="214" y="135"/>
                  </a:cubicBezTo>
                  <a:cubicBezTo>
                    <a:pt x="206" y="130"/>
                    <a:pt x="197" y="125"/>
                    <a:pt x="188" y="119"/>
                  </a:cubicBezTo>
                  <a:cubicBezTo>
                    <a:pt x="182" y="126"/>
                    <a:pt x="178" y="132"/>
                    <a:pt x="169" y="143"/>
                  </a:cubicBezTo>
                  <a:cubicBezTo>
                    <a:pt x="178" y="148"/>
                    <a:pt x="186" y="154"/>
                    <a:pt x="194" y="159"/>
                  </a:cubicBezTo>
                  <a:cubicBezTo>
                    <a:pt x="192" y="161"/>
                    <a:pt x="191" y="162"/>
                    <a:pt x="190" y="164"/>
                  </a:cubicBezTo>
                  <a:cubicBezTo>
                    <a:pt x="182" y="159"/>
                    <a:pt x="174" y="154"/>
                    <a:pt x="164" y="149"/>
                  </a:cubicBezTo>
                  <a:cubicBezTo>
                    <a:pt x="159" y="155"/>
                    <a:pt x="154" y="161"/>
                    <a:pt x="144" y="174"/>
                  </a:cubicBezTo>
                  <a:cubicBezTo>
                    <a:pt x="154" y="179"/>
                    <a:pt x="162" y="184"/>
                    <a:pt x="170" y="188"/>
                  </a:cubicBezTo>
                  <a:cubicBezTo>
                    <a:pt x="169" y="190"/>
                    <a:pt x="167" y="192"/>
                    <a:pt x="165" y="193"/>
                  </a:cubicBezTo>
                  <a:cubicBezTo>
                    <a:pt x="158" y="188"/>
                    <a:pt x="151" y="183"/>
                    <a:pt x="141" y="177"/>
                  </a:cubicBez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12"/>
            <p:cNvSpPr>
              <a:spLocks noEditPoints="1"/>
            </p:cNvSpPr>
            <p:nvPr userDrawn="1"/>
          </p:nvSpPr>
          <p:spPr bwMode="auto">
            <a:xfrm>
              <a:off x="3135313" y="-808038"/>
              <a:ext cx="514350" cy="254000"/>
            </a:xfrm>
            <a:custGeom>
              <a:avLst/>
              <a:gdLst>
                <a:gd name="T0" fmla="*/ 352 w 405"/>
                <a:gd name="T1" fmla="*/ 199 h 199"/>
                <a:gd name="T2" fmla="*/ 258 w 405"/>
                <a:gd name="T3" fmla="*/ 162 h 199"/>
                <a:gd name="T4" fmla="*/ 217 w 405"/>
                <a:gd name="T5" fmla="*/ 165 h 199"/>
                <a:gd name="T6" fmla="*/ 181 w 405"/>
                <a:gd name="T7" fmla="*/ 154 h 199"/>
                <a:gd name="T8" fmla="*/ 163 w 405"/>
                <a:gd name="T9" fmla="*/ 137 h 199"/>
                <a:gd name="T10" fmla="*/ 80 w 405"/>
                <a:gd name="T11" fmla="*/ 109 h 199"/>
                <a:gd name="T12" fmla="*/ 25 w 405"/>
                <a:gd name="T13" fmla="*/ 60 h 199"/>
                <a:gd name="T14" fmla="*/ 8 w 405"/>
                <a:gd name="T15" fmla="*/ 41 h 199"/>
                <a:gd name="T16" fmla="*/ 1 w 405"/>
                <a:gd name="T17" fmla="*/ 22 h 199"/>
                <a:gd name="T18" fmla="*/ 18 w 405"/>
                <a:gd name="T19" fmla="*/ 13 h 199"/>
                <a:gd name="T20" fmla="*/ 61 w 405"/>
                <a:gd name="T21" fmla="*/ 4 h 199"/>
                <a:gd name="T22" fmla="*/ 105 w 405"/>
                <a:gd name="T23" fmla="*/ 5 h 199"/>
                <a:gd name="T24" fmla="*/ 192 w 405"/>
                <a:gd name="T25" fmla="*/ 45 h 199"/>
                <a:gd name="T26" fmla="*/ 219 w 405"/>
                <a:gd name="T27" fmla="*/ 45 h 199"/>
                <a:gd name="T28" fmla="*/ 251 w 405"/>
                <a:gd name="T29" fmla="*/ 63 h 199"/>
                <a:gd name="T30" fmla="*/ 268 w 405"/>
                <a:gd name="T31" fmla="*/ 81 h 199"/>
                <a:gd name="T32" fmla="*/ 358 w 405"/>
                <a:gd name="T33" fmla="*/ 110 h 199"/>
                <a:gd name="T34" fmla="*/ 378 w 405"/>
                <a:gd name="T35" fmla="*/ 120 h 199"/>
                <a:gd name="T36" fmla="*/ 400 w 405"/>
                <a:gd name="T37" fmla="*/ 166 h 199"/>
                <a:gd name="T38" fmla="*/ 354 w 405"/>
                <a:gd name="T39" fmla="*/ 193 h 199"/>
                <a:gd name="T40" fmla="*/ 352 w 405"/>
                <a:gd name="T41" fmla="*/ 199 h 199"/>
                <a:gd name="T42" fmla="*/ 233 w 405"/>
                <a:gd name="T43" fmla="*/ 55 h 199"/>
                <a:gd name="T44" fmla="*/ 224 w 405"/>
                <a:gd name="T45" fmla="*/ 59 h 199"/>
                <a:gd name="T46" fmla="*/ 194 w 405"/>
                <a:gd name="T47" fmla="*/ 146 h 199"/>
                <a:gd name="T48" fmla="*/ 202 w 405"/>
                <a:gd name="T49" fmla="*/ 155 h 199"/>
                <a:gd name="T50" fmla="*/ 212 w 405"/>
                <a:gd name="T51" fmla="*/ 149 h 199"/>
                <a:gd name="T52" fmla="*/ 248 w 405"/>
                <a:gd name="T53" fmla="*/ 141 h 199"/>
                <a:gd name="T54" fmla="*/ 285 w 405"/>
                <a:gd name="T55" fmla="*/ 159 h 199"/>
                <a:gd name="T56" fmla="*/ 356 w 405"/>
                <a:gd name="T57" fmla="*/ 179 h 199"/>
                <a:gd name="T58" fmla="*/ 384 w 405"/>
                <a:gd name="T59" fmla="*/ 163 h 199"/>
                <a:gd name="T60" fmla="*/ 372 w 405"/>
                <a:gd name="T61" fmla="*/ 135 h 199"/>
                <a:gd name="T62" fmla="*/ 354 w 405"/>
                <a:gd name="T63" fmla="*/ 123 h 199"/>
                <a:gd name="T64" fmla="*/ 269 w 405"/>
                <a:gd name="T65" fmla="*/ 96 h 199"/>
                <a:gd name="T66" fmla="*/ 237 w 405"/>
                <a:gd name="T67" fmla="*/ 60 h 199"/>
                <a:gd name="T68" fmla="*/ 233 w 405"/>
                <a:gd name="T69" fmla="*/ 55 h 199"/>
                <a:gd name="T70" fmla="*/ 154 w 405"/>
                <a:gd name="T71" fmla="*/ 91 h 199"/>
                <a:gd name="T72" fmla="*/ 180 w 405"/>
                <a:gd name="T73" fmla="*/ 123 h 199"/>
                <a:gd name="T74" fmla="*/ 199 w 405"/>
                <a:gd name="T75" fmla="*/ 62 h 199"/>
                <a:gd name="T76" fmla="*/ 93 w 405"/>
                <a:gd name="T77" fmla="*/ 17 h 199"/>
                <a:gd name="T78" fmla="*/ 68 w 405"/>
                <a:gd name="T79" fmla="*/ 16 h 199"/>
                <a:gd name="T80" fmla="*/ 21 w 405"/>
                <a:gd name="T81" fmla="*/ 31 h 199"/>
                <a:gd name="T82" fmla="*/ 39 w 405"/>
                <a:gd name="T83" fmla="*/ 60 h 199"/>
                <a:gd name="T84" fmla="*/ 81 w 405"/>
                <a:gd name="T85" fmla="*/ 93 h 199"/>
                <a:gd name="T86" fmla="*/ 92 w 405"/>
                <a:gd name="T87" fmla="*/ 74 h 199"/>
                <a:gd name="T88" fmla="*/ 96 w 405"/>
                <a:gd name="T89" fmla="*/ 76 h 199"/>
                <a:gd name="T90" fmla="*/ 93 w 405"/>
                <a:gd name="T91" fmla="*/ 98 h 199"/>
                <a:gd name="T92" fmla="*/ 111 w 405"/>
                <a:gd name="T93" fmla="*/ 102 h 199"/>
                <a:gd name="T94" fmla="*/ 125 w 405"/>
                <a:gd name="T95" fmla="*/ 82 h 199"/>
                <a:gd name="T96" fmla="*/ 129 w 405"/>
                <a:gd name="T97" fmla="*/ 85 h 199"/>
                <a:gd name="T98" fmla="*/ 123 w 405"/>
                <a:gd name="T99" fmla="*/ 107 h 199"/>
                <a:gd name="T100" fmla="*/ 141 w 405"/>
                <a:gd name="T101" fmla="*/ 112 h 199"/>
                <a:gd name="T102" fmla="*/ 154 w 405"/>
                <a:gd name="T103" fmla="*/ 91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05" h="199">
                  <a:moveTo>
                    <a:pt x="352" y="199"/>
                  </a:moveTo>
                  <a:cubicBezTo>
                    <a:pt x="321" y="187"/>
                    <a:pt x="289" y="175"/>
                    <a:pt x="258" y="162"/>
                  </a:cubicBezTo>
                  <a:cubicBezTo>
                    <a:pt x="244" y="156"/>
                    <a:pt x="232" y="146"/>
                    <a:pt x="217" y="165"/>
                  </a:cubicBezTo>
                  <a:cubicBezTo>
                    <a:pt x="206" y="178"/>
                    <a:pt x="189" y="170"/>
                    <a:pt x="181" y="154"/>
                  </a:cubicBezTo>
                  <a:cubicBezTo>
                    <a:pt x="178" y="147"/>
                    <a:pt x="170" y="139"/>
                    <a:pt x="163" y="137"/>
                  </a:cubicBezTo>
                  <a:cubicBezTo>
                    <a:pt x="135" y="126"/>
                    <a:pt x="107" y="118"/>
                    <a:pt x="80" y="109"/>
                  </a:cubicBezTo>
                  <a:cubicBezTo>
                    <a:pt x="55" y="100"/>
                    <a:pt x="30" y="92"/>
                    <a:pt x="25" y="60"/>
                  </a:cubicBezTo>
                  <a:cubicBezTo>
                    <a:pt x="23" y="53"/>
                    <a:pt x="13" y="48"/>
                    <a:pt x="8" y="41"/>
                  </a:cubicBezTo>
                  <a:cubicBezTo>
                    <a:pt x="4" y="36"/>
                    <a:pt x="0" y="28"/>
                    <a:pt x="1" y="22"/>
                  </a:cubicBezTo>
                  <a:cubicBezTo>
                    <a:pt x="3" y="18"/>
                    <a:pt x="12" y="15"/>
                    <a:pt x="18" y="13"/>
                  </a:cubicBezTo>
                  <a:cubicBezTo>
                    <a:pt x="32" y="9"/>
                    <a:pt x="46" y="6"/>
                    <a:pt x="61" y="4"/>
                  </a:cubicBezTo>
                  <a:cubicBezTo>
                    <a:pt x="75" y="3"/>
                    <a:pt x="92" y="0"/>
                    <a:pt x="105" y="5"/>
                  </a:cubicBezTo>
                  <a:cubicBezTo>
                    <a:pt x="135" y="16"/>
                    <a:pt x="163" y="31"/>
                    <a:pt x="192" y="45"/>
                  </a:cubicBezTo>
                  <a:cubicBezTo>
                    <a:pt x="201" y="50"/>
                    <a:pt x="208" y="52"/>
                    <a:pt x="219" y="45"/>
                  </a:cubicBezTo>
                  <a:cubicBezTo>
                    <a:pt x="236" y="34"/>
                    <a:pt x="250" y="42"/>
                    <a:pt x="251" y="63"/>
                  </a:cubicBezTo>
                  <a:cubicBezTo>
                    <a:pt x="251" y="76"/>
                    <a:pt x="258" y="78"/>
                    <a:pt x="268" y="81"/>
                  </a:cubicBezTo>
                  <a:cubicBezTo>
                    <a:pt x="298" y="90"/>
                    <a:pt x="328" y="100"/>
                    <a:pt x="358" y="110"/>
                  </a:cubicBezTo>
                  <a:cubicBezTo>
                    <a:pt x="365" y="112"/>
                    <a:pt x="372" y="116"/>
                    <a:pt x="378" y="120"/>
                  </a:cubicBezTo>
                  <a:cubicBezTo>
                    <a:pt x="392" y="132"/>
                    <a:pt x="405" y="145"/>
                    <a:pt x="400" y="166"/>
                  </a:cubicBezTo>
                  <a:cubicBezTo>
                    <a:pt x="395" y="184"/>
                    <a:pt x="378" y="194"/>
                    <a:pt x="354" y="193"/>
                  </a:cubicBezTo>
                  <a:cubicBezTo>
                    <a:pt x="353" y="195"/>
                    <a:pt x="353" y="197"/>
                    <a:pt x="352" y="199"/>
                  </a:cubicBezTo>
                  <a:close/>
                  <a:moveTo>
                    <a:pt x="233" y="55"/>
                  </a:moveTo>
                  <a:cubicBezTo>
                    <a:pt x="230" y="57"/>
                    <a:pt x="226" y="57"/>
                    <a:pt x="224" y="59"/>
                  </a:cubicBezTo>
                  <a:cubicBezTo>
                    <a:pt x="203" y="84"/>
                    <a:pt x="194" y="114"/>
                    <a:pt x="194" y="146"/>
                  </a:cubicBezTo>
                  <a:cubicBezTo>
                    <a:pt x="194" y="149"/>
                    <a:pt x="198" y="155"/>
                    <a:pt x="202" y="155"/>
                  </a:cubicBezTo>
                  <a:cubicBezTo>
                    <a:pt x="205" y="156"/>
                    <a:pt x="211" y="152"/>
                    <a:pt x="212" y="149"/>
                  </a:cubicBezTo>
                  <a:cubicBezTo>
                    <a:pt x="221" y="131"/>
                    <a:pt x="234" y="135"/>
                    <a:pt x="248" y="141"/>
                  </a:cubicBezTo>
                  <a:cubicBezTo>
                    <a:pt x="260" y="147"/>
                    <a:pt x="272" y="155"/>
                    <a:pt x="285" y="159"/>
                  </a:cubicBezTo>
                  <a:cubicBezTo>
                    <a:pt x="309" y="167"/>
                    <a:pt x="332" y="175"/>
                    <a:pt x="356" y="179"/>
                  </a:cubicBezTo>
                  <a:cubicBezTo>
                    <a:pt x="365" y="181"/>
                    <a:pt x="380" y="171"/>
                    <a:pt x="384" y="163"/>
                  </a:cubicBezTo>
                  <a:cubicBezTo>
                    <a:pt x="387" y="157"/>
                    <a:pt x="378" y="143"/>
                    <a:pt x="372" y="135"/>
                  </a:cubicBezTo>
                  <a:cubicBezTo>
                    <a:pt x="369" y="129"/>
                    <a:pt x="361" y="126"/>
                    <a:pt x="354" y="123"/>
                  </a:cubicBezTo>
                  <a:cubicBezTo>
                    <a:pt x="326" y="114"/>
                    <a:pt x="298" y="104"/>
                    <a:pt x="269" y="96"/>
                  </a:cubicBezTo>
                  <a:cubicBezTo>
                    <a:pt x="250" y="91"/>
                    <a:pt x="228" y="90"/>
                    <a:pt x="237" y="60"/>
                  </a:cubicBezTo>
                  <a:cubicBezTo>
                    <a:pt x="237" y="60"/>
                    <a:pt x="236" y="58"/>
                    <a:pt x="233" y="55"/>
                  </a:cubicBezTo>
                  <a:close/>
                  <a:moveTo>
                    <a:pt x="154" y="91"/>
                  </a:moveTo>
                  <a:cubicBezTo>
                    <a:pt x="154" y="121"/>
                    <a:pt x="155" y="122"/>
                    <a:pt x="180" y="123"/>
                  </a:cubicBezTo>
                  <a:cubicBezTo>
                    <a:pt x="186" y="104"/>
                    <a:pt x="192" y="85"/>
                    <a:pt x="199" y="62"/>
                  </a:cubicBezTo>
                  <a:cubicBezTo>
                    <a:pt x="164" y="47"/>
                    <a:pt x="129" y="31"/>
                    <a:pt x="93" y="17"/>
                  </a:cubicBezTo>
                  <a:cubicBezTo>
                    <a:pt x="86" y="14"/>
                    <a:pt x="76" y="14"/>
                    <a:pt x="68" y="16"/>
                  </a:cubicBezTo>
                  <a:cubicBezTo>
                    <a:pt x="51" y="20"/>
                    <a:pt x="35" y="26"/>
                    <a:pt x="21" y="31"/>
                  </a:cubicBezTo>
                  <a:cubicBezTo>
                    <a:pt x="26" y="39"/>
                    <a:pt x="35" y="48"/>
                    <a:pt x="39" y="60"/>
                  </a:cubicBezTo>
                  <a:cubicBezTo>
                    <a:pt x="46" y="82"/>
                    <a:pt x="62" y="89"/>
                    <a:pt x="81" y="93"/>
                  </a:cubicBezTo>
                  <a:cubicBezTo>
                    <a:pt x="85" y="86"/>
                    <a:pt x="89" y="80"/>
                    <a:pt x="92" y="74"/>
                  </a:cubicBezTo>
                  <a:cubicBezTo>
                    <a:pt x="93" y="75"/>
                    <a:pt x="95" y="76"/>
                    <a:pt x="96" y="76"/>
                  </a:cubicBezTo>
                  <a:cubicBezTo>
                    <a:pt x="95" y="83"/>
                    <a:pt x="94" y="90"/>
                    <a:pt x="93" y="98"/>
                  </a:cubicBezTo>
                  <a:cubicBezTo>
                    <a:pt x="100" y="100"/>
                    <a:pt x="106" y="101"/>
                    <a:pt x="111" y="102"/>
                  </a:cubicBezTo>
                  <a:cubicBezTo>
                    <a:pt x="116" y="94"/>
                    <a:pt x="120" y="88"/>
                    <a:pt x="125" y="82"/>
                  </a:cubicBezTo>
                  <a:cubicBezTo>
                    <a:pt x="126" y="83"/>
                    <a:pt x="128" y="84"/>
                    <a:pt x="129" y="85"/>
                  </a:cubicBezTo>
                  <a:cubicBezTo>
                    <a:pt x="127" y="92"/>
                    <a:pt x="125" y="99"/>
                    <a:pt x="123" y="107"/>
                  </a:cubicBezTo>
                  <a:cubicBezTo>
                    <a:pt x="130" y="109"/>
                    <a:pt x="136" y="111"/>
                    <a:pt x="141" y="112"/>
                  </a:cubicBezTo>
                  <a:cubicBezTo>
                    <a:pt x="146" y="104"/>
                    <a:pt x="150" y="97"/>
                    <a:pt x="154" y="91"/>
                  </a:cubicBez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13"/>
            <p:cNvSpPr>
              <a:spLocks noEditPoints="1"/>
            </p:cNvSpPr>
            <p:nvPr userDrawn="1"/>
          </p:nvSpPr>
          <p:spPr bwMode="auto">
            <a:xfrm>
              <a:off x="1238251" y="-1268413"/>
              <a:ext cx="573088" cy="206375"/>
            </a:xfrm>
            <a:custGeom>
              <a:avLst/>
              <a:gdLst>
                <a:gd name="T0" fmla="*/ 68 w 451"/>
                <a:gd name="T1" fmla="*/ 52 h 162"/>
                <a:gd name="T2" fmla="*/ 115 w 451"/>
                <a:gd name="T3" fmla="*/ 29 h 162"/>
                <a:gd name="T4" fmla="*/ 304 w 451"/>
                <a:gd name="T5" fmla="*/ 70 h 162"/>
                <a:gd name="T6" fmla="*/ 335 w 451"/>
                <a:gd name="T7" fmla="*/ 113 h 162"/>
                <a:gd name="T8" fmla="*/ 451 w 451"/>
                <a:gd name="T9" fmla="*/ 142 h 162"/>
                <a:gd name="T10" fmla="*/ 450 w 451"/>
                <a:gd name="T11" fmla="*/ 150 h 162"/>
                <a:gd name="T12" fmla="*/ 433 w 451"/>
                <a:gd name="T13" fmla="*/ 151 h 162"/>
                <a:gd name="T14" fmla="*/ 335 w 451"/>
                <a:gd name="T15" fmla="*/ 129 h 162"/>
                <a:gd name="T16" fmla="*/ 330 w 451"/>
                <a:gd name="T17" fmla="*/ 132 h 162"/>
                <a:gd name="T18" fmla="*/ 286 w 451"/>
                <a:gd name="T19" fmla="*/ 154 h 162"/>
                <a:gd name="T20" fmla="*/ 95 w 451"/>
                <a:gd name="T21" fmla="*/ 110 h 162"/>
                <a:gd name="T22" fmla="*/ 66 w 451"/>
                <a:gd name="T23" fmla="*/ 65 h 162"/>
                <a:gd name="T24" fmla="*/ 25 w 451"/>
                <a:gd name="T25" fmla="*/ 61 h 162"/>
                <a:gd name="T26" fmla="*/ 10 w 451"/>
                <a:gd name="T27" fmla="*/ 99 h 162"/>
                <a:gd name="T28" fmla="*/ 32 w 451"/>
                <a:gd name="T29" fmla="*/ 0 h 162"/>
                <a:gd name="T30" fmla="*/ 29 w 451"/>
                <a:gd name="T31" fmla="*/ 42 h 162"/>
                <a:gd name="T32" fmla="*/ 68 w 451"/>
                <a:gd name="T33" fmla="*/ 52 h 162"/>
                <a:gd name="T34" fmla="*/ 259 w 451"/>
                <a:gd name="T35" fmla="*/ 106 h 162"/>
                <a:gd name="T36" fmla="*/ 242 w 451"/>
                <a:gd name="T37" fmla="*/ 73 h 162"/>
                <a:gd name="T38" fmla="*/ 232 w 451"/>
                <a:gd name="T39" fmla="*/ 99 h 162"/>
                <a:gd name="T40" fmla="*/ 226 w 451"/>
                <a:gd name="T41" fmla="*/ 97 h 162"/>
                <a:gd name="T42" fmla="*/ 230 w 451"/>
                <a:gd name="T43" fmla="*/ 69 h 162"/>
                <a:gd name="T44" fmla="*/ 213 w 451"/>
                <a:gd name="T45" fmla="*/ 66 h 162"/>
                <a:gd name="T46" fmla="*/ 201 w 451"/>
                <a:gd name="T47" fmla="*/ 96 h 162"/>
                <a:gd name="T48" fmla="*/ 183 w 451"/>
                <a:gd name="T49" fmla="*/ 61 h 162"/>
                <a:gd name="T50" fmla="*/ 171 w 451"/>
                <a:gd name="T51" fmla="*/ 88 h 162"/>
                <a:gd name="T52" fmla="*/ 154 w 451"/>
                <a:gd name="T53" fmla="*/ 54 h 162"/>
                <a:gd name="T54" fmla="*/ 144 w 451"/>
                <a:gd name="T55" fmla="*/ 78 h 162"/>
                <a:gd name="T56" fmla="*/ 139 w 451"/>
                <a:gd name="T57" fmla="*/ 77 h 162"/>
                <a:gd name="T58" fmla="*/ 141 w 451"/>
                <a:gd name="T59" fmla="*/ 52 h 162"/>
                <a:gd name="T60" fmla="*/ 110 w 451"/>
                <a:gd name="T61" fmla="*/ 71 h 162"/>
                <a:gd name="T62" fmla="*/ 112 w 451"/>
                <a:gd name="T63" fmla="*/ 43 h 162"/>
                <a:gd name="T64" fmla="*/ 90 w 451"/>
                <a:gd name="T65" fmla="*/ 38 h 162"/>
                <a:gd name="T66" fmla="*/ 77 w 451"/>
                <a:gd name="T67" fmla="*/ 89 h 162"/>
                <a:gd name="T68" fmla="*/ 102 w 451"/>
                <a:gd name="T69" fmla="*/ 97 h 162"/>
                <a:gd name="T70" fmla="*/ 273 w 451"/>
                <a:gd name="T71" fmla="*/ 136 h 162"/>
                <a:gd name="T72" fmla="*/ 320 w 451"/>
                <a:gd name="T73" fmla="*/ 107 h 162"/>
                <a:gd name="T74" fmla="*/ 301 w 451"/>
                <a:gd name="T75" fmla="*/ 87 h 162"/>
                <a:gd name="T76" fmla="*/ 290 w 451"/>
                <a:gd name="T77" fmla="*/ 113 h 162"/>
                <a:gd name="T78" fmla="*/ 286 w 451"/>
                <a:gd name="T79" fmla="*/ 111 h 162"/>
                <a:gd name="T80" fmla="*/ 288 w 451"/>
                <a:gd name="T81" fmla="*/ 83 h 162"/>
                <a:gd name="T82" fmla="*/ 259 w 451"/>
                <a:gd name="T83" fmla="*/ 10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1" h="162">
                  <a:moveTo>
                    <a:pt x="68" y="52"/>
                  </a:moveTo>
                  <a:cubicBezTo>
                    <a:pt x="83" y="21"/>
                    <a:pt x="83" y="21"/>
                    <a:pt x="115" y="29"/>
                  </a:cubicBezTo>
                  <a:cubicBezTo>
                    <a:pt x="178" y="43"/>
                    <a:pt x="241" y="57"/>
                    <a:pt x="304" y="70"/>
                  </a:cubicBezTo>
                  <a:cubicBezTo>
                    <a:pt x="339" y="78"/>
                    <a:pt x="339" y="78"/>
                    <a:pt x="335" y="113"/>
                  </a:cubicBezTo>
                  <a:cubicBezTo>
                    <a:pt x="373" y="123"/>
                    <a:pt x="412" y="132"/>
                    <a:pt x="451" y="142"/>
                  </a:cubicBezTo>
                  <a:cubicBezTo>
                    <a:pt x="451" y="144"/>
                    <a:pt x="450" y="147"/>
                    <a:pt x="450" y="150"/>
                  </a:cubicBezTo>
                  <a:cubicBezTo>
                    <a:pt x="444" y="150"/>
                    <a:pt x="438" y="152"/>
                    <a:pt x="433" y="151"/>
                  </a:cubicBezTo>
                  <a:cubicBezTo>
                    <a:pt x="400" y="144"/>
                    <a:pt x="367" y="136"/>
                    <a:pt x="335" y="129"/>
                  </a:cubicBezTo>
                  <a:cubicBezTo>
                    <a:pt x="332" y="130"/>
                    <a:pt x="331" y="131"/>
                    <a:pt x="330" y="132"/>
                  </a:cubicBezTo>
                  <a:cubicBezTo>
                    <a:pt x="319" y="162"/>
                    <a:pt x="319" y="162"/>
                    <a:pt x="286" y="154"/>
                  </a:cubicBezTo>
                  <a:cubicBezTo>
                    <a:pt x="222" y="139"/>
                    <a:pt x="159" y="124"/>
                    <a:pt x="95" y="110"/>
                  </a:cubicBezTo>
                  <a:cubicBezTo>
                    <a:pt x="61" y="102"/>
                    <a:pt x="61" y="102"/>
                    <a:pt x="66" y="65"/>
                  </a:cubicBezTo>
                  <a:cubicBezTo>
                    <a:pt x="52" y="63"/>
                    <a:pt x="36" y="56"/>
                    <a:pt x="25" y="61"/>
                  </a:cubicBezTo>
                  <a:cubicBezTo>
                    <a:pt x="17" y="65"/>
                    <a:pt x="15" y="84"/>
                    <a:pt x="10" y="99"/>
                  </a:cubicBezTo>
                  <a:cubicBezTo>
                    <a:pt x="0" y="83"/>
                    <a:pt x="14" y="16"/>
                    <a:pt x="32" y="0"/>
                  </a:cubicBezTo>
                  <a:cubicBezTo>
                    <a:pt x="31" y="13"/>
                    <a:pt x="30" y="26"/>
                    <a:pt x="29" y="42"/>
                  </a:cubicBezTo>
                  <a:cubicBezTo>
                    <a:pt x="41" y="45"/>
                    <a:pt x="55" y="49"/>
                    <a:pt x="68" y="52"/>
                  </a:cubicBezTo>
                  <a:close/>
                  <a:moveTo>
                    <a:pt x="259" y="106"/>
                  </a:moveTo>
                  <a:cubicBezTo>
                    <a:pt x="249" y="96"/>
                    <a:pt x="272" y="71"/>
                    <a:pt x="242" y="73"/>
                  </a:cubicBezTo>
                  <a:cubicBezTo>
                    <a:pt x="239" y="82"/>
                    <a:pt x="235" y="90"/>
                    <a:pt x="232" y="99"/>
                  </a:cubicBezTo>
                  <a:cubicBezTo>
                    <a:pt x="230" y="98"/>
                    <a:pt x="228" y="98"/>
                    <a:pt x="226" y="97"/>
                  </a:cubicBezTo>
                  <a:cubicBezTo>
                    <a:pt x="228" y="88"/>
                    <a:pt x="229" y="79"/>
                    <a:pt x="230" y="69"/>
                  </a:cubicBezTo>
                  <a:cubicBezTo>
                    <a:pt x="224" y="68"/>
                    <a:pt x="218" y="67"/>
                    <a:pt x="213" y="66"/>
                  </a:cubicBezTo>
                  <a:cubicBezTo>
                    <a:pt x="209" y="76"/>
                    <a:pt x="206" y="84"/>
                    <a:pt x="201" y="96"/>
                  </a:cubicBezTo>
                  <a:cubicBezTo>
                    <a:pt x="195" y="62"/>
                    <a:pt x="195" y="62"/>
                    <a:pt x="183" y="61"/>
                  </a:cubicBezTo>
                  <a:cubicBezTo>
                    <a:pt x="180" y="69"/>
                    <a:pt x="176" y="77"/>
                    <a:pt x="171" y="88"/>
                  </a:cubicBezTo>
                  <a:cubicBezTo>
                    <a:pt x="164" y="74"/>
                    <a:pt x="183" y="51"/>
                    <a:pt x="154" y="54"/>
                  </a:cubicBezTo>
                  <a:cubicBezTo>
                    <a:pt x="151" y="62"/>
                    <a:pt x="147" y="70"/>
                    <a:pt x="144" y="78"/>
                  </a:cubicBezTo>
                  <a:cubicBezTo>
                    <a:pt x="143" y="78"/>
                    <a:pt x="141" y="78"/>
                    <a:pt x="139" y="77"/>
                  </a:cubicBezTo>
                  <a:cubicBezTo>
                    <a:pt x="140" y="69"/>
                    <a:pt x="141" y="60"/>
                    <a:pt x="141" y="52"/>
                  </a:cubicBezTo>
                  <a:cubicBezTo>
                    <a:pt x="115" y="34"/>
                    <a:pt x="125" y="70"/>
                    <a:pt x="110" y="71"/>
                  </a:cubicBezTo>
                  <a:cubicBezTo>
                    <a:pt x="110" y="61"/>
                    <a:pt x="111" y="53"/>
                    <a:pt x="112" y="43"/>
                  </a:cubicBezTo>
                  <a:cubicBezTo>
                    <a:pt x="104" y="41"/>
                    <a:pt x="98" y="40"/>
                    <a:pt x="90" y="38"/>
                  </a:cubicBezTo>
                  <a:cubicBezTo>
                    <a:pt x="85" y="56"/>
                    <a:pt x="81" y="72"/>
                    <a:pt x="77" y="89"/>
                  </a:cubicBezTo>
                  <a:cubicBezTo>
                    <a:pt x="87" y="92"/>
                    <a:pt x="94" y="95"/>
                    <a:pt x="102" y="97"/>
                  </a:cubicBezTo>
                  <a:cubicBezTo>
                    <a:pt x="159" y="110"/>
                    <a:pt x="216" y="123"/>
                    <a:pt x="273" y="136"/>
                  </a:cubicBezTo>
                  <a:cubicBezTo>
                    <a:pt x="312" y="145"/>
                    <a:pt x="311" y="145"/>
                    <a:pt x="320" y="107"/>
                  </a:cubicBezTo>
                  <a:cubicBezTo>
                    <a:pt x="324" y="88"/>
                    <a:pt x="316" y="85"/>
                    <a:pt x="301" y="87"/>
                  </a:cubicBezTo>
                  <a:cubicBezTo>
                    <a:pt x="297" y="96"/>
                    <a:pt x="294" y="104"/>
                    <a:pt x="290" y="113"/>
                  </a:cubicBezTo>
                  <a:cubicBezTo>
                    <a:pt x="289" y="112"/>
                    <a:pt x="287" y="112"/>
                    <a:pt x="286" y="111"/>
                  </a:cubicBezTo>
                  <a:cubicBezTo>
                    <a:pt x="286" y="102"/>
                    <a:pt x="287" y="92"/>
                    <a:pt x="288" y="83"/>
                  </a:cubicBezTo>
                  <a:cubicBezTo>
                    <a:pt x="261" y="71"/>
                    <a:pt x="271" y="99"/>
                    <a:pt x="259" y="106"/>
                  </a:cubicBez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14"/>
            <p:cNvSpPr>
              <a:spLocks noEditPoints="1"/>
            </p:cNvSpPr>
            <p:nvPr userDrawn="1"/>
          </p:nvSpPr>
          <p:spPr bwMode="auto">
            <a:xfrm>
              <a:off x="2593976" y="-1236663"/>
              <a:ext cx="207963" cy="287338"/>
            </a:xfrm>
            <a:custGeom>
              <a:avLst/>
              <a:gdLst>
                <a:gd name="T0" fmla="*/ 162 w 164"/>
                <a:gd name="T1" fmla="*/ 43 h 225"/>
                <a:gd name="T2" fmla="*/ 53 w 164"/>
                <a:gd name="T3" fmla="*/ 219 h 225"/>
                <a:gd name="T4" fmla="*/ 30 w 164"/>
                <a:gd name="T5" fmla="*/ 208 h 225"/>
                <a:gd name="T6" fmla="*/ 138 w 164"/>
                <a:gd name="T7" fmla="*/ 4 h 225"/>
                <a:gd name="T8" fmla="*/ 158 w 164"/>
                <a:gd name="T9" fmla="*/ 15 h 225"/>
                <a:gd name="T10" fmla="*/ 162 w 164"/>
                <a:gd name="T11" fmla="*/ 43 h 225"/>
                <a:gd name="T12" fmla="*/ 85 w 164"/>
                <a:gd name="T13" fmla="*/ 136 h 225"/>
                <a:gd name="T14" fmla="*/ 140 w 164"/>
                <a:gd name="T15" fmla="*/ 86 h 225"/>
                <a:gd name="T16" fmla="*/ 85 w 164"/>
                <a:gd name="T17" fmla="*/ 136 h 225"/>
                <a:gd name="T18" fmla="*/ 91 w 164"/>
                <a:gd name="T19" fmla="*/ 45 h 225"/>
                <a:gd name="T20" fmla="*/ 84 w 164"/>
                <a:gd name="T21" fmla="*/ 113 h 225"/>
                <a:gd name="T22" fmla="*/ 91 w 164"/>
                <a:gd name="T23" fmla="*/ 45 h 225"/>
                <a:gd name="T24" fmla="*/ 58 w 164"/>
                <a:gd name="T25" fmla="*/ 162 h 225"/>
                <a:gd name="T26" fmla="*/ 53 w 164"/>
                <a:gd name="T27" fmla="*/ 87 h 225"/>
                <a:gd name="T28" fmla="*/ 58 w 164"/>
                <a:gd name="T29" fmla="*/ 162 h 225"/>
                <a:gd name="T30" fmla="*/ 120 w 164"/>
                <a:gd name="T31" fmla="*/ 148 h 225"/>
                <a:gd name="T32" fmla="*/ 59 w 164"/>
                <a:gd name="T33" fmla="*/ 203 h 225"/>
                <a:gd name="T34" fmla="*/ 120 w 164"/>
                <a:gd name="T35" fmla="*/ 148 h 225"/>
                <a:gd name="T36" fmla="*/ 115 w 164"/>
                <a:gd name="T37" fmla="*/ 79 h 225"/>
                <a:gd name="T38" fmla="*/ 143 w 164"/>
                <a:gd name="T39" fmla="*/ 33 h 225"/>
                <a:gd name="T40" fmla="*/ 115 w 164"/>
                <a:gd name="T41" fmla="*/ 79 h 225"/>
                <a:gd name="T42" fmla="*/ 101 w 164"/>
                <a:gd name="T43" fmla="*/ 36 h 225"/>
                <a:gd name="T44" fmla="*/ 113 w 164"/>
                <a:gd name="T45" fmla="*/ 63 h 225"/>
                <a:gd name="T46" fmla="*/ 136 w 164"/>
                <a:gd name="T47" fmla="*/ 24 h 225"/>
                <a:gd name="T48" fmla="*/ 132 w 164"/>
                <a:gd name="T49" fmla="*/ 21 h 225"/>
                <a:gd name="T50" fmla="*/ 101 w 164"/>
                <a:gd name="T51" fmla="*/ 36 h 225"/>
                <a:gd name="T52" fmla="*/ 35 w 164"/>
                <a:gd name="T53" fmla="*/ 156 h 225"/>
                <a:gd name="T54" fmla="*/ 42 w 164"/>
                <a:gd name="T55" fmla="*/ 197 h 225"/>
                <a:gd name="T56" fmla="*/ 35 w 164"/>
                <a:gd name="T57" fmla="*/ 156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4" h="225">
                  <a:moveTo>
                    <a:pt x="162" y="43"/>
                  </a:moveTo>
                  <a:cubicBezTo>
                    <a:pt x="164" y="117"/>
                    <a:pt x="116" y="192"/>
                    <a:pt x="53" y="219"/>
                  </a:cubicBezTo>
                  <a:cubicBezTo>
                    <a:pt x="39" y="225"/>
                    <a:pt x="34" y="221"/>
                    <a:pt x="30" y="208"/>
                  </a:cubicBezTo>
                  <a:cubicBezTo>
                    <a:pt x="0" y="117"/>
                    <a:pt x="46" y="30"/>
                    <a:pt x="138" y="4"/>
                  </a:cubicBezTo>
                  <a:cubicBezTo>
                    <a:pt x="150" y="0"/>
                    <a:pt x="156" y="3"/>
                    <a:pt x="158" y="15"/>
                  </a:cubicBezTo>
                  <a:cubicBezTo>
                    <a:pt x="160" y="26"/>
                    <a:pt x="161" y="37"/>
                    <a:pt x="162" y="43"/>
                  </a:cubicBezTo>
                  <a:close/>
                  <a:moveTo>
                    <a:pt x="85" y="136"/>
                  </a:moveTo>
                  <a:cubicBezTo>
                    <a:pt x="126" y="139"/>
                    <a:pt x="143" y="124"/>
                    <a:pt x="140" y="86"/>
                  </a:cubicBezTo>
                  <a:cubicBezTo>
                    <a:pt x="107" y="86"/>
                    <a:pt x="94" y="109"/>
                    <a:pt x="85" y="136"/>
                  </a:cubicBezTo>
                  <a:close/>
                  <a:moveTo>
                    <a:pt x="91" y="45"/>
                  </a:moveTo>
                  <a:cubicBezTo>
                    <a:pt x="56" y="67"/>
                    <a:pt x="55" y="82"/>
                    <a:pt x="84" y="113"/>
                  </a:cubicBezTo>
                  <a:cubicBezTo>
                    <a:pt x="96" y="92"/>
                    <a:pt x="116" y="71"/>
                    <a:pt x="91" y="45"/>
                  </a:cubicBezTo>
                  <a:close/>
                  <a:moveTo>
                    <a:pt x="58" y="162"/>
                  </a:moveTo>
                  <a:cubicBezTo>
                    <a:pt x="80" y="132"/>
                    <a:pt x="79" y="118"/>
                    <a:pt x="53" y="87"/>
                  </a:cubicBezTo>
                  <a:cubicBezTo>
                    <a:pt x="32" y="117"/>
                    <a:pt x="33" y="132"/>
                    <a:pt x="58" y="162"/>
                  </a:cubicBezTo>
                  <a:close/>
                  <a:moveTo>
                    <a:pt x="120" y="148"/>
                  </a:moveTo>
                  <a:cubicBezTo>
                    <a:pt x="78" y="145"/>
                    <a:pt x="63" y="159"/>
                    <a:pt x="59" y="203"/>
                  </a:cubicBezTo>
                  <a:cubicBezTo>
                    <a:pt x="80" y="184"/>
                    <a:pt x="98" y="167"/>
                    <a:pt x="120" y="148"/>
                  </a:cubicBezTo>
                  <a:close/>
                  <a:moveTo>
                    <a:pt x="115" y="79"/>
                  </a:moveTo>
                  <a:cubicBezTo>
                    <a:pt x="149" y="75"/>
                    <a:pt x="156" y="65"/>
                    <a:pt x="143" y="33"/>
                  </a:cubicBezTo>
                  <a:cubicBezTo>
                    <a:pt x="133" y="49"/>
                    <a:pt x="125" y="63"/>
                    <a:pt x="115" y="79"/>
                  </a:cubicBezTo>
                  <a:close/>
                  <a:moveTo>
                    <a:pt x="101" y="36"/>
                  </a:moveTo>
                  <a:cubicBezTo>
                    <a:pt x="105" y="46"/>
                    <a:pt x="108" y="53"/>
                    <a:pt x="113" y="63"/>
                  </a:cubicBezTo>
                  <a:cubicBezTo>
                    <a:pt x="122" y="48"/>
                    <a:pt x="129" y="36"/>
                    <a:pt x="136" y="24"/>
                  </a:cubicBezTo>
                  <a:cubicBezTo>
                    <a:pt x="135" y="23"/>
                    <a:pt x="134" y="22"/>
                    <a:pt x="132" y="21"/>
                  </a:cubicBezTo>
                  <a:cubicBezTo>
                    <a:pt x="123" y="26"/>
                    <a:pt x="113" y="30"/>
                    <a:pt x="101" y="36"/>
                  </a:cubicBezTo>
                  <a:close/>
                  <a:moveTo>
                    <a:pt x="35" y="156"/>
                  </a:moveTo>
                  <a:cubicBezTo>
                    <a:pt x="37" y="169"/>
                    <a:pt x="39" y="181"/>
                    <a:pt x="42" y="197"/>
                  </a:cubicBezTo>
                  <a:cubicBezTo>
                    <a:pt x="60" y="178"/>
                    <a:pt x="48" y="167"/>
                    <a:pt x="35" y="156"/>
                  </a:cubicBez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15"/>
            <p:cNvSpPr>
              <a:spLocks noEditPoints="1"/>
            </p:cNvSpPr>
            <p:nvPr userDrawn="1"/>
          </p:nvSpPr>
          <p:spPr bwMode="auto">
            <a:xfrm>
              <a:off x="2740026" y="-666750"/>
              <a:ext cx="263525" cy="238125"/>
            </a:xfrm>
            <a:custGeom>
              <a:avLst/>
              <a:gdLst>
                <a:gd name="T0" fmla="*/ 104 w 208"/>
                <a:gd name="T1" fmla="*/ 2 h 186"/>
                <a:gd name="T2" fmla="*/ 194 w 208"/>
                <a:gd name="T3" fmla="*/ 110 h 186"/>
                <a:gd name="T4" fmla="*/ 78 w 208"/>
                <a:gd name="T5" fmla="*/ 152 h 186"/>
                <a:gd name="T6" fmla="*/ 35 w 208"/>
                <a:gd name="T7" fmla="*/ 138 h 186"/>
                <a:gd name="T8" fmla="*/ 3 w 208"/>
                <a:gd name="T9" fmla="*/ 101 h 186"/>
                <a:gd name="T10" fmla="*/ 104 w 208"/>
                <a:gd name="T11" fmla="*/ 2 h 186"/>
                <a:gd name="T12" fmla="*/ 95 w 208"/>
                <a:gd name="T13" fmla="*/ 89 h 186"/>
                <a:gd name="T14" fmla="*/ 100 w 208"/>
                <a:gd name="T15" fmla="*/ 102 h 186"/>
                <a:gd name="T16" fmla="*/ 112 w 208"/>
                <a:gd name="T17" fmla="*/ 113 h 186"/>
                <a:gd name="T18" fmla="*/ 128 w 208"/>
                <a:gd name="T19" fmla="*/ 104 h 186"/>
                <a:gd name="T20" fmla="*/ 121 w 208"/>
                <a:gd name="T21" fmla="*/ 68 h 186"/>
                <a:gd name="T22" fmla="*/ 75 w 208"/>
                <a:gd name="T23" fmla="*/ 79 h 186"/>
                <a:gd name="T24" fmla="*/ 108 w 208"/>
                <a:gd name="T25" fmla="*/ 151 h 186"/>
                <a:gd name="T26" fmla="*/ 179 w 208"/>
                <a:gd name="T27" fmla="*/ 111 h 186"/>
                <a:gd name="T28" fmla="*/ 141 w 208"/>
                <a:gd name="T29" fmla="*/ 22 h 186"/>
                <a:gd name="T30" fmla="*/ 20 w 208"/>
                <a:gd name="T31" fmla="*/ 88 h 186"/>
                <a:gd name="T32" fmla="*/ 50 w 208"/>
                <a:gd name="T33" fmla="*/ 123 h 186"/>
                <a:gd name="T34" fmla="*/ 52 w 208"/>
                <a:gd name="T35" fmla="*/ 122 h 186"/>
                <a:gd name="T36" fmla="*/ 58 w 208"/>
                <a:gd name="T37" fmla="*/ 80 h 186"/>
                <a:gd name="T38" fmla="*/ 115 w 208"/>
                <a:gd name="T39" fmla="*/ 50 h 186"/>
                <a:gd name="T40" fmla="*/ 146 w 208"/>
                <a:gd name="T41" fmla="*/ 99 h 186"/>
                <a:gd name="T42" fmla="*/ 107 w 208"/>
                <a:gd name="T43" fmla="*/ 127 h 186"/>
                <a:gd name="T44" fmla="*/ 95 w 208"/>
                <a:gd name="T45" fmla="*/ 89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8" h="186">
                  <a:moveTo>
                    <a:pt x="104" y="2"/>
                  </a:moveTo>
                  <a:cubicBezTo>
                    <a:pt x="169" y="0"/>
                    <a:pt x="208" y="47"/>
                    <a:pt x="194" y="110"/>
                  </a:cubicBezTo>
                  <a:cubicBezTo>
                    <a:pt x="182" y="162"/>
                    <a:pt x="120" y="186"/>
                    <a:pt x="78" y="152"/>
                  </a:cubicBezTo>
                  <a:cubicBezTo>
                    <a:pt x="64" y="141"/>
                    <a:pt x="51" y="138"/>
                    <a:pt x="35" y="138"/>
                  </a:cubicBezTo>
                  <a:cubicBezTo>
                    <a:pt x="2" y="137"/>
                    <a:pt x="0" y="133"/>
                    <a:pt x="3" y="101"/>
                  </a:cubicBezTo>
                  <a:cubicBezTo>
                    <a:pt x="11" y="37"/>
                    <a:pt x="46" y="2"/>
                    <a:pt x="104" y="2"/>
                  </a:cubicBezTo>
                  <a:close/>
                  <a:moveTo>
                    <a:pt x="95" y="89"/>
                  </a:moveTo>
                  <a:cubicBezTo>
                    <a:pt x="97" y="95"/>
                    <a:pt x="98" y="99"/>
                    <a:pt x="100" y="102"/>
                  </a:cubicBezTo>
                  <a:cubicBezTo>
                    <a:pt x="104" y="106"/>
                    <a:pt x="108" y="114"/>
                    <a:pt x="112" y="113"/>
                  </a:cubicBezTo>
                  <a:cubicBezTo>
                    <a:pt x="117" y="113"/>
                    <a:pt x="124" y="109"/>
                    <a:pt x="128" y="104"/>
                  </a:cubicBezTo>
                  <a:cubicBezTo>
                    <a:pt x="137" y="93"/>
                    <a:pt x="133" y="76"/>
                    <a:pt x="121" y="68"/>
                  </a:cubicBezTo>
                  <a:cubicBezTo>
                    <a:pt x="106" y="58"/>
                    <a:pt x="86" y="63"/>
                    <a:pt x="75" y="79"/>
                  </a:cubicBezTo>
                  <a:cubicBezTo>
                    <a:pt x="57" y="107"/>
                    <a:pt x="74" y="144"/>
                    <a:pt x="108" y="151"/>
                  </a:cubicBezTo>
                  <a:cubicBezTo>
                    <a:pt x="142" y="158"/>
                    <a:pt x="170" y="142"/>
                    <a:pt x="179" y="111"/>
                  </a:cubicBezTo>
                  <a:cubicBezTo>
                    <a:pt x="190" y="72"/>
                    <a:pt x="174" y="35"/>
                    <a:pt x="141" y="22"/>
                  </a:cubicBezTo>
                  <a:cubicBezTo>
                    <a:pt x="85" y="0"/>
                    <a:pt x="33" y="28"/>
                    <a:pt x="20" y="88"/>
                  </a:cubicBezTo>
                  <a:cubicBezTo>
                    <a:pt x="12" y="122"/>
                    <a:pt x="15" y="125"/>
                    <a:pt x="50" y="123"/>
                  </a:cubicBezTo>
                  <a:cubicBezTo>
                    <a:pt x="51" y="123"/>
                    <a:pt x="52" y="121"/>
                    <a:pt x="52" y="122"/>
                  </a:cubicBezTo>
                  <a:cubicBezTo>
                    <a:pt x="54" y="107"/>
                    <a:pt x="54" y="92"/>
                    <a:pt x="58" y="80"/>
                  </a:cubicBezTo>
                  <a:cubicBezTo>
                    <a:pt x="66" y="57"/>
                    <a:pt x="93" y="44"/>
                    <a:pt x="115" y="50"/>
                  </a:cubicBezTo>
                  <a:cubicBezTo>
                    <a:pt x="137" y="55"/>
                    <a:pt x="149" y="74"/>
                    <a:pt x="146" y="99"/>
                  </a:cubicBezTo>
                  <a:cubicBezTo>
                    <a:pt x="144" y="118"/>
                    <a:pt x="126" y="131"/>
                    <a:pt x="107" y="127"/>
                  </a:cubicBezTo>
                  <a:cubicBezTo>
                    <a:pt x="89" y="124"/>
                    <a:pt x="81" y="105"/>
                    <a:pt x="95" y="89"/>
                  </a:cubicBez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16"/>
            <p:cNvSpPr>
              <a:spLocks noEditPoints="1"/>
            </p:cNvSpPr>
            <p:nvPr userDrawn="1"/>
          </p:nvSpPr>
          <p:spPr bwMode="auto">
            <a:xfrm>
              <a:off x="1868488" y="-1236663"/>
              <a:ext cx="260350" cy="273050"/>
            </a:xfrm>
            <a:custGeom>
              <a:avLst/>
              <a:gdLst>
                <a:gd name="T0" fmla="*/ 103 w 205"/>
                <a:gd name="T1" fmla="*/ 0 h 214"/>
                <a:gd name="T2" fmla="*/ 139 w 205"/>
                <a:gd name="T3" fmla="*/ 52 h 214"/>
                <a:gd name="T4" fmla="*/ 142 w 205"/>
                <a:gd name="T5" fmla="*/ 84 h 214"/>
                <a:gd name="T6" fmla="*/ 189 w 205"/>
                <a:gd name="T7" fmla="*/ 142 h 214"/>
                <a:gd name="T8" fmla="*/ 201 w 205"/>
                <a:gd name="T9" fmla="*/ 183 h 214"/>
                <a:gd name="T10" fmla="*/ 170 w 205"/>
                <a:gd name="T11" fmla="*/ 211 h 214"/>
                <a:gd name="T12" fmla="*/ 131 w 205"/>
                <a:gd name="T13" fmla="*/ 193 h 214"/>
                <a:gd name="T14" fmla="*/ 74 w 205"/>
                <a:gd name="T15" fmla="*/ 194 h 214"/>
                <a:gd name="T16" fmla="*/ 35 w 205"/>
                <a:gd name="T17" fmla="*/ 211 h 214"/>
                <a:gd name="T18" fmla="*/ 3 w 205"/>
                <a:gd name="T19" fmla="*/ 179 h 214"/>
                <a:gd name="T20" fmla="*/ 22 w 205"/>
                <a:gd name="T21" fmla="*/ 139 h 214"/>
                <a:gd name="T22" fmla="*/ 70 w 205"/>
                <a:gd name="T23" fmla="*/ 69 h 214"/>
                <a:gd name="T24" fmla="*/ 66 w 205"/>
                <a:gd name="T25" fmla="*/ 53 h 214"/>
                <a:gd name="T26" fmla="*/ 103 w 205"/>
                <a:gd name="T27" fmla="*/ 0 h 214"/>
                <a:gd name="T28" fmla="*/ 152 w 205"/>
                <a:gd name="T29" fmla="*/ 133 h 214"/>
                <a:gd name="T30" fmla="*/ 126 w 205"/>
                <a:gd name="T31" fmla="*/ 84 h 214"/>
                <a:gd name="T32" fmla="*/ 80 w 205"/>
                <a:gd name="T33" fmla="*/ 85 h 214"/>
                <a:gd name="T34" fmla="*/ 54 w 205"/>
                <a:gd name="T35" fmla="*/ 135 h 214"/>
                <a:gd name="T36" fmla="*/ 104 w 205"/>
                <a:gd name="T37" fmla="*/ 167 h 214"/>
                <a:gd name="T38" fmla="*/ 152 w 205"/>
                <a:gd name="T39" fmla="*/ 133 h 214"/>
                <a:gd name="T40" fmla="*/ 42 w 205"/>
                <a:gd name="T41" fmla="*/ 145 h 214"/>
                <a:gd name="T42" fmla="*/ 16 w 205"/>
                <a:gd name="T43" fmla="*/ 174 h 214"/>
                <a:gd name="T44" fmla="*/ 42 w 205"/>
                <a:gd name="T45" fmla="*/ 199 h 214"/>
                <a:gd name="T46" fmla="*/ 69 w 205"/>
                <a:gd name="T47" fmla="*/ 172 h 214"/>
                <a:gd name="T48" fmla="*/ 42 w 205"/>
                <a:gd name="T49" fmla="*/ 145 h 214"/>
                <a:gd name="T50" fmla="*/ 165 w 205"/>
                <a:gd name="T51" fmla="*/ 199 h 214"/>
                <a:gd name="T52" fmla="*/ 191 w 205"/>
                <a:gd name="T53" fmla="*/ 171 h 214"/>
                <a:gd name="T54" fmla="*/ 164 w 205"/>
                <a:gd name="T55" fmla="*/ 145 h 214"/>
                <a:gd name="T56" fmla="*/ 138 w 205"/>
                <a:gd name="T57" fmla="*/ 172 h 214"/>
                <a:gd name="T58" fmla="*/ 165 w 205"/>
                <a:gd name="T59" fmla="*/ 199 h 214"/>
                <a:gd name="T60" fmla="*/ 129 w 205"/>
                <a:gd name="T61" fmla="*/ 36 h 214"/>
                <a:gd name="T62" fmla="*/ 104 w 205"/>
                <a:gd name="T63" fmla="*/ 13 h 214"/>
                <a:gd name="T64" fmla="*/ 77 w 205"/>
                <a:gd name="T65" fmla="*/ 40 h 214"/>
                <a:gd name="T66" fmla="*/ 103 w 205"/>
                <a:gd name="T67" fmla="*/ 66 h 214"/>
                <a:gd name="T68" fmla="*/ 129 w 205"/>
                <a:gd name="T69" fmla="*/ 36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5" h="214">
                  <a:moveTo>
                    <a:pt x="103" y="0"/>
                  </a:moveTo>
                  <a:cubicBezTo>
                    <a:pt x="130" y="1"/>
                    <a:pt x="149" y="26"/>
                    <a:pt x="139" y="52"/>
                  </a:cubicBezTo>
                  <a:cubicBezTo>
                    <a:pt x="135" y="64"/>
                    <a:pt x="136" y="74"/>
                    <a:pt x="142" y="84"/>
                  </a:cubicBezTo>
                  <a:cubicBezTo>
                    <a:pt x="155" y="105"/>
                    <a:pt x="161" y="131"/>
                    <a:pt x="189" y="142"/>
                  </a:cubicBezTo>
                  <a:cubicBezTo>
                    <a:pt x="204" y="149"/>
                    <a:pt x="205" y="167"/>
                    <a:pt x="201" y="183"/>
                  </a:cubicBezTo>
                  <a:cubicBezTo>
                    <a:pt x="197" y="199"/>
                    <a:pt x="186" y="209"/>
                    <a:pt x="170" y="211"/>
                  </a:cubicBezTo>
                  <a:cubicBezTo>
                    <a:pt x="154" y="213"/>
                    <a:pt x="140" y="207"/>
                    <a:pt x="131" y="193"/>
                  </a:cubicBezTo>
                  <a:cubicBezTo>
                    <a:pt x="117" y="173"/>
                    <a:pt x="88" y="173"/>
                    <a:pt x="74" y="194"/>
                  </a:cubicBezTo>
                  <a:cubicBezTo>
                    <a:pt x="65" y="208"/>
                    <a:pt x="51" y="214"/>
                    <a:pt x="35" y="211"/>
                  </a:cubicBezTo>
                  <a:cubicBezTo>
                    <a:pt x="17" y="207"/>
                    <a:pt x="6" y="197"/>
                    <a:pt x="3" y="179"/>
                  </a:cubicBezTo>
                  <a:cubicBezTo>
                    <a:pt x="0" y="162"/>
                    <a:pt x="5" y="145"/>
                    <a:pt x="22" y="139"/>
                  </a:cubicBezTo>
                  <a:cubicBezTo>
                    <a:pt x="54" y="126"/>
                    <a:pt x="55" y="93"/>
                    <a:pt x="70" y="69"/>
                  </a:cubicBezTo>
                  <a:cubicBezTo>
                    <a:pt x="72" y="66"/>
                    <a:pt x="68" y="59"/>
                    <a:pt x="66" y="53"/>
                  </a:cubicBezTo>
                  <a:cubicBezTo>
                    <a:pt x="57" y="27"/>
                    <a:pt x="76" y="0"/>
                    <a:pt x="103" y="0"/>
                  </a:cubicBezTo>
                  <a:close/>
                  <a:moveTo>
                    <a:pt x="152" y="133"/>
                  </a:moveTo>
                  <a:cubicBezTo>
                    <a:pt x="143" y="116"/>
                    <a:pt x="135" y="100"/>
                    <a:pt x="126" y="84"/>
                  </a:cubicBezTo>
                  <a:cubicBezTo>
                    <a:pt x="121" y="75"/>
                    <a:pt x="85" y="75"/>
                    <a:pt x="80" y="85"/>
                  </a:cubicBezTo>
                  <a:cubicBezTo>
                    <a:pt x="71" y="100"/>
                    <a:pt x="64" y="116"/>
                    <a:pt x="54" y="135"/>
                  </a:cubicBezTo>
                  <a:cubicBezTo>
                    <a:pt x="76" y="139"/>
                    <a:pt x="75" y="168"/>
                    <a:pt x="104" y="167"/>
                  </a:cubicBezTo>
                  <a:cubicBezTo>
                    <a:pt x="131" y="166"/>
                    <a:pt x="131" y="139"/>
                    <a:pt x="152" y="133"/>
                  </a:cubicBezTo>
                  <a:close/>
                  <a:moveTo>
                    <a:pt x="42" y="145"/>
                  </a:moveTo>
                  <a:cubicBezTo>
                    <a:pt x="26" y="146"/>
                    <a:pt x="14" y="159"/>
                    <a:pt x="16" y="174"/>
                  </a:cubicBezTo>
                  <a:cubicBezTo>
                    <a:pt x="17" y="189"/>
                    <a:pt x="26" y="198"/>
                    <a:pt x="42" y="199"/>
                  </a:cubicBezTo>
                  <a:cubicBezTo>
                    <a:pt x="56" y="199"/>
                    <a:pt x="69" y="186"/>
                    <a:pt x="69" y="172"/>
                  </a:cubicBezTo>
                  <a:cubicBezTo>
                    <a:pt x="69" y="156"/>
                    <a:pt x="57" y="145"/>
                    <a:pt x="42" y="145"/>
                  </a:cubicBezTo>
                  <a:close/>
                  <a:moveTo>
                    <a:pt x="165" y="199"/>
                  </a:moveTo>
                  <a:cubicBezTo>
                    <a:pt x="179" y="198"/>
                    <a:pt x="191" y="187"/>
                    <a:pt x="191" y="171"/>
                  </a:cubicBezTo>
                  <a:cubicBezTo>
                    <a:pt x="190" y="156"/>
                    <a:pt x="179" y="145"/>
                    <a:pt x="164" y="145"/>
                  </a:cubicBezTo>
                  <a:cubicBezTo>
                    <a:pt x="149" y="146"/>
                    <a:pt x="138" y="157"/>
                    <a:pt x="138" y="172"/>
                  </a:cubicBezTo>
                  <a:cubicBezTo>
                    <a:pt x="138" y="187"/>
                    <a:pt x="150" y="199"/>
                    <a:pt x="165" y="199"/>
                  </a:cubicBezTo>
                  <a:close/>
                  <a:moveTo>
                    <a:pt x="129" y="36"/>
                  </a:moveTo>
                  <a:cubicBezTo>
                    <a:pt x="128" y="22"/>
                    <a:pt x="120" y="13"/>
                    <a:pt x="104" y="13"/>
                  </a:cubicBezTo>
                  <a:cubicBezTo>
                    <a:pt x="89" y="13"/>
                    <a:pt x="77" y="25"/>
                    <a:pt x="77" y="40"/>
                  </a:cubicBezTo>
                  <a:cubicBezTo>
                    <a:pt x="77" y="54"/>
                    <a:pt x="88" y="66"/>
                    <a:pt x="103" y="66"/>
                  </a:cubicBezTo>
                  <a:cubicBezTo>
                    <a:pt x="119" y="66"/>
                    <a:pt x="130" y="54"/>
                    <a:pt x="129" y="36"/>
                  </a:cubicBez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17"/>
            <p:cNvSpPr>
              <a:spLocks/>
            </p:cNvSpPr>
            <p:nvPr userDrawn="1"/>
          </p:nvSpPr>
          <p:spPr bwMode="auto">
            <a:xfrm>
              <a:off x="3113088" y="-992188"/>
              <a:ext cx="93663" cy="109538"/>
            </a:xfrm>
            <a:custGeom>
              <a:avLst/>
              <a:gdLst>
                <a:gd name="T0" fmla="*/ 41 w 74"/>
                <a:gd name="T1" fmla="*/ 0 h 87"/>
                <a:gd name="T2" fmla="*/ 73 w 74"/>
                <a:gd name="T3" fmla="*/ 77 h 87"/>
                <a:gd name="T4" fmla="*/ 70 w 74"/>
                <a:gd name="T5" fmla="*/ 85 h 87"/>
                <a:gd name="T6" fmla="*/ 62 w 74"/>
                <a:gd name="T7" fmla="*/ 83 h 87"/>
                <a:gd name="T8" fmla="*/ 10 w 74"/>
                <a:gd name="T9" fmla="*/ 87 h 87"/>
                <a:gd name="T10" fmla="*/ 41 w 74"/>
                <a:gd name="T1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7">
                  <a:moveTo>
                    <a:pt x="41" y="0"/>
                  </a:moveTo>
                  <a:cubicBezTo>
                    <a:pt x="53" y="28"/>
                    <a:pt x="63" y="52"/>
                    <a:pt x="73" y="77"/>
                  </a:cubicBezTo>
                  <a:cubicBezTo>
                    <a:pt x="74" y="79"/>
                    <a:pt x="72" y="84"/>
                    <a:pt x="70" y="85"/>
                  </a:cubicBezTo>
                  <a:cubicBezTo>
                    <a:pt x="68" y="86"/>
                    <a:pt x="64" y="85"/>
                    <a:pt x="62" y="83"/>
                  </a:cubicBezTo>
                  <a:cubicBezTo>
                    <a:pt x="38" y="60"/>
                    <a:pt x="30" y="61"/>
                    <a:pt x="10" y="87"/>
                  </a:cubicBezTo>
                  <a:cubicBezTo>
                    <a:pt x="0" y="78"/>
                    <a:pt x="15" y="31"/>
                    <a:pt x="41" y="0"/>
                  </a:cubicBez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18"/>
            <p:cNvSpPr>
              <a:spLocks/>
            </p:cNvSpPr>
            <p:nvPr userDrawn="1"/>
          </p:nvSpPr>
          <p:spPr bwMode="auto">
            <a:xfrm>
              <a:off x="1697038" y="-592138"/>
              <a:ext cx="79375" cy="82550"/>
            </a:xfrm>
            <a:custGeom>
              <a:avLst/>
              <a:gdLst>
                <a:gd name="T0" fmla="*/ 21 w 63"/>
                <a:gd name="T1" fmla="*/ 31 h 65"/>
                <a:gd name="T2" fmla="*/ 4 w 63"/>
                <a:gd name="T3" fmla="*/ 5 h 65"/>
                <a:gd name="T4" fmla="*/ 10 w 63"/>
                <a:gd name="T5" fmla="*/ 0 h 65"/>
                <a:gd name="T6" fmla="*/ 32 w 63"/>
                <a:gd name="T7" fmla="*/ 19 h 65"/>
                <a:gd name="T8" fmla="*/ 58 w 63"/>
                <a:gd name="T9" fmla="*/ 3 h 65"/>
                <a:gd name="T10" fmla="*/ 62 w 63"/>
                <a:gd name="T11" fmla="*/ 9 h 65"/>
                <a:gd name="T12" fmla="*/ 44 w 63"/>
                <a:gd name="T13" fmla="*/ 33 h 65"/>
                <a:gd name="T14" fmla="*/ 61 w 63"/>
                <a:gd name="T15" fmla="*/ 54 h 65"/>
                <a:gd name="T16" fmla="*/ 61 w 63"/>
                <a:gd name="T17" fmla="*/ 65 h 65"/>
                <a:gd name="T18" fmla="*/ 51 w 63"/>
                <a:gd name="T19" fmla="*/ 63 h 65"/>
                <a:gd name="T20" fmla="*/ 33 w 63"/>
                <a:gd name="T21" fmla="*/ 44 h 65"/>
                <a:gd name="T22" fmla="*/ 7 w 63"/>
                <a:gd name="T23" fmla="*/ 64 h 65"/>
                <a:gd name="T24" fmla="*/ 0 w 63"/>
                <a:gd name="T25" fmla="*/ 59 h 65"/>
                <a:gd name="T26" fmla="*/ 21 w 63"/>
                <a:gd name="T27" fmla="*/ 3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65">
                  <a:moveTo>
                    <a:pt x="21" y="31"/>
                  </a:moveTo>
                  <a:cubicBezTo>
                    <a:pt x="15" y="22"/>
                    <a:pt x="9" y="13"/>
                    <a:pt x="4" y="5"/>
                  </a:cubicBezTo>
                  <a:cubicBezTo>
                    <a:pt x="6" y="3"/>
                    <a:pt x="8" y="1"/>
                    <a:pt x="10" y="0"/>
                  </a:cubicBezTo>
                  <a:cubicBezTo>
                    <a:pt x="17" y="6"/>
                    <a:pt x="25" y="12"/>
                    <a:pt x="32" y="19"/>
                  </a:cubicBezTo>
                  <a:cubicBezTo>
                    <a:pt x="41" y="14"/>
                    <a:pt x="49" y="8"/>
                    <a:pt x="58" y="3"/>
                  </a:cubicBezTo>
                  <a:cubicBezTo>
                    <a:pt x="59" y="5"/>
                    <a:pt x="61" y="7"/>
                    <a:pt x="62" y="9"/>
                  </a:cubicBezTo>
                  <a:cubicBezTo>
                    <a:pt x="57" y="17"/>
                    <a:pt x="51" y="24"/>
                    <a:pt x="44" y="33"/>
                  </a:cubicBezTo>
                  <a:cubicBezTo>
                    <a:pt x="50" y="40"/>
                    <a:pt x="56" y="47"/>
                    <a:pt x="61" y="54"/>
                  </a:cubicBezTo>
                  <a:cubicBezTo>
                    <a:pt x="63" y="57"/>
                    <a:pt x="61" y="61"/>
                    <a:pt x="61" y="65"/>
                  </a:cubicBezTo>
                  <a:cubicBezTo>
                    <a:pt x="58" y="64"/>
                    <a:pt x="53" y="65"/>
                    <a:pt x="51" y="63"/>
                  </a:cubicBezTo>
                  <a:cubicBezTo>
                    <a:pt x="45" y="57"/>
                    <a:pt x="39" y="51"/>
                    <a:pt x="33" y="44"/>
                  </a:cubicBezTo>
                  <a:cubicBezTo>
                    <a:pt x="24" y="51"/>
                    <a:pt x="15" y="58"/>
                    <a:pt x="7" y="64"/>
                  </a:cubicBezTo>
                  <a:cubicBezTo>
                    <a:pt x="5" y="63"/>
                    <a:pt x="2" y="61"/>
                    <a:pt x="0" y="59"/>
                  </a:cubicBezTo>
                  <a:cubicBezTo>
                    <a:pt x="7" y="50"/>
                    <a:pt x="13" y="41"/>
                    <a:pt x="21" y="31"/>
                  </a:cubicBez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19"/>
            <p:cNvSpPr>
              <a:spLocks/>
            </p:cNvSpPr>
            <p:nvPr userDrawn="1"/>
          </p:nvSpPr>
          <p:spPr bwMode="auto">
            <a:xfrm>
              <a:off x="1093788" y="-1193800"/>
              <a:ext cx="49213" cy="123825"/>
            </a:xfrm>
            <a:custGeom>
              <a:avLst/>
              <a:gdLst>
                <a:gd name="T0" fmla="*/ 24 w 38"/>
                <a:gd name="T1" fmla="*/ 37 h 96"/>
                <a:gd name="T2" fmla="*/ 0 w 38"/>
                <a:gd name="T3" fmla="*/ 48 h 96"/>
                <a:gd name="T4" fmla="*/ 10 w 38"/>
                <a:gd name="T5" fmla="*/ 25 h 96"/>
                <a:gd name="T6" fmla="*/ 30 w 38"/>
                <a:gd name="T7" fmla="*/ 0 h 96"/>
                <a:gd name="T8" fmla="*/ 38 w 38"/>
                <a:gd name="T9" fmla="*/ 2 h 96"/>
                <a:gd name="T10" fmla="*/ 38 w 38"/>
                <a:gd name="T11" fmla="*/ 40 h 96"/>
                <a:gd name="T12" fmla="*/ 37 w 38"/>
                <a:gd name="T13" fmla="*/ 78 h 96"/>
                <a:gd name="T14" fmla="*/ 31 w 38"/>
                <a:gd name="T15" fmla="*/ 96 h 96"/>
                <a:gd name="T16" fmla="*/ 24 w 38"/>
                <a:gd name="T17" fmla="*/ 77 h 96"/>
                <a:gd name="T18" fmla="*/ 24 w 38"/>
                <a:gd name="T19" fmla="*/ 3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96">
                  <a:moveTo>
                    <a:pt x="24" y="37"/>
                  </a:moveTo>
                  <a:cubicBezTo>
                    <a:pt x="15" y="41"/>
                    <a:pt x="7" y="45"/>
                    <a:pt x="0" y="48"/>
                  </a:cubicBezTo>
                  <a:cubicBezTo>
                    <a:pt x="3" y="40"/>
                    <a:pt x="5" y="32"/>
                    <a:pt x="10" y="25"/>
                  </a:cubicBezTo>
                  <a:cubicBezTo>
                    <a:pt x="15" y="16"/>
                    <a:pt x="23" y="8"/>
                    <a:pt x="30" y="0"/>
                  </a:cubicBezTo>
                  <a:cubicBezTo>
                    <a:pt x="32" y="1"/>
                    <a:pt x="35" y="1"/>
                    <a:pt x="38" y="2"/>
                  </a:cubicBezTo>
                  <a:cubicBezTo>
                    <a:pt x="38" y="15"/>
                    <a:pt x="38" y="27"/>
                    <a:pt x="38" y="40"/>
                  </a:cubicBezTo>
                  <a:cubicBezTo>
                    <a:pt x="38" y="53"/>
                    <a:pt x="38" y="65"/>
                    <a:pt x="37" y="78"/>
                  </a:cubicBezTo>
                  <a:cubicBezTo>
                    <a:pt x="37" y="84"/>
                    <a:pt x="33" y="90"/>
                    <a:pt x="31" y="96"/>
                  </a:cubicBezTo>
                  <a:cubicBezTo>
                    <a:pt x="29" y="90"/>
                    <a:pt x="25" y="84"/>
                    <a:pt x="24" y="77"/>
                  </a:cubicBezTo>
                  <a:cubicBezTo>
                    <a:pt x="23" y="64"/>
                    <a:pt x="24" y="50"/>
                    <a:pt x="24" y="37"/>
                  </a:cubicBez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20"/>
            <p:cNvSpPr>
              <a:spLocks/>
            </p:cNvSpPr>
            <p:nvPr userDrawn="1"/>
          </p:nvSpPr>
          <p:spPr bwMode="auto">
            <a:xfrm>
              <a:off x="2598738" y="-836613"/>
              <a:ext cx="63500" cy="61913"/>
            </a:xfrm>
            <a:custGeom>
              <a:avLst/>
              <a:gdLst>
                <a:gd name="T0" fmla="*/ 21 w 50"/>
                <a:gd name="T1" fmla="*/ 48 h 48"/>
                <a:gd name="T2" fmla="*/ 2 w 50"/>
                <a:gd name="T3" fmla="*/ 24 h 48"/>
                <a:gd name="T4" fmla="*/ 25 w 50"/>
                <a:gd name="T5" fmla="*/ 0 h 48"/>
                <a:gd name="T6" fmla="*/ 48 w 50"/>
                <a:gd name="T7" fmla="*/ 22 h 48"/>
                <a:gd name="T8" fmla="*/ 30 w 50"/>
                <a:gd name="T9" fmla="*/ 48 h 48"/>
                <a:gd name="T10" fmla="*/ 21 w 50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48">
                  <a:moveTo>
                    <a:pt x="21" y="48"/>
                  </a:moveTo>
                  <a:cubicBezTo>
                    <a:pt x="15" y="40"/>
                    <a:pt x="4" y="33"/>
                    <a:pt x="2" y="24"/>
                  </a:cubicBezTo>
                  <a:cubicBezTo>
                    <a:pt x="0" y="10"/>
                    <a:pt x="11" y="1"/>
                    <a:pt x="25" y="0"/>
                  </a:cubicBezTo>
                  <a:cubicBezTo>
                    <a:pt x="39" y="0"/>
                    <a:pt x="50" y="8"/>
                    <a:pt x="48" y="22"/>
                  </a:cubicBezTo>
                  <a:cubicBezTo>
                    <a:pt x="46" y="31"/>
                    <a:pt x="36" y="39"/>
                    <a:pt x="30" y="48"/>
                  </a:cubicBezTo>
                  <a:cubicBezTo>
                    <a:pt x="27" y="48"/>
                    <a:pt x="24" y="48"/>
                    <a:pt x="21" y="48"/>
                  </a:cubicBez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21"/>
            <p:cNvSpPr>
              <a:spLocks/>
            </p:cNvSpPr>
            <p:nvPr userDrawn="1"/>
          </p:nvSpPr>
          <p:spPr bwMode="auto">
            <a:xfrm>
              <a:off x="1487488" y="-981075"/>
              <a:ext cx="60325" cy="60325"/>
            </a:xfrm>
            <a:custGeom>
              <a:avLst/>
              <a:gdLst>
                <a:gd name="T0" fmla="*/ 20 w 48"/>
                <a:gd name="T1" fmla="*/ 0 h 48"/>
                <a:gd name="T2" fmla="*/ 48 w 48"/>
                <a:gd name="T3" fmla="*/ 25 h 48"/>
                <a:gd name="T4" fmla="*/ 26 w 48"/>
                <a:gd name="T5" fmla="*/ 48 h 48"/>
                <a:gd name="T6" fmla="*/ 2 w 48"/>
                <a:gd name="T7" fmla="*/ 26 h 48"/>
                <a:gd name="T8" fmla="*/ 20 w 48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20" y="0"/>
                  </a:moveTo>
                  <a:cubicBezTo>
                    <a:pt x="38" y="4"/>
                    <a:pt x="48" y="10"/>
                    <a:pt x="48" y="25"/>
                  </a:cubicBezTo>
                  <a:cubicBezTo>
                    <a:pt x="48" y="39"/>
                    <a:pt x="39" y="47"/>
                    <a:pt x="26" y="48"/>
                  </a:cubicBezTo>
                  <a:cubicBezTo>
                    <a:pt x="12" y="48"/>
                    <a:pt x="0" y="41"/>
                    <a:pt x="2" y="26"/>
                  </a:cubicBezTo>
                  <a:cubicBezTo>
                    <a:pt x="4" y="16"/>
                    <a:pt x="14" y="8"/>
                    <a:pt x="20" y="0"/>
                  </a:cubicBez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22"/>
            <p:cNvSpPr>
              <a:spLocks noEditPoints="1"/>
            </p:cNvSpPr>
            <p:nvPr userDrawn="1"/>
          </p:nvSpPr>
          <p:spPr bwMode="auto">
            <a:xfrm>
              <a:off x="1236663" y="-781050"/>
              <a:ext cx="320675" cy="249238"/>
            </a:xfrm>
            <a:custGeom>
              <a:avLst/>
              <a:gdLst>
                <a:gd name="T0" fmla="*/ 14 w 252"/>
                <a:gd name="T1" fmla="*/ 196 h 196"/>
                <a:gd name="T2" fmla="*/ 2 w 252"/>
                <a:gd name="T3" fmla="*/ 177 h 196"/>
                <a:gd name="T4" fmla="*/ 5 w 252"/>
                <a:gd name="T5" fmla="*/ 160 h 196"/>
                <a:gd name="T6" fmla="*/ 37 w 252"/>
                <a:gd name="T7" fmla="*/ 49 h 196"/>
                <a:gd name="T8" fmla="*/ 55 w 252"/>
                <a:gd name="T9" fmla="*/ 28 h 196"/>
                <a:gd name="T10" fmla="*/ 185 w 252"/>
                <a:gd name="T11" fmla="*/ 52 h 196"/>
                <a:gd name="T12" fmla="*/ 232 w 252"/>
                <a:gd name="T13" fmla="*/ 89 h 196"/>
                <a:gd name="T14" fmla="*/ 224 w 252"/>
                <a:gd name="T15" fmla="*/ 130 h 196"/>
                <a:gd name="T16" fmla="*/ 120 w 252"/>
                <a:gd name="T17" fmla="*/ 164 h 196"/>
                <a:gd name="T18" fmla="*/ 42 w 252"/>
                <a:gd name="T19" fmla="*/ 188 h 196"/>
                <a:gd name="T20" fmla="*/ 14 w 252"/>
                <a:gd name="T21" fmla="*/ 196 h 196"/>
                <a:gd name="T22" fmla="*/ 11 w 252"/>
                <a:gd name="T23" fmla="*/ 179 h 196"/>
                <a:gd name="T24" fmla="*/ 19 w 252"/>
                <a:gd name="T25" fmla="*/ 181 h 196"/>
                <a:gd name="T26" fmla="*/ 225 w 252"/>
                <a:gd name="T27" fmla="*/ 119 h 196"/>
                <a:gd name="T28" fmla="*/ 225 w 252"/>
                <a:gd name="T29" fmla="*/ 97 h 196"/>
                <a:gd name="T30" fmla="*/ 172 w 252"/>
                <a:gd name="T31" fmla="*/ 55 h 196"/>
                <a:gd name="T32" fmla="*/ 62 w 252"/>
                <a:gd name="T33" fmla="*/ 35 h 196"/>
                <a:gd name="T34" fmla="*/ 44 w 252"/>
                <a:gd name="T35" fmla="*/ 56 h 196"/>
                <a:gd name="T36" fmla="*/ 17 w 252"/>
                <a:gd name="T37" fmla="*/ 154 h 196"/>
                <a:gd name="T38" fmla="*/ 11 w 252"/>
                <a:gd name="T39" fmla="*/ 17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2" h="196">
                  <a:moveTo>
                    <a:pt x="14" y="196"/>
                  </a:moveTo>
                  <a:cubicBezTo>
                    <a:pt x="10" y="190"/>
                    <a:pt x="4" y="184"/>
                    <a:pt x="2" y="177"/>
                  </a:cubicBezTo>
                  <a:cubicBezTo>
                    <a:pt x="0" y="172"/>
                    <a:pt x="3" y="165"/>
                    <a:pt x="5" y="160"/>
                  </a:cubicBezTo>
                  <a:cubicBezTo>
                    <a:pt x="15" y="123"/>
                    <a:pt x="25" y="85"/>
                    <a:pt x="37" y="49"/>
                  </a:cubicBezTo>
                  <a:cubicBezTo>
                    <a:pt x="39" y="41"/>
                    <a:pt x="47" y="33"/>
                    <a:pt x="55" y="28"/>
                  </a:cubicBezTo>
                  <a:cubicBezTo>
                    <a:pt x="104" y="0"/>
                    <a:pt x="148" y="5"/>
                    <a:pt x="185" y="52"/>
                  </a:cubicBezTo>
                  <a:cubicBezTo>
                    <a:pt x="197" y="67"/>
                    <a:pt x="216" y="77"/>
                    <a:pt x="232" y="89"/>
                  </a:cubicBezTo>
                  <a:cubicBezTo>
                    <a:pt x="252" y="107"/>
                    <a:pt x="249" y="122"/>
                    <a:pt x="224" y="130"/>
                  </a:cubicBezTo>
                  <a:cubicBezTo>
                    <a:pt x="190" y="143"/>
                    <a:pt x="155" y="153"/>
                    <a:pt x="120" y="164"/>
                  </a:cubicBezTo>
                  <a:cubicBezTo>
                    <a:pt x="94" y="172"/>
                    <a:pt x="68" y="180"/>
                    <a:pt x="42" y="188"/>
                  </a:cubicBezTo>
                  <a:cubicBezTo>
                    <a:pt x="34" y="191"/>
                    <a:pt x="26" y="193"/>
                    <a:pt x="14" y="196"/>
                  </a:cubicBezTo>
                  <a:close/>
                  <a:moveTo>
                    <a:pt x="11" y="179"/>
                  </a:moveTo>
                  <a:cubicBezTo>
                    <a:pt x="16" y="180"/>
                    <a:pt x="18" y="181"/>
                    <a:pt x="19" y="181"/>
                  </a:cubicBezTo>
                  <a:cubicBezTo>
                    <a:pt x="88" y="161"/>
                    <a:pt x="157" y="141"/>
                    <a:pt x="225" y="119"/>
                  </a:cubicBezTo>
                  <a:cubicBezTo>
                    <a:pt x="240" y="115"/>
                    <a:pt x="235" y="104"/>
                    <a:pt x="225" y="97"/>
                  </a:cubicBezTo>
                  <a:cubicBezTo>
                    <a:pt x="208" y="83"/>
                    <a:pt x="189" y="69"/>
                    <a:pt x="172" y="55"/>
                  </a:cubicBezTo>
                  <a:cubicBezTo>
                    <a:pt x="117" y="6"/>
                    <a:pt x="139" y="11"/>
                    <a:pt x="62" y="35"/>
                  </a:cubicBezTo>
                  <a:cubicBezTo>
                    <a:pt x="51" y="39"/>
                    <a:pt x="47" y="45"/>
                    <a:pt x="44" y="56"/>
                  </a:cubicBezTo>
                  <a:cubicBezTo>
                    <a:pt x="36" y="89"/>
                    <a:pt x="26" y="121"/>
                    <a:pt x="17" y="154"/>
                  </a:cubicBezTo>
                  <a:cubicBezTo>
                    <a:pt x="15" y="162"/>
                    <a:pt x="13" y="170"/>
                    <a:pt x="11" y="179"/>
                  </a:cubicBez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23"/>
            <p:cNvSpPr>
              <a:spLocks noEditPoints="1"/>
            </p:cNvSpPr>
            <p:nvPr userDrawn="1"/>
          </p:nvSpPr>
          <p:spPr bwMode="auto">
            <a:xfrm>
              <a:off x="1938338" y="-752475"/>
              <a:ext cx="228600" cy="227013"/>
            </a:xfrm>
            <a:custGeom>
              <a:avLst/>
              <a:gdLst>
                <a:gd name="T0" fmla="*/ 92 w 180"/>
                <a:gd name="T1" fmla="*/ 179 h 179"/>
                <a:gd name="T2" fmla="*/ 0 w 180"/>
                <a:gd name="T3" fmla="*/ 87 h 179"/>
                <a:gd name="T4" fmla="*/ 82 w 180"/>
                <a:gd name="T5" fmla="*/ 0 h 179"/>
                <a:gd name="T6" fmla="*/ 180 w 180"/>
                <a:gd name="T7" fmla="*/ 90 h 179"/>
                <a:gd name="T8" fmla="*/ 92 w 180"/>
                <a:gd name="T9" fmla="*/ 179 h 179"/>
                <a:gd name="T10" fmla="*/ 169 w 180"/>
                <a:gd name="T11" fmla="*/ 90 h 179"/>
                <a:gd name="T12" fmla="*/ 86 w 180"/>
                <a:gd name="T13" fmla="*/ 10 h 179"/>
                <a:gd name="T14" fmla="*/ 10 w 180"/>
                <a:gd name="T15" fmla="*/ 87 h 179"/>
                <a:gd name="T16" fmla="*/ 91 w 180"/>
                <a:gd name="T17" fmla="*/ 170 h 179"/>
                <a:gd name="T18" fmla="*/ 169 w 180"/>
                <a:gd name="T19" fmla="*/ 9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0" h="179">
                  <a:moveTo>
                    <a:pt x="92" y="179"/>
                  </a:moveTo>
                  <a:cubicBezTo>
                    <a:pt x="38" y="179"/>
                    <a:pt x="0" y="142"/>
                    <a:pt x="0" y="87"/>
                  </a:cubicBezTo>
                  <a:cubicBezTo>
                    <a:pt x="0" y="39"/>
                    <a:pt x="37" y="0"/>
                    <a:pt x="82" y="0"/>
                  </a:cubicBezTo>
                  <a:cubicBezTo>
                    <a:pt x="137" y="0"/>
                    <a:pt x="180" y="40"/>
                    <a:pt x="180" y="90"/>
                  </a:cubicBezTo>
                  <a:cubicBezTo>
                    <a:pt x="180" y="140"/>
                    <a:pt x="141" y="179"/>
                    <a:pt x="92" y="179"/>
                  </a:cubicBezTo>
                  <a:close/>
                  <a:moveTo>
                    <a:pt x="169" y="90"/>
                  </a:moveTo>
                  <a:cubicBezTo>
                    <a:pt x="170" y="46"/>
                    <a:pt x="134" y="12"/>
                    <a:pt x="86" y="10"/>
                  </a:cubicBezTo>
                  <a:cubicBezTo>
                    <a:pt x="42" y="9"/>
                    <a:pt x="11" y="40"/>
                    <a:pt x="10" y="87"/>
                  </a:cubicBezTo>
                  <a:cubicBezTo>
                    <a:pt x="9" y="135"/>
                    <a:pt x="42" y="169"/>
                    <a:pt x="91" y="170"/>
                  </a:cubicBezTo>
                  <a:cubicBezTo>
                    <a:pt x="137" y="170"/>
                    <a:pt x="168" y="139"/>
                    <a:pt x="169" y="90"/>
                  </a:cubicBez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24"/>
            <p:cNvSpPr>
              <a:spLocks noEditPoints="1"/>
            </p:cNvSpPr>
            <p:nvPr userDrawn="1"/>
          </p:nvSpPr>
          <p:spPr bwMode="auto">
            <a:xfrm>
              <a:off x="1352551" y="-727075"/>
              <a:ext cx="68263" cy="69850"/>
            </a:xfrm>
            <a:custGeom>
              <a:avLst/>
              <a:gdLst>
                <a:gd name="T0" fmla="*/ 52 w 53"/>
                <a:gd name="T1" fmla="*/ 27 h 54"/>
                <a:gd name="T2" fmla="*/ 25 w 53"/>
                <a:gd name="T3" fmla="*/ 52 h 54"/>
                <a:gd name="T4" fmla="*/ 1 w 53"/>
                <a:gd name="T5" fmla="*/ 26 h 54"/>
                <a:gd name="T6" fmla="*/ 26 w 53"/>
                <a:gd name="T7" fmla="*/ 1 h 54"/>
                <a:gd name="T8" fmla="*/ 52 w 53"/>
                <a:gd name="T9" fmla="*/ 27 h 54"/>
                <a:gd name="T10" fmla="*/ 27 w 53"/>
                <a:gd name="T11" fmla="*/ 50 h 54"/>
                <a:gd name="T12" fmla="*/ 41 w 53"/>
                <a:gd name="T13" fmla="*/ 26 h 54"/>
                <a:gd name="T14" fmla="*/ 28 w 53"/>
                <a:gd name="T15" fmla="*/ 12 h 54"/>
                <a:gd name="T16" fmla="*/ 12 w 53"/>
                <a:gd name="T17" fmla="*/ 26 h 54"/>
                <a:gd name="T18" fmla="*/ 27 w 53"/>
                <a:gd name="T19" fmla="*/ 5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54">
                  <a:moveTo>
                    <a:pt x="52" y="27"/>
                  </a:moveTo>
                  <a:cubicBezTo>
                    <a:pt x="52" y="41"/>
                    <a:pt x="38" y="54"/>
                    <a:pt x="25" y="52"/>
                  </a:cubicBezTo>
                  <a:cubicBezTo>
                    <a:pt x="10" y="50"/>
                    <a:pt x="0" y="41"/>
                    <a:pt x="1" y="26"/>
                  </a:cubicBezTo>
                  <a:cubicBezTo>
                    <a:pt x="2" y="11"/>
                    <a:pt x="10" y="1"/>
                    <a:pt x="26" y="1"/>
                  </a:cubicBezTo>
                  <a:cubicBezTo>
                    <a:pt x="41" y="0"/>
                    <a:pt x="53" y="13"/>
                    <a:pt x="52" y="27"/>
                  </a:cubicBezTo>
                  <a:close/>
                  <a:moveTo>
                    <a:pt x="27" y="50"/>
                  </a:moveTo>
                  <a:cubicBezTo>
                    <a:pt x="34" y="38"/>
                    <a:pt x="42" y="32"/>
                    <a:pt x="41" y="26"/>
                  </a:cubicBezTo>
                  <a:cubicBezTo>
                    <a:pt x="41" y="21"/>
                    <a:pt x="32" y="11"/>
                    <a:pt x="28" y="12"/>
                  </a:cubicBezTo>
                  <a:cubicBezTo>
                    <a:pt x="21" y="12"/>
                    <a:pt x="12" y="20"/>
                    <a:pt x="12" y="26"/>
                  </a:cubicBezTo>
                  <a:cubicBezTo>
                    <a:pt x="11" y="31"/>
                    <a:pt x="19" y="38"/>
                    <a:pt x="27" y="50"/>
                  </a:cubicBez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25"/>
            <p:cNvSpPr>
              <a:spLocks/>
            </p:cNvSpPr>
            <p:nvPr userDrawn="1"/>
          </p:nvSpPr>
          <p:spPr bwMode="auto">
            <a:xfrm>
              <a:off x="1441451" y="-684213"/>
              <a:ext cx="42863" cy="55563"/>
            </a:xfrm>
            <a:custGeom>
              <a:avLst/>
              <a:gdLst>
                <a:gd name="T0" fmla="*/ 17 w 34"/>
                <a:gd name="T1" fmla="*/ 0 h 43"/>
                <a:gd name="T2" fmla="*/ 34 w 34"/>
                <a:gd name="T3" fmla="*/ 25 h 43"/>
                <a:gd name="T4" fmla="*/ 17 w 34"/>
                <a:gd name="T5" fmla="*/ 43 h 43"/>
                <a:gd name="T6" fmla="*/ 1 w 34"/>
                <a:gd name="T7" fmla="*/ 25 h 43"/>
                <a:gd name="T8" fmla="*/ 17 w 34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3">
                  <a:moveTo>
                    <a:pt x="17" y="0"/>
                  </a:moveTo>
                  <a:cubicBezTo>
                    <a:pt x="26" y="12"/>
                    <a:pt x="34" y="19"/>
                    <a:pt x="34" y="25"/>
                  </a:cubicBezTo>
                  <a:cubicBezTo>
                    <a:pt x="33" y="32"/>
                    <a:pt x="23" y="37"/>
                    <a:pt x="17" y="43"/>
                  </a:cubicBezTo>
                  <a:cubicBezTo>
                    <a:pt x="11" y="37"/>
                    <a:pt x="2" y="32"/>
                    <a:pt x="1" y="25"/>
                  </a:cubicBezTo>
                  <a:cubicBezTo>
                    <a:pt x="0" y="19"/>
                    <a:pt x="9" y="12"/>
                    <a:pt x="17" y="0"/>
                  </a:cubicBez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26"/>
            <p:cNvSpPr>
              <a:spLocks noEditPoints="1"/>
            </p:cNvSpPr>
            <p:nvPr userDrawn="1"/>
          </p:nvSpPr>
          <p:spPr bwMode="auto">
            <a:xfrm>
              <a:off x="1303338" y="-647700"/>
              <a:ext cx="49213" cy="55563"/>
            </a:xfrm>
            <a:custGeom>
              <a:avLst/>
              <a:gdLst>
                <a:gd name="T0" fmla="*/ 25 w 39"/>
                <a:gd name="T1" fmla="*/ 1 h 44"/>
                <a:gd name="T2" fmla="*/ 38 w 39"/>
                <a:gd name="T3" fmla="*/ 26 h 44"/>
                <a:gd name="T4" fmla="*/ 18 w 39"/>
                <a:gd name="T5" fmla="*/ 43 h 44"/>
                <a:gd name="T6" fmla="*/ 0 w 39"/>
                <a:gd name="T7" fmla="*/ 24 h 44"/>
                <a:gd name="T8" fmla="*/ 15 w 39"/>
                <a:gd name="T9" fmla="*/ 0 h 44"/>
                <a:gd name="T10" fmla="*/ 25 w 39"/>
                <a:gd name="T11" fmla="*/ 1 h 44"/>
                <a:gd name="T12" fmla="*/ 18 w 39"/>
                <a:gd name="T13" fmla="*/ 40 h 44"/>
                <a:gd name="T14" fmla="*/ 29 w 39"/>
                <a:gd name="T15" fmla="*/ 24 h 44"/>
                <a:gd name="T16" fmla="*/ 21 w 39"/>
                <a:gd name="T17" fmla="*/ 14 h 44"/>
                <a:gd name="T18" fmla="*/ 9 w 39"/>
                <a:gd name="T19" fmla="*/ 23 h 44"/>
                <a:gd name="T20" fmla="*/ 18 w 39"/>
                <a:gd name="T21" fmla="*/ 4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44">
                  <a:moveTo>
                    <a:pt x="25" y="1"/>
                  </a:moveTo>
                  <a:cubicBezTo>
                    <a:pt x="30" y="9"/>
                    <a:pt x="39" y="18"/>
                    <a:pt x="38" y="26"/>
                  </a:cubicBezTo>
                  <a:cubicBezTo>
                    <a:pt x="38" y="33"/>
                    <a:pt x="25" y="44"/>
                    <a:pt x="18" y="43"/>
                  </a:cubicBezTo>
                  <a:cubicBezTo>
                    <a:pt x="12" y="43"/>
                    <a:pt x="0" y="31"/>
                    <a:pt x="0" y="24"/>
                  </a:cubicBezTo>
                  <a:cubicBezTo>
                    <a:pt x="0" y="17"/>
                    <a:pt x="10" y="8"/>
                    <a:pt x="15" y="0"/>
                  </a:cubicBezTo>
                  <a:cubicBezTo>
                    <a:pt x="19" y="0"/>
                    <a:pt x="22" y="1"/>
                    <a:pt x="25" y="1"/>
                  </a:cubicBezTo>
                  <a:close/>
                  <a:moveTo>
                    <a:pt x="18" y="40"/>
                  </a:moveTo>
                  <a:cubicBezTo>
                    <a:pt x="24" y="33"/>
                    <a:pt x="29" y="29"/>
                    <a:pt x="29" y="24"/>
                  </a:cubicBezTo>
                  <a:cubicBezTo>
                    <a:pt x="30" y="21"/>
                    <a:pt x="23" y="14"/>
                    <a:pt x="21" y="14"/>
                  </a:cubicBezTo>
                  <a:cubicBezTo>
                    <a:pt x="16" y="15"/>
                    <a:pt x="10" y="19"/>
                    <a:pt x="9" y="23"/>
                  </a:cubicBezTo>
                  <a:cubicBezTo>
                    <a:pt x="8" y="27"/>
                    <a:pt x="14" y="32"/>
                    <a:pt x="18" y="40"/>
                  </a:cubicBez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372072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/>
          <p:cNvSpPr/>
          <p:nvPr/>
        </p:nvSpPr>
        <p:spPr>
          <a:xfrm>
            <a:off x="4558341" y="1250405"/>
            <a:ext cx="1080000" cy="108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7" name="Oval 26"/>
          <p:cNvSpPr/>
          <p:nvPr/>
        </p:nvSpPr>
        <p:spPr>
          <a:xfrm>
            <a:off x="4648341" y="2454781"/>
            <a:ext cx="900000" cy="90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Oval 27"/>
          <p:cNvSpPr/>
          <p:nvPr/>
        </p:nvSpPr>
        <p:spPr>
          <a:xfrm>
            <a:off x="4738341" y="3479157"/>
            <a:ext cx="720000" cy="7200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Oval 28"/>
          <p:cNvSpPr/>
          <p:nvPr/>
        </p:nvSpPr>
        <p:spPr>
          <a:xfrm>
            <a:off x="4828341" y="4323534"/>
            <a:ext cx="540000" cy="540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97673442"/>
              </p:ext>
            </p:extLst>
          </p:nvPr>
        </p:nvGraphicFramePr>
        <p:xfrm>
          <a:off x="327841" y="1652571"/>
          <a:ext cx="3296695" cy="3223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3746459" y="2486373"/>
            <a:ext cx="998890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35%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54388" y="3420749"/>
            <a:ext cx="998890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20%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79912" y="4175126"/>
            <a:ext cx="998890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15%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39451" y="1371997"/>
            <a:ext cx="998890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30%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3635895" y="1790405"/>
            <a:ext cx="1462445" cy="1"/>
          </a:xfrm>
          <a:prstGeom prst="straightConnector1">
            <a:avLst/>
          </a:prstGeom>
          <a:ln w="1270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635895" y="2904781"/>
            <a:ext cx="1462445" cy="1"/>
          </a:xfrm>
          <a:prstGeom prst="straightConnector1">
            <a:avLst/>
          </a:prstGeom>
          <a:ln w="1270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635895" y="3851448"/>
            <a:ext cx="1462445" cy="1"/>
          </a:xfrm>
          <a:prstGeom prst="straightConnector1">
            <a:avLst/>
          </a:prstGeom>
          <a:ln w="1270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635895" y="4619624"/>
            <a:ext cx="1462445" cy="1"/>
          </a:xfrm>
          <a:prstGeom prst="straightConnector1">
            <a:avLst/>
          </a:prstGeom>
          <a:ln w="1270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733653" y="1644352"/>
            <a:ext cx="309634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Easy to change colors, photos and Text. Get a modern PowerPoint  Presentation that is beautifully designed.  Easy to change colors, photos and Text.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Get a modern PowerPoint  Presentation that is beautifully designed.  Easy to change colors, photos and Text. . I hope and I believe that this Template will your Time, Money and Reputation. .  Easy to change colors, photos and Text. .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733653" y="1272302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53" y="284581"/>
            <a:ext cx="3041780" cy="829922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301329"/>
            <a:ext cx="3041780" cy="82992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5439" y="2452937"/>
            <a:ext cx="1263198" cy="166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314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그룹 303">
            <a:extLst>
              <a:ext uri="{FF2B5EF4-FFF2-40B4-BE49-F238E27FC236}">
                <a16:creationId xmlns:a16="http://schemas.microsoft.com/office/drawing/2014/main" xmlns="" id="{66A9B836-6687-4B2C-A15B-52A11637381C}"/>
              </a:ext>
            </a:extLst>
          </p:cNvPr>
          <p:cNvGrpSpPr/>
          <p:nvPr/>
        </p:nvGrpSpPr>
        <p:grpSpPr>
          <a:xfrm>
            <a:off x="2086451" y="1603046"/>
            <a:ext cx="4898882" cy="2882214"/>
            <a:chOff x="635000" y="1382713"/>
            <a:chExt cx="7869238" cy="4572000"/>
          </a:xfrm>
          <a:solidFill>
            <a:srgbClr val="4BACC6">
              <a:alpha val="40000"/>
            </a:srgbClr>
          </a:solidFill>
        </p:grpSpPr>
        <p:sp>
          <p:nvSpPr>
            <p:cNvPr id="305" name="Freeform 8">
              <a:extLst>
                <a:ext uri="{FF2B5EF4-FFF2-40B4-BE49-F238E27FC236}">
                  <a16:creationId xmlns:a16="http://schemas.microsoft.com/office/drawing/2014/main" xmlns="" id="{FF26CB68-581B-4235-A2F5-168310DE92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6" name="Freeform 9">
              <a:extLst>
                <a:ext uri="{FF2B5EF4-FFF2-40B4-BE49-F238E27FC236}">
                  <a16:creationId xmlns:a16="http://schemas.microsoft.com/office/drawing/2014/main" xmlns="" id="{A6496D68-A529-4218-BE40-20E009A051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7" name="Freeform 10">
              <a:extLst>
                <a:ext uri="{FF2B5EF4-FFF2-40B4-BE49-F238E27FC236}">
                  <a16:creationId xmlns:a16="http://schemas.microsoft.com/office/drawing/2014/main" xmlns="" id="{CA8698E2-BB06-45D4-912E-912FC6D478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8" name="Freeform 11">
              <a:extLst>
                <a:ext uri="{FF2B5EF4-FFF2-40B4-BE49-F238E27FC236}">
                  <a16:creationId xmlns:a16="http://schemas.microsoft.com/office/drawing/2014/main" xmlns="" id="{A1C0AE09-5E4A-47FA-A468-C3C9000E54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/>
              <a:t>Worldmap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0" y="942747"/>
            <a:ext cx="9144000" cy="287337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altLang="ko-KR" dirty="0">
                <a:solidFill>
                  <a:schemeClr val="bg1"/>
                </a:solidFill>
              </a:rPr>
              <a:t>Insert the title of your subtitle Here</a:t>
            </a:r>
          </a:p>
        </p:txBody>
      </p:sp>
      <p:grpSp>
        <p:nvGrpSpPr>
          <p:cNvPr id="302" name="그룹 301">
            <a:extLst>
              <a:ext uri="{FF2B5EF4-FFF2-40B4-BE49-F238E27FC236}">
                <a16:creationId xmlns:a16="http://schemas.microsoft.com/office/drawing/2014/main" xmlns="" id="{8EE4E066-DFB7-43F9-A821-47B924DF0966}"/>
              </a:ext>
            </a:extLst>
          </p:cNvPr>
          <p:cNvGrpSpPr/>
          <p:nvPr/>
        </p:nvGrpSpPr>
        <p:grpSpPr>
          <a:xfrm>
            <a:off x="375476" y="1365226"/>
            <a:ext cx="2252693" cy="1031118"/>
            <a:chOff x="375476" y="1365226"/>
            <a:chExt cx="2252693" cy="1031118"/>
          </a:xfrm>
        </p:grpSpPr>
        <p:sp>
          <p:nvSpPr>
            <p:cNvPr id="11" name="TextBox 10"/>
            <p:cNvSpPr txBox="1"/>
            <p:nvPr/>
          </p:nvSpPr>
          <p:spPr>
            <a:xfrm>
              <a:off x="460002" y="1750013"/>
              <a:ext cx="21681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27696"/>
                  </a:solidFill>
                  <a:cs typeface="Arial" pitchFamily="34" charset="0"/>
                </a:rPr>
                <a:t>Get a modern PowerPoint  Presentation that is beautifully designed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5476" y="1365226"/>
              <a:ext cx="2252693" cy="324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   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3" name="그룹 302">
            <a:extLst>
              <a:ext uri="{FF2B5EF4-FFF2-40B4-BE49-F238E27FC236}">
                <a16:creationId xmlns:a16="http://schemas.microsoft.com/office/drawing/2014/main" xmlns="" id="{F98E1697-6A05-4BA4-9E04-D455E43F1FC8}"/>
              </a:ext>
            </a:extLst>
          </p:cNvPr>
          <p:cNvGrpSpPr/>
          <p:nvPr/>
        </p:nvGrpSpPr>
        <p:grpSpPr>
          <a:xfrm>
            <a:off x="372753" y="3206094"/>
            <a:ext cx="2252693" cy="1021840"/>
            <a:chOff x="372753" y="3206094"/>
            <a:chExt cx="2252693" cy="1021840"/>
          </a:xfrm>
        </p:grpSpPr>
        <p:sp>
          <p:nvSpPr>
            <p:cNvPr id="14" name="TextBox 13"/>
            <p:cNvSpPr txBox="1"/>
            <p:nvPr/>
          </p:nvSpPr>
          <p:spPr>
            <a:xfrm>
              <a:off x="457279" y="3581603"/>
              <a:ext cx="21681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27696"/>
                  </a:solidFill>
                  <a:cs typeface="Arial" pitchFamily="34" charset="0"/>
                </a:rPr>
                <a:t>Get a modern PowerPoint  Presentation that is beautifully designed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2753" y="3206094"/>
              <a:ext cx="2252693" cy="324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   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1" name="그룹 300">
            <a:extLst>
              <a:ext uri="{FF2B5EF4-FFF2-40B4-BE49-F238E27FC236}">
                <a16:creationId xmlns:a16="http://schemas.microsoft.com/office/drawing/2014/main" xmlns="" id="{676F318E-5B03-4CBF-9DF5-0174B8610951}"/>
              </a:ext>
            </a:extLst>
          </p:cNvPr>
          <p:cNvGrpSpPr/>
          <p:nvPr/>
        </p:nvGrpSpPr>
        <p:grpSpPr>
          <a:xfrm>
            <a:off x="6567779" y="1005186"/>
            <a:ext cx="2252693" cy="1031507"/>
            <a:chOff x="6567779" y="1005186"/>
            <a:chExt cx="2252693" cy="1031507"/>
          </a:xfrm>
        </p:grpSpPr>
        <p:sp>
          <p:nvSpPr>
            <p:cNvPr id="17" name="TextBox 16"/>
            <p:cNvSpPr txBox="1"/>
            <p:nvPr/>
          </p:nvSpPr>
          <p:spPr>
            <a:xfrm>
              <a:off x="6652305" y="1390362"/>
              <a:ext cx="21681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27696"/>
                  </a:solidFill>
                  <a:cs typeface="Arial" pitchFamily="34" charset="0"/>
                </a:rPr>
                <a:t>Get a modern PowerPoint  Presentation that is beautifully designed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67779" y="1005186"/>
              <a:ext cx="2252693" cy="3240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   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0" name="그룹 299">
            <a:extLst>
              <a:ext uri="{FF2B5EF4-FFF2-40B4-BE49-F238E27FC236}">
                <a16:creationId xmlns:a16="http://schemas.microsoft.com/office/drawing/2014/main" xmlns="" id="{839F2E2A-F505-45D0-B4B5-029F9700E8D7}"/>
              </a:ext>
            </a:extLst>
          </p:cNvPr>
          <p:cNvGrpSpPr/>
          <p:nvPr/>
        </p:nvGrpSpPr>
        <p:grpSpPr>
          <a:xfrm>
            <a:off x="6567779" y="2404967"/>
            <a:ext cx="2252693" cy="1016914"/>
            <a:chOff x="6567779" y="2404967"/>
            <a:chExt cx="2252693" cy="1016914"/>
          </a:xfrm>
        </p:grpSpPr>
        <p:sp>
          <p:nvSpPr>
            <p:cNvPr id="20" name="TextBox 19"/>
            <p:cNvSpPr txBox="1"/>
            <p:nvPr/>
          </p:nvSpPr>
          <p:spPr>
            <a:xfrm>
              <a:off x="6652305" y="2775550"/>
              <a:ext cx="21681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27696"/>
                  </a:solidFill>
                  <a:cs typeface="Arial" pitchFamily="34" charset="0"/>
                </a:rPr>
                <a:t>Get a modern PowerPoint  Presentation that is beautifully designed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567779" y="2404967"/>
              <a:ext cx="2252693" cy="324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   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xmlns="" id="{ED9516AE-7164-43D5-B34C-1837DD378471}"/>
              </a:ext>
            </a:extLst>
          </p:cNvPr>
          <p:cNvGrpSpPr/>
          <p:nvPr/>
        </p:nvGrpSpPr>
        <p:grpSpPr>
          <a:xfrm>
            <a:off x="6567779" y="3780875"/>
            <a:ext cx="2252693" cy="1023123"/>
            <a:chOff x="6567779" y="3780875"/>
            <a:chExt cx="2252693" cy="1023123"/>
          </a:xfrm>
        </p:grpSpPr>
        <p:sp>
          <p:nvSpPr>
            <p:cNvPr id="23" name="TextBox 22"/>
            <p:cNvSpPr txBox="1"/>
            <p:nvPr/>
          </p:nvSpPr>
          <p:spPr>
            <a:xfrm>
              <a:off x="6652305" y="4157667"/>
              <a:ext cx="21681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27696"/>
                  </a:solidFill>
                  <a:cs typeface="Arial" pitchFamily="34" charset="0"/>
                </a:rPr>
                <a:t>Get a modern PowerPoint  Presentation that is beautifully designed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567779" y="3780875"/>
              <a:ext cx="2252693" cy="3240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   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5252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2377" y="3552279"/>
            <a:ext cx="1743938" cy="1532124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411760" y="483518"/>
            <a:ext cx="6732240" cy="576064"/>
          </a:xfrm>
        </p:spPr>
        <p:txBody>
          <a:bodyPr/>
          <a:lstStyle/>
          <a:p>
            <a:r>
              <a:rPr lang="en-US" altLang="ko-KR" b="1" dirty="0">
                <a:solidFill>
                  <a:schemeClr val="bg1"/>
                </a:solidFill>
              </a:rPr>
              <a:t>Portfolio Designed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411760" y="1059582"/>
            <a:ext cx="6732240" cy="288032"/>
          </a:xfrm>
        </p:spPr>
        <p:txBody>
          <a:bodyPr/>
          <a:lstStyle/>
          <a:p>
            <a:pPr lvl="0"/>
            <a:r>
              <a:rPr lang="en-US" altLang="ko-KR" sz="1400" dirty="0">
                <a:solidFill>
                  <a:schemeClr val="bg1"/>
                </a:solidFill>
              </a:rPr>
              <a:t>Insert the title of your subtitle Here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6084168" y="1581625"/>
            <a:ext cx="2592288" cy="678692"/>
            <a:chOff x="803640" y="3362835"/>
            <a:chExt cx="2059657" cy="678692"/>
          </a:xfrm>
        </p:grpSpPr>
        <p:sp>
          <p:nvSpPr>
            <p:cNvPr id="28" name="TextBox 27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101245" y="2673446"/>
            <a:ext cx="2592288" cy="678692"/>
            <a:chOff x="803640" y="3362835"/>
            <a:chExt cx="2059657" cy="678692"/>
          </a:xfrm>
        </p:grpSpPr>
        <p:sp>
          <p:nvSpPr>
            <p:cNvPr id="31" name="TextBox 30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118322" y="3765266"/>
            <a:ext cx="2592288" cy="678692"/>
            <a:chOff x="803640" y="3362835"/>
            <a:chExt cx="2059657" cy="678692"/>
          </a:xfrm>
        </p:grpSpPr>
        <p:sp>
          <p:nvSpPr>
            <p:cNvPr id="34" name="TextBox 33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7" name="Heart 17"/>
          <p:cNvSpPr/>
          <p:nvPr/>
        </p:nvSpPr>
        <p:spPr>
          <a:xfrm>
            <a:off x="5448300" y="2827334"/>
            <a:ext cx="457907" cy="448961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Chord 32"/>
          <p:cNvSpPr/>
          <p:nvPr/>
        </p:nvSpPr>
        <p:spPr>
          <a:xfrm>
            <a:off x="5436096" y="1664099"/>
            <a:ext cx="454593" cy="450606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Rounded Rectangle 40"/>
          <p:cNvSpPr/>
          <p:nvPr/>
        </p:nvSpPr>
        <p:spPr>
          <a:xfrm rot="2942052">
            <a:off x="5581722" y="3922364"/>
            <a:ext cx="422563" cy="44954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xmlns="" id="{887F2C56-E528-4A36-BB62-A337E636E589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xmlns="" id="{C31F781A-6377-4738-8F7B-1712EA0687C5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10" name="그림 개체 틀 9">
            <a:extLst>
              <a:ext uri="{FF2B5EF4-FFF2-40B4-BE49-F238E27FC236}">
                <a16:creationId xmlns:a16="http://schemas.microsoft.com/office/drawing/2014/main" xmlns="" id="{D6A1EACC-4CA8-4E13-BF4A-64C8AF3DF018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13" name="그림 개체 틀 12">
            <a:extLst>
              <a:ext uri="{FF2B5EF4-FFF2-40B4-BE49-F238E27FC236}">
                <a16:creationId xmlns:a16="http://schemas.microsoft.com/office/drawing/2014/main" xmlns="" id="{89A93ECA-9C80-475E-B72B-E5FD7BA0A180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16" name="그림 개체 틀 15">
            <a:extLst>
              <a:ext uri="{FF2B5EF4-FFF2-40B4-BE49-F238E27FC236}">
                <a16:creationId xmlns:a16="http://schemas.microsoft.com/office/drawing/2014/main" xmlns="" id="{5E6F7706-0103-4705-8851-6D8B03C86B11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20" name="그림 개체 틀 19">
            <a:extLst>
              <a:ext uri="{FF2B5EF4-FFF2-40B4-BE49-F238E27FC236}">
                <a16:creationId xmlns:a16="http://schemas.microsoft.com/office/drawing/2014/main" xmlns="" id="{969C58C2-5902-4D38-8AFF-8CD3B49BDDFD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283907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/>
              <a:t>Infographic Style</a:t>
            </a:r>
            <a:endParaRPr lang="ko-KR" alt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6292" y="1227302"/>
            <a:ext cx="9144000" cy="287337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altLang="ko-KR" dirty="0">
                <a:solidFill>
                  <a:srgbClr val="027696"/>
                </a:solidFill>
              </a:rPr>
              <a:t>Insert the title of your subtitle Here</a:t>
            </a:r>
          </a:p>
        </p:txBody>
      </p:sp>
      <p:sp>
        <p:nvSpPr>
          <p:cNvPr id="4" name="Oval 3"/>
          <p:cNvSpPr/>
          <p:nvPr/>
        </p:nvSpPr>
        <p:spPr>
          <a:xfrm>
            <a:off x="3083595" y="1503773"/>
            <a:ext cx="1457984" cy="1461677"/>
          </a:xfrm>
          <a:custGeom>
            <a:avLst/>
            <a:gdLst/>
            <a:ahLst/>
            <a:cxnLst/>
            <a:rect l="l" t="t" r="r" b="b"/>
            <a:pathLst>
              <a:path w="1457984" h="1461677">
                <a:moveTo>
                  <a:pt x="1457984" y="0"/>
                </a:moveTo>
                <a:lnTo>
                  <a:pt x="1457984" y="645455"/>
                </a:lnTo>
                <a:lnTo>
                  <a:pt x="1239685" y="645455"/>
                </a:lnTo>
                <a:lnTo>
                  <a:pt x="1239685" y="1239435"/>
                </a:lnTo>
                <a:lnTo>
                  <a:pt x="645705" y="1239435"/>
                </a:lnTo>
                <a:lnTo>
                  <a:pt x="645705" y="1461677"/>
                </a:lnTo>
                <a:lnTo>
                  <a:pt x="0" y="1461677"/>
                </a:lnTo>
                <a:cubicBezTo>
                  <a:pt x="23152" y="665889"/>
                  <a:pt x="662703" y="25098"/>
                  <a:pt x="145798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Oval 3"/>
          <p:cNvSpPr/>
          <p:nvPr/>
        </p:nvSpPr>
        <p:spPr>
          <a:xfrm rot="5400000">
            <a:off x="4600139" y="1505619"/>
            <a:ext cx="1457984" cy="1461677"/>
          </a:xfrm>
          <a:custGeom>
            <a:avLst/>
            <a:gdLst/>
            <a:ahLst/>
            <a:cxnLst/>
            <a:rect l="l" t="t" r="r" b="b"/>
            <a:pathLst>
              <a:path w="1457984" h="1461677">
                <a:moveTo>
                  <a:pt x="1457984" y="0"/>
                </a:moveTo>
                <a:lnTo>
                  <a:pt x="1457984" y="645455"/>
                </a:lnTo>
                <a:lnTo>
                  <a:pt x="1239685" y="645455"/>
                </a:lnTo>
                <a:lnTo>
                  <a:pt x="1239685" y="1239435"/>
                </a:lnTo>
                <a:lnTo>
                  <a:pt x="645705" y="1239435"/>
                </a:lnTo>
                <a:lnTo>
                  <a:pt x="645705" y="1461677"/>
                </a:lnTo>
                <a:lnTo>
                  <a:pt x="0" y="1461677"/>
                </a:lnTo>
                <a:cubicBezTo>
                  <a:pt x="23152" y="665889"/>
                  <a:pt x="662703" y="25098"/>
                  <a:pt x="1457984" y="0"/>
                </a:cubicBezTo>
                <a:close/>
              </a:path>
            </a:pathLst>
          </a:custGeom>
          <a:solidFill>
            <a:srgbClr val="117A9A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Oval 3"/>
          <p:cNvSpPr/>
          <p:nvPr/>
        </p:nvSpPr>
        <p:spPr>
          <a:xfrm rot="10800000">
            <a:off x="4598293" y="3021806"/>
            <a:ext cx="1457984" cy="1461677"/>
          </a:xfrm>
          <a:custGeom>
            <a:avLst/>
            <a:gdLst/>
            <a:ahLst/>
            <a:cxnLst/>
            <a:rect l="l" t="t" r="r" b="b"/>
            <a:pathLst>
              <a:path w="1457984" h="1461677">
                <a:moveTo>
                  <a:pt x="1457984" y="0"/>
                </a:moveTo>
                <a:lnTo>
                  <a:pt x="1457984" y="645455"/>
                </a:lnTo>
                <a:lnTo>
                  <a:pt x="1239685" y="645455"/>
                </a:lnTo>
                <a:lnTo>
                  <a:pt x="1239685" y="1239435"/>
                </a:lnTo>
                <a:lnTo>
                  <a:pt x="645705" y="1239435"/>
                </a:lnTo>
                <a:lnTo>
                  <a:pt x="645705" y="1461677"/>
                </a:lnTo>
                <a:lnTo>
                  <a:pt x="0" y="1461677"/>
                </a:lnTo>
                <a:cubicBezTo>
                  <a:pt x="23152" y="665889"/>
                  <a:pt x="662703" y="25098"/>
                  <a:pt x="145798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Oval 3"/>
          <p:cNvSpPr/>
          <p:nvPr/>
        </p:nvSpPr>
        <p:spPr>
          <a:xfrm rot="16200000">
            <a:off x="3085442" y="3023653"/>
            <a:ext cx="1457984" cy="1461677"/>
          </a:xfrm>
          <a:custGeom>
            <a:avLst/>
            <a:gdLst/>
            <a:ahLst/>
            <a:cxnLst/>
            <a:rect l="l" t="t" r="r" b="b"/>
            <a:pathLst>
              <a:path w="1457984" h="1461677">
                <a:moveTo>
                  <a:pt x="1457984" y="0"/>
                </a:moveTo>
                <a:lnTo>
                  <a:pt x="1457984" y="645455"/>
                </a:lnTo>
                <a:lnTo>
                  <a:pt x="1239685" y="645455"/>
                </a:lnTo>
                <a:lnTo>
                  <a:pt x="1239685" y="1239435"/>
                </a:lnTo>
                <a:lnTo>
                  <a:pt x="645705" y="1239435"/>
                </a:lnTo>
                <a:lnTo>
                  <a:pt x="645705" y="1461677"/>
                </a:lnTo>
                <a:lnTo>
                  <a:pt x="0" y="1461677"/>
                </a:lnTo>
                <a:cubicBezTo>
                  <a:pt x="23152" y="665889"/>
                  <a:pt x="662703" y="25098"/>
                  <a:pt x="1457984" y="0"/>
                </a:cubicBezTo>
                <a:close/>
              </a:path>
            </a:pathLst>
          </a:custGeom>
          <a:solidFill>
            <a:srgbClr val="117A9A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Cross 6"/>
          <p:cNvSpPr/>
          <p:nvPr/>
        </p:nvSpPr>
        <p:spPr>
          <a:xfrm>
            <a:off x="3853616" y="2266116"/>
            <a:ext cx="1455818" cy="1455818"/>
          </a:xfrm>
          <a:prstGeom prst="plus">
            <a:avLst>
              <a:gd name="adj" fmla="val 3907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7" name="Group 16"/>
          <p:cNvGrpSpPr/>
          <p:nvPr/>
        </p:nvGrpSpPr>
        <p:grpSpPr>
          <a:xfrm>
            <a:off x="876318" y="1479008"/>
            <a:ext cx="2592288" cy="926609"/>
            <a:chOff x="6228184" y="1749861"/>
            <a:chExt cx="2592288" cy="926609"/>
          </a:xfrm>
        </p:grpSpPr>
        <p:sp>
          <p:nvSpPr>
            <p:cNvPr id="18" name="TextBox 17"/>
            <p:cNvSpPr txBox="1"/>
            <p:nvPr/>
          </p:nvSpPr>
          <p:spPr>
            <a:xfrm>
              <a:off x="6228184" y="2030139"/>
              <a:ext cx="18222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27696"/>
                  </a:solidFill>
                  <a:cs typeface="Arial" pitchFamily="34" charset="0"/>
                </a:rPr>
                <a:t>Get a modern PowerPoint  Presentation that is </a:t>
              </a:r>
              <a:r>
                <a:rPr lang="en-US" altLang="ko-KR" sz="1200" dirty="0" smtClean="0">
                  <a:solidFill>
                    <a:srgbClr val="027696"/>
                  </a:solidFill>
                  <a:cs typeface="Arial" pitchFamily="34" charset="0"/>
                </a:rPr>
                <a:t>beautifully.</a:t>
              </a:r>
              <a:endParaRPr lang="en-US" altLang="ko-KR" sz="1200" dirty="0">
                <a:solidFill>
                  <a:srgbClr val="027696"/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228184" y="1749861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rgbClr val="027696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rgbClr val="027696"/>
                </a:solidFill>
                <a:cs typeface="Arial" pitchFamily="34" charset="0"/>
              </a:endParaRPr>
            </a:p>
          </p:txBody>
        </p:sp>
      </p:grpSp>
      <p:sp>
        <p:nvSpPr>
          <p:cNvPr id="33" name="Freeform 32"/>
          <p:cNvSpPr>
            <a:spLocks noChangeAspect="1"/>
          </p:cNvSpPr>
          <p:nvPr/>
        </p:nvSpPr>
        <p:spPr>
          <a:xfrm>
            <a:off x="5050245" y="3440681"/>
            <a:ext cx="488107" cy="487811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Freeform 33"/>
          <p:cNvSpPr/>
          <p:nvPr/>
        </p:nvSpPr>
        <p:spPr>
          <a:xfrm>
            <a:off x="3626626" y="2120125"/>
            <a:ext cx="427470" cy="356005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5" name="Freeform 34"/>
          <p:cNvSpPr/>
          <p:nvPr/>
        </p:nvSpPr>
        <p:spPr>
          <a:xfrm>
            <a:off x="3626626" y="3484058"/>
            <a:ext cx="427470" cy="427470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6" name="Freeform 35"/>
          <p:cNvSpPr/>
          <p:nvPr/>
        </p:nvSpPr>
        <p:spPr>
          <a:xfrm>
            <a:off x="5139736" y="1980094"/>
            <a:ext cx="378790" cy="473958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600" y="2512991"/>
            <a:ext cx="463027" cy="96206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30" name="Group 16"/>
          <p:cNvGrpSpPr/>
          <p:nvPr/>
        </p:nvGrpSpPr>
        <p:grpSpPr>
          <a:xfrm>
            <a:off x="876318" y="3582433"/>
            <a:ext cx="2592288" cy="926609"/>
            <a:chOff x="6228184" y="1749861"/>
            <a:chExt cx="2592288" cy="926609"/>
          </a:xfrm>
        </p:grpSpPr>
        <p:sp>
          <p:nvSpPr>
            <p:cNvPr id="31" name="TextBox 17"/>
            <p:cNvSpPr txBox="1"/>
            <p:nvPr/>
          </p:nvSpPr>
          <p:spPr>
            <a:xfrm>
              <a:off x="6228184" y="2030139"/>
              <a:ext cx="18222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27696"/>
                  </a:solidFill>
                  <a:cs typeface="Arial" pitchFamily="34" charset="0"/>
                </a:rPr>
                <a:t>Get a modern PowerPoint  Presentation that is </a:t>
              </a:r>
              <a:r>
                <a:rPr lang="en-US" altLang="ko-KR" sz="1200" dirty="0" smtClean="0">
                  <a:solidFill>
                    <a:srgbClr val="027696"/>
                  </a:solidFill>
                  <a:cs typeface="Arial" pitchFamily="34" charset="0"/>
                </a:rPr>
                <a:t>beautifully.</a:t>
              </a:r>
              <a:endParaRPr lang="en-US" altLang="ko-KR" sz="1200" dirty="0">
                <a:solidFill>
                  <a:srgbClr val="027696"/>
                </a:solidFill>
                <a:cs typeface="Arial" pitchFamily="34" charset="0"/>
              </a:endParaRPr>
            </a:p>
          </p:txBody>
        </p:sp>
        <p:sp>
          <p:nvSpPr>
            <p:cNvPr id="32" name="TextBox 18"/>
            <p:cNvSpPr txBox="1"/>
            <p:nvPr/>
          </p:nvSpPr>
          <p:spPr>
            <a:xfrm>
              <a:off x="6228184" y="1749861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rgbClr val="027696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rgbClr val="027696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16"/>
          <p:cNvGrpSpPr/>
          <p:nvPr/>
        </p:nvGrpSpPr>
        <p:grpSpPr>
          <a:xfrm>
            <a:off x="5456406" y="3428614"/>
            <a:ext cx="2592288" cy="919321"/>
            <a:chOff x="6228184" y="1749861"/>
            <a:chExt cx="2592288" cy="919321"/>
          </a:xfrm>
        </p:grpSpPr>
        <p:sp>
          <p:nvSpPr>
            <p:cNvPr id="39" name="TextBox 17"/>
            <p:cNvSpPr txBox="1"/>
            <p:nvPr/>
          </p:nvSpPr>
          <p:spPr>
            <a:xfrm>
              <a:off x="6998205" y="2022851"/>
              <a:ext cx="18222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027696"/>
                  </a:solidFill>
                  <a:cs typeface="Arial" pitchFamily="34" charset="0"/>
                </a:rPr>
                <a:t>Get a modern PowerPoint  Presentation that is </a:t>
              </a:r>
              <a:r>
                <a:rPr lang="en-US" altLang="ko-KR" sz="1200" dirty="0" smtClean="0">
                  <a:solidFill>
                    <a:srgbClr val="027696"/>
                  </a:solidFill>
                  <a:cs typeface="Arial" pitchFamily="34" charset="0"/>
                </a:rPr>
                <a:t>beautifully.</a:t>
              </a:r>
              <a:endParaRPr lang="en-US" altLang="ko-KR" sz="1200" dirty="0">
                <a:solidFill>
                  <a:srgbClr val="027696"/>
                </a:solidFill>
                <a:cs typeface="Arial" pitchFamily="34" charset="0"/>
              </a:endParaRPr>
            </a:p>
          </p:txBody>
        </p:sp>
        <p:sp>
          <p:nvSpPr>
            <p:cNvPr id="40" name="TextBox 18"/>
            <p:cNvSpPr txBox="1"/>
            <p:nvPr/>
          </p:nvSpPr>
          <p:spPr>
            <a:xfrm>
              <a:off x="6228184" y="1749861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rgbClr val="027696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rgbClr val="027696"/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16"/>
          <p:cNvGrpSpPr/>
          <p:nvPr/>
        </p:nvGrpSpPr>
        <p:grpSpPr>
          <a:xfrm>
            <a:off x="5421379" y="1493661"/>
            <a:ext cx="2627315" cy="931782"/>
            <a:chOff x="6228184" y="1749861"/>
            <a:chExt cx="2627315" cy="931782"/>
          </a:xfrm>
        </p:grpSpPr>
        <p:sp>
          <p:nvSpPr>
            <p:cNvPr id="43" name="TextBox 17"/>
            <p:cNvSpPr txBox="1"/>
            <p:nvPr/>
          </p:nvSpPr>
          <p:spPr>
            <a:xfrm>
              <a:off x="7033232" y="2035312"/>
              <a:ext cx="18222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027696"/>
                  </a:solidFill>
                  <a:cs typeface="Arial" pitchFamily="34" charset="0"/>
                </a:rPr>
                <a:t>Get a modern PowerPoint  Presentation that is </a:t>
              </a:r>
              <a:r>
                <a:rPr lang="en-US" altLang="ko-KR" sz="1200" dirty="0" smtClean="0">
                  <a:solidFill>
                    <a:srgbClr val="027696"/>
                  </a:solidFill>
                  <a:cs typeface="Arial" pitchFamily="34" charset="0"/>
                </a:rPr>
                <a:t>beautifully.</a:t>
              </a:r>
              <a:endParaRPr lang="en-US" altLang="ko-KR" sz="1200" dirty="0">
                <a:solidFill>
                  <a:srgbClr val="027696"/>
                </a:solidFill>
                <a:cs typeface="Arial" pitchFamily="34" charset="0"/>
              </a:endParaRPr>
            </a:p>
          </p:txBody>
        </p:sp>
        <p:sp>
          <p:nvSpPr>
            <p:cNvPr id="44" name="TextBox 18"/>
            <p:cNvSpPr txBox="1"/>
            <p:nvPr/>
          </p:nvSpPr>
          <p:spPr>
            <a:xfrm>
              <a:off x="6228184" y="1749861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rgbClr val="027696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rgbClr val="027696"/>
                </a:solidFill>
                <a:cs typeface="Arial" pitchFamily="34" charset="0"/>
              </a:endParaRPr>
            </a:p>
          </p:txBody>
        </p:sp>
      </p:grp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4456" y="3949298"/>
            <a:ext cx="602655" cy="99569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2035" y="3906962"/>
            <a:ext cx="408483" cy="103294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7329" y="2503121"/>
            <a:ext cx="495196" cy="92465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6490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>
                <a:solidFill>
                  <a:srgbClr val="027696"/>
                </a:solidFill>
              </a:rPr>
              <a:t>Table </a:t>
            </a:r>
            <a:r>
              <a:rPr lang="en-US" altLang="ko-KR" dirty="0">
                <a:solidFill>
                  <a:srgbClr val="027696"/>
                </a:solidFill>
              </a:rPr>
              <a:t>Style</a:t>
            </a:r>
            <a:endParaRPr lang="ko-KR" altLang="en-US" dirty="0">
              <a:solidFill>
                <a:srgbClr val="02769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539552" y="915566"/>
            <a:ext cx="9144000" cy="287337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altLang="ko-KR" dirty="0">
                <a:solidFill>
                  <a:srgbClr val="027696"/>
                </a:solidFill>
              </a:rPr>
              <a:t>Insert the title of your subtitle Here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381199"/>
              </p:ext>
            </p:extLst>
          </p:nvPr>
        </p:nvGraphicFramePr>
        <p:xfrm>
          <a:off x="841277" y="1491630"/>
          <a:ext cx="7461445" cy="290923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745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86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786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7868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7868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7868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868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7868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7868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7868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78689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253794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Day of the week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98" marR="84598" marT="42299" marB="4229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Name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98" marR="84598" marT="42299" marB="4229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027696">
                            <a:lumMod val="70000"/>
                            <a:lumOff val="30000"/>
                          </a:srgbClr>
                        </a:gs>
                        <a:gs pos="100000">
                          <a:srgbClr val="027696">
                            <a:lumMod val="70000"/>
                            <a:lumOff val="30000"/>
                          </a:srgbClr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Name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98" marR="84598" marT="42299" marB="4229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027696">
                            <a:lumMod val="70000"/>
                            <a:lumOff val="30000"/>
                          </a:srgbClr>
                        </a:gs>
                        <a:gs pos="100000">
                          <a:srgbClr val="027696">
                            <a:lumMod val="70000"/>
                            <a:lumOff val="30000"/>
                          </a:srgbClr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Name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98" marR="84598" marT="42299" marB="4229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027696">
                            <a:lumMod val="70000"/>
                            <a:lumOff val="30000"/>
                          </a:srgbClr>
                        </a:gs>
                        <a:gs pos="100000">
                          <a:srgbClr val="027696">
                            <a:lumMod val="70000"/>
                            <a:lumOff val="30000"/>
                          </a:srgbClr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Name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98" marR="84598" marT="42299" marB="4229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027696">
                            <a:lumMod val="70000"/>
                            <a:lumOff val="30000"/>
                          </a:srgbClr>
                        </a:gs>
                        <a:gs pos="100000">
                          <a:srgbClr val="027696">
                            <a:lumMod val="70000"/>
                            <a:lumOff val="30000"/>
                          </a:srgbClr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Name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98" marR="84598" marT="42299" marB="4229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027696">
                            <a:lumMod val="70000"/>
                            <a:lumOff val="30000"/>
                          </a:srgbClr>
                        </a:gs>
                        <a:gs pos="100000">
                          <a:srgbClr val="027696">
                            <a:lumMod val="70000"/>
                            <a:lumOff val="30000"/>
                          </a:srgb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379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am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98" marR="84598" marT="42299" marB="4229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pm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98" marR="84598" marT="42299" marB="4229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am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98" marR="84598" marT="42299" marB="4229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pm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98" marR="84598" marT="42299" marB="4229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am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98" marR="84598" marT="42299" marB="4229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pm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98" marR="84598" marT="42299" marB="4229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am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98" marR="84598" marT="42299" marB="4229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pm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98" marR="84598" marT="42299" marB="4229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am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98" marR="84598" marT="42299" marB="4229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pm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98" marR="84598" marT="42299" marB="4229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309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Monday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98" marR="84598" marT="42299" marB="4229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98" marR="84598" marT="42299" marB="4229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98" marR="84598" marT="42299" marB="4229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98" marR="84598" marT="42299" marB="4229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98" marR="84598" marT="42299" marB="4229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98" marR="84598" marT="42299" marB="4229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98" marR="84598" marT="42299" marB="4229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98" marR="84598" marT="42299" marB="4229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98" marR="84598" marT="42299" marB="4229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98" marR="84598" marT="42299" marB="4229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98" marR="84598" marT="42299" marB="4229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309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Tuesday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98" marR="84598" marT="42299" marB="4229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98" marR="84598" marT="42299" marB="4229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98" marR="84598" marT="42299" marB="4229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98" marR="84598" marT="42299" marB="4229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98" marR="84598" marT="42299" marB="4229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98" marR="84598" marT="42299" marB="4229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98" marR="84598" marT="42299" marB="4229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98" marR="84598" marT="42299" marB="4229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98" marR="84598" marT="42299" marB="4229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98" marR="84598" marT="42299" marB="4229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98" marR="84598" marT="42299" marB="4229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309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Wednesday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98" marR="84598" marT="42299" marB="4229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98" marR="84598" marT="42299" marB="4229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98" marR="84598" marT="42299" marB="4229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98" marR="84598" marT="42299" marB="4229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98" marR="84598" marT="42299" marB="4229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98" marR="84598" marT="42299" marB="4229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98" marR="84598" marT="42299" marB="4229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98" marR="84598" marT="42299" marB="4229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98" marR="84598" marT="42299" marB="4229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98" marR="84598" marT="42299" marB="4229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98" marR="84598" marT="42299" marB="4229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309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Thursday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98" marR="84598" marT="42299" marB="4229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98" marR="84598" marT="42299" marB="4229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98" marR="84598" marT="42299" marB="4229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98" marR="84598" marT="42299" marB="4229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98" marR="84598" marT="42299" marB="4229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98" marR="84598" marT="42299" marB="4229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98" marR="84598" marT="42299" marB="4229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98" marR="84598" marT="42299" marB="4229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98" marR="84598" marT="42299" marB="4229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98" marR="84598" marT="42299" marB="4229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98" marR="84598" marT="42299" marB="4229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309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Friday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98" marR="84598" marT="42299" marB="4229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98" marR="84598" marT="42299" marB="4229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98" marR="84598" marT="42299" marB="4229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98" marR="84598" marT="42299" marB="4229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98" marR="84598" marT="42299" marB="4229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98" marR="84598" marT="42299" marB="4229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98" marR="84598" marT="42299" marB="4229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98" marR="84598" marT="42299" marB="4229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98" marR="84598" marT="42299" marB="4229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98" marR="84598" marT="42299" marB="4229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98" marR="84598" marT="42299" marB="4229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309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Saturday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98" marR="84598" marT="42299" marB="4229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98" marR="84598" marT="42299" marB="4229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98" marR="84598" marT="42299" marB="4229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98" marR="84598" marT="42299" marB="4229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98" marR="84598" marT="42299" marB="4229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98" marR="84598" marT="42299" marB="4229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98" marR="84598" marT="42299" marB="4229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98" marR="84598" marT="42299" marB="4229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98" marR="84598" marT="42299" marB="4229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98" marR="84598" marT="42299" marB="4229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98" marR="84598" marT="42299" marB="4229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309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Sunday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98" marR="84598" marT="42299" marB="4229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98" marR="84598" marT="42299" marB="4229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98" marR="84598" marT="42299" marB="4229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98" marR="84598" marT="42299" marB="4229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98" marR="84598" marT="42299" marB="4229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98" marR="84598" marT="42299" marB="4229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98" marR="84598" marT="42299" marB="4229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98" marR="84598" marT="42299" marB="4229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98" marR="84598" marT="42299" marB="4229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98" marR="84598" marT="42299" marB="4229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98" marR="84598" marT="42299" marB="4229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823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1779662"/>
            <a:ext cx="2736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Modern  PowerPoint   Presentation</a:t>
            </a:r>
            <a:endParaRPr lang="ko-KR" altLang="en-US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419622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 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084168" y="299109"/>
            <a:ext cx="2592288" cy="1326157"/>
            <a:chOff x="6228184" y="1749861"/>
            <a:chExt cx="2592288" cy="1326157"/>
          </a:xfrm>
        </p:grpSpPr>
        <p:sp>
          <p:nvSpPr>
            <p:cNvPr id="10" name="TextBox 9"/>
            <p:cNvSpPr txBox="1"/>
            <p:nvPr/>
          </p:nvSpPr>
          <p:spPr>
            <a:xfrm>
              <a:off x="6228184" y="2121911"/>
              <a:ext cx="259228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228184" y="1749861"/>
              <a:ext cx="25922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851920" y="3507854"/>
            <a:ext cx="2592288" cy="1326157"/>
            <a:chOff x="6228184" y="1749861"/>
            <a:chExt cx="2592288" cy="1326157"/>
          </a:xfrm>
        </p:grpSpPr>
        <p:sp>
          <p:nvSpPr>
            <p:cNvPr id="13" name="TextBox 12"/>
            <p:cNvSpPr txBox="1"/>
            <p:nvPr/>
          </p:nvSpPr>
          <p:spPr>
            <a:xfrm>
              <a:off x="6228184" y="2121911"/>
              <a:ext cx="259228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228184" y="1749861"/>
              <a:ext cx="25922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9FD7E30B-8763-4FAE-B860-D9E27B703120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xmlns="" id="{ED94A73A-B223-4CC1-BC00-FDB0E8AD5E5A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611" y="152365"/>
            <a:ext cx="2587341" cy="114008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72" y="3358066"/>
            <a:ext cx="2862684" cy="147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253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ángulo 29"/>
          <p:cNvSpPr/>
          <p:nvPr/>
        </p:nvSpPr>
        <p:spPr>
          <a:xfrm>
            <a:off x="-108520" y="123478"/>
            <a:ext cx="9396536" cy="962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027696"/>
                </a:solidFill>
              </a:rPr>
              <a:t>Infographic Style</a:t>
            </a:r>
            <a:endParaRPr lang="ko-KR" altLang="en-US" dirty="0">
              <a:solidFill>
                <a:srgbClr val="02769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rgbClr val="027696"/>
                </a:solidFill>
              </a:rPr>
              <a:t>Insert the title of your subtitle Here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83568" y="1811758"/>
            <a:ext cx="2409467" cy="1048024"/>
            <a:chOff x="803640" y="3362835"/>
            <a:chExt cx="2059657" cy="1048024"/>
          </a:xfrm>
        </p:grpSpPr>
        <p:sp>
          <p:nvSpPr>
            <p:cNvPr id="10" name="TextBox 9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83568" y="3724616"/>
            <a:ext cx="2409467" cy="1048024"/>
            <a:chOff x="803640" y="3362835"/>
            <a:chExt cx="2059657" cy="1048024"/>
          </a:xfrm>
        </p:grpSpPr>
        <p:sp>
          <p:nvSpPr>
            <p:cNvPr id="13" name="TextBox 12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865378" y="1811758"/>
            <a:ext cx="2409467" cy="1048024"/>
            <a:chOff x="803640" y="3362835"/>
            <a:chExt cx="2059657" cy="1048024"/>
          </a:xfrm>
        </p:grpSpPr>
        <p:sp>
          <p:nvSpPr>
            <p:cNvPr id="16" name="TextBox 15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865378" y="3724616"/>
            <a:ext cx="2409467" cy="1048024"/>
            <a:chOff x="803640" y="3362835"/>
            <a:chExt cx="2059657" cy="1048024"/>
          </a:xfrm>
        </p:grpSpPr>
        <p:sp>
          <p:nvSpPr>
            <p:cNvPr id="19" name="TextBox 18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pic>
        <p:nvPicPr>
          <p:cNvPr id="26" name="Imagen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866" y="1303269"/>
            <a:ext cx="1046869" cy="461292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866" y="3263324"/>
            <a:ext cx="1046869" cy="461292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6676" y="3258622"/>
            <a:ext cx="1046869" cy="461292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4661" y="1381692"/>
            <a:ext cx="1046869" cy="461292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5703" y="3036515"/>
            <a:ext cx="2919960" cy="193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866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339752" y="483518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39752" y="1549770"/>
            <a:ext cx="237626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Easy to change colors, photos and Text. Get a modern PowerPoint  Presentation that is beautifully designed.  </a:t>
            </a:r>
          </a:p>
          <a:p>
            <a:pPr algn="ctr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You can simply impress your audience and add a unique zing and appeal to your Presentations.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39752" y="1186346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815FCFDB-C20F-434A-A8CA-5CBD754E9950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xmlns="" id="{FCB26D8D-7D0B-4D5B-8FD1-6FA4D8E51A63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xmlns="" id="{F91510AF-A49E-4B9A-BF60-B6104E06DE3A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1374645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3707904" y="195486"/>
            <a:ext cx="5436096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027696"/>
                </a:solidFill>
                <a:latin typeface="Arial" pitchFamily="34" charset="0"/>
                <a:cs typeface="Arial" pitchFamily="34" charset="0"/>
              </a:rPr>
              <a:t>Agenda Style</a:t>
            </a:r>
          </a:p>
        </p:txBody>
      </p:sp>
      <p:sp>
        <p:nvSpPr>
          <p:cNvPr id="4" name="Rectangle 3"/>
          <p:cNvSpPr/>
          <p:nvPr/>
        </p:nvSpPr>
        <p:spPr>
          <a:xfrm>
            <a:off x="4567816" y="987574"/>
            <a:ext cx="36000" cy="38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Oval 4"/>
          <p:cNvSpPr/>
          <p:nvPr/>
        </p:nvSpPr>
        <p:spPr>
          <a:xfrm>
            <a:off x="4474682" y="1232173"/>
            <a:ext cx="216000" cy="21600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Oval 5"/>
          <p:cNvSpPr/>
          <p:nvPr/>
        </p:nvSpPr>
        <p:spPr>
          <a:xfrm>
            <a:off x="4474682" y="1988263"/>
            <a:ext cx="216000" cy="216000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Oval 6"/>
          <p:cNvSpPr/>
          <p:nvPr/>
        </p:nvSpPr>
        <p:spPr>
          <a:xfrm>
            <a:off x="4474682" y="2744353"/>
            <a:ext cx="216000" cy="21600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Oval 7"/>
          <p:cNvSpPr/>
          <p:nvPr/>
        </p:nvSpPr>
        <p:spPr>
          <a:xfrm>
            <a:off x="4474682" y="3500443"/>
            <a:ext cx="216000" cy="216000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8"/>
          <p:cNvSpPr/>
          <p:nvPr/>
        </p:nvSpPr>
        <p:spPr>
          <a:xfrm>
            <a:off x="4474682" y="4256533"/>
            <a:ext cx="216000" cy="21600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815241" y="1109340"/>
            <a:ext cx="602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21293" y="1865430"/>
            <a:ext cx="602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27345" y="2621520"/>
            <a:ext cx="602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33397" y="3377610"/>
            <a:ext cx="602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97901" y="4152600"/>
            <a:ext cx="602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500861" y="1109340"/>
            <a:ext cx="3024336" cy="494026"/>
            <a:chOff x="803640" y="3362835"/>
            <a:chExt cx="2059657" cy="494026"/>
          </a:xfrm>
        </p:grpSpPr>
        <p:sp>
          <p:nvSpPr>
            <p:cNvPr id="16" name="TextBox 15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27696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rgbClr val="027696"/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027696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027696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500861" y="1866110"/>
            <a:ext cx="3024336" cy="494026"/>
            <a:chOff x="803640" y="3362835"/>
            <a:chExt cx="2059657" cy="494026"/>
          </a:xfrm>
        </p:grpSpPr>
        <p:sp>
          <p:nvSpPr>
            <p:cNvPr id="19" name="TextBox 18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27696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rgbClr val="027696"/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027696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027696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500861" y="2622880"/>
            <a:ext cx="3024336" cy="494026"/>
            <a:chOff x="803640" y="3362835"/>
            <a:chExt cx="2059657" cy="494026"/>
          </a:xfrm>
        </p:grpSpPr>
        <p:sp>
          <p:nvSpPr>
            <p:cNvPr id="22" name="TextBox 21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27696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rgbClr val="027696"/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027696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027696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500861" y="3379650"/>
            <a:ext cx="3024336" cy="494026"/>
            <a:chOff x="803640" y="3362835"/>
            <a:chExt cx="2059657" cy="494026"/>
          </a:xfrm>
        </p:grpSpPr>
        <p:sp>
          <p:nvSpPr>
            <p:cNvPr id="25" name="TextBox 24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27696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rgbClr val="027696"/>
                </a:solidFill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027696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027696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500861" y="4136419"/>
            <a:ext cx="3024336" cy="494026"/>
            <a:chOff x="803640" y="3362835"/>
            <a:chExt cx="2059657" cy="494026"/>
          </a:xfrm>
        </p:grpSpPr>
        <p:sp>
          <p:nvSpPr>
            <p:cNvPr id="28" name="TextBox 27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27696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rgbClr val="027696"/>
                </a:solidFill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027696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027696"/>
                </a:solidFill>
                <a:cs typeface="Arial" pitchFamily="34" charset="0"/>
              </a:endParaRPr>
            </a:p>
          </p:txBody>
        </p:sp>
      </p:grpSp>
      <p:grpSp>
        <p:nvGrpSpPr>
          <p:cNvPr id="116" name="Grupo 115"/>
          <p:cNvGrpSpPr/>
          <p:nvPr/>
        </p:nvGrpSpPr>
        <p:grpSpPr>
          <a:xfrm>
            <a:off x="512880" y="987574"/>
            <a:ext cx="3606413" cy="3575936"/>
            <a:chOff x="779463" y="1484313"/>
            <a:chExt cx="2817813" cy="2794000"/>
          </a:xfrm>
          <a:solidFill>
            <a:srgbClr val="0070C0"/>
          </a:solidFill>
        </p:grpSpPr>
        <p:sp>
          <p:nvSpPr>
            <p:cNvPr id="33" name="Freeform 5"/>
            <p:cNvSpPr>
              <a:spLocks noEditPoints="1"/>
            </p:cNvSpPr>
            <p:nvPr/>
          </p:nvSpPr>
          <p:spPr bwMode="auto">
            <a:xfrm>
              <a:off x="1511300" y="2820988"/>
              <a:ext cx="568325" cy="569913"/>
            </a:xfrm>
            <a:custGeom>
              <a:avLst/>
              <a:gdLst>
                <a:gd name="T0" fmla="*/ 1 w 151"/>
                <a:gd name="T1" fmla="*/ 151 h 151"/>
                <a:gd name="T2" fmla="*/ 1 w 151"/>
                <a:gd name="T3" fmla="*/ 59 h 151"/>
                <a:gd name="T4" fmla="*/ 1 w 151"/>
                <a:gd name="T5" fmla="*/ 27 h 151"/>
                <a:gd name="T6" fmla="*/ 8 w 151"/>
                <a:gd name="T7" fmla="*/ 19 h 151"/>
                <a:gd name="T8" fmla="*/ 8 w 151"/>
                <a:gd name="T9" fmla="*/ 5 h 151"/>
                <a:gd name="T10" fmla="*/ 72 w 151"/>
                <a:gd name="T11" fmla="*/ 10 h 151"/>
                <a:gd name="T12" fmla="*/ 94 w 151"/>
                <a:gd name="T13" fmla="*/ 5 h 151"/>
                <a:gd name="T14" fmla="*/ 140 w 151"/>
                <a:gd name="T15" fmla="*/ 5 h 151"/>
                <a:gd name="T16" fmla="*/ 140 w 151"/>
                <a:gd name="T17" fmla="*/ 13 h 151"/>
                <a:gd name="T18" fmla="*/ 141 w 151"/>
                <a:gd name="T19" fmla="*/ 18 h 151"/>
                <a:gd name="T20" fmla="*/ 147 w 151"/>
                <a:gd name="T21" fmla="*/ 36 h 151"/>
                <a:gd name="T22" fmla="*/ 147 w 151"/>
                <a:gd name="T23" fmla="*/ 138 h 151"/>
                <a:gd name="T24" fmla="*/ 147 w 151"/>
                <a:gd name="T25" fmla="*/ 151 h 151"/>
                <a:gd name="T26" fmla="*/ 1 w 151"/>
                <a:gd name="T27" fmla="*/ 151 h 151"/>
                <a:gd name="T28" fmla="*/ 136 w 151"/>
                <a:gd name="T29" fmla="*/ 142 h 151"/>
                <a:gd name="T30" fmla="*/ 137 w 151"/>
                <a:gd name="T31" fmla="*/ 137 h 151"/>
                <a:gd name="T32" fmla="*/ 136 w 151"/>
                <a:gd name="T33" fmla="*/ 15 h 151"/>
                <a:gd name="T34" fmla="*/ 129 w 151"/>
                <a:gd name="T35" fmla="*/ 9 h 151"/>
                <a:gd name="T36" fmla="*/ 92 w 151"/>
                <a:gd name="T37" fmla="*/ 9 h 151"/>
                <a:gd name="T38" fmla="*/ 76 w 151"/>
                <a:gd name="T39" fmla="*/ 25 h 151"/>
                <a:gd name="T40" fmla="*/ 76 w 151"/>
                <a:gd name="T41" fmla="*/ 135 h 151"/>
                <a:gd name="T42" fmla="*/ 76 w 151"/>
                <a:gd name="T43" fmla="*/ 142 h 151"/>
                <a:gd name="T44" fmla="*/ 136 w 151"/>
                <a:gd name="T45" fmla="*/ 142 h 151"/>
                <a:gd name="T46" fmla="*/ 12 w 151"/>
                <a:gd name="T47" fmla="*/ 9 h 151"/>
                <a:gd name="T48" fmla="*/ 12 w 151"/>
                <a:gd name="T49" fmla="*/ 142 h 151"/>
                <a:gd name="T50" fmla="*/ 72 w 151"/>
                <a:gd name="T51" fmla="*/ 142 h 151"/>
                <a:gd name="T52" fmla="*/ 72 w 151"/>
                <a:gd name="T53" fmla="*/ 72 h 151"/>
                <a:gd name="T54" fmla="*/ 72 w 151"/>
                <a:gd name="T55" fmla="*/ 23 h 151"/>
                <a:gd name="T56" fmla="*/ 60 w 151"/>
                <a:gd name="T57" fmla="*/ 9 h 151"/>
                <a:gd name="T58" fmla="*/ 12 w 151"/>
                <a:gd name="T59" fmla="*/ 9 h 151"/>
                <a:gd name="T60" fmla="*/ 8 w 151"/>
                <a:gd name="T61" fmla="*/ 24 h 151"/>
                <a:gd name="T62" fmla="*/ 5 w 151"/>
                <a:gd name="T63" fmla="*/ 24 h 151"/>
                <a:gd name="T64" fmla="*/ 5 w 151"/>
                <a:gd name="T65" fmla="*/ 148 h 151"/>
                <a:gd name="T66" fmla="*/ 68 w 151"/>
                <a:gd name="T67" fmla="*/ 148 h 151"/>
                <a:gd name="T68" fmla="*/ 68 w 151"/>
                <a:gd name="T69" fmla="*/ 145 h 151"/>
                <a:gd name="T70" fmla="*/ 8 w 151"/>
                <a:gd name="T71" fmla="*/ 145 h 151"/>
                <a:gd name="T72" fmla="*/ 8 w 151"/>
                <a:gd name="T73" fmla="*/ 24 h 151"/>
                <a:gd name="T74" fmla="*/ 143 w 151"/>
                <a:gd name="T75" fmla="*/ 148 h 151"/>
                <a:gd name="T76" fmla="*/ 143 w 151"/>
                <a:gd name="T77" fmla="*/ 25 h 151"/>
                <a:gd name="T78" fmla="*/ 140 w 151"/>
                <a:gd name="T79" fmla="*/ 25 h 151"/>
                <a:gd name="T80" fmla="*/ 140 w 151"/>
                <a:gd name="T81" fmla="*/ 144 h 151"/>
                <a:gd name="T82" fmla="*/ 80 w 151"/>
                <a:gd name="T83" fmla="*/ 145 h 151"/>
                <a:gd name="T84" fmla="*/ 80 w 151"/>
                <a:gd name="T85" fmla="*/ 148 h 151"/>
                <a:gd name="T86" fmla="*/ 143 w 151"/>
                <a:gd name="T87" fmla="*/ 14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1" h="151">
                  <a:moveTo>
                    <a:pt x="1" y="151"/>
                  </a:moveTo>
                  <a:cubicBezTo>
                    <a:pt x="1" y="120"/>
                    <a:pt x="1" y="90"/>
                    <a:pt x="1" y="59"/>
                  </a:cubicBezTo>
                  <a:cubicBezTo>
                    <a:pt x="1" y="49"/>
                    <a:pt x="1" y="38"/>
                    <a:pt x="1" y="27"/>
                  </a:cubicBezTo>
                  <a:cubicBezTo>
                    <a:pt x="0" y="21"/>
                    <a:pt x="2" y="18"/>
                    <a:pt x="8" y="19"/>
                  </a:cubicBezTo>
                  <a:cubicBezTo>
                    <a:pt x="8" y="15"/>
                    <a:pt x="8" y="11"/>
                    <a:pt x="8" y="5"/>
                  </a:cubicBezTo>
                  <a:cubicBezTo>
                    <a:pt x="30" y="9"/>
                    <a:pt x="53" y="0"/>
                    <a:pt x="72" y="10"/>
                  </a:cubicBezTo>
                  <a:cubicBezTo>
                    <a:pt x="80" y="8"/>
                    <a:pt x="87" y="6"/>
                    <a:pt x="94" y="5"/>
                  </a:cubicBezTo>
                  <a:cubicBezTo>
                    <a:pt x="109" y="5"/>
                    <a:pt x="124" y="5"/>
                    <a:pt x="140" y="5"/>
                  </a:cubicBezTo>
                  <a:cubicBezTo>
                    <a:pt x="140" y="8"/>
                    <a:pt x="140" y="11"/>
                    <a:pt x="140" y="13"/>
                  </a:cubicBezTo>
                  <a:cubicBezTo>
                    <a:pt x="141" y="15"/>
                    <a:pt x="140" y="17"/>
                    <a:pt x="141" y="18"/>
                  </a:cubicBezTo>
                  <a:cubicBezTo>
                    <a:pt x="151" y="21"/>
                    <a:pt x="147" y="29"/>
                    <a:pt x="147" y="36"/>
                  </a:cubicBezTo>
                  <a:cubicBezTo>
                    <a:pt x="147" y="70"/>
                    <a:pt x="147" y="104"/>
                    <a:pt x="147" y="138"/>
                  </a:cubicBezTo>
                  <a:cubicBezTo>
                    <a:pt x="147" y="142"/>
                    <a:pt x="147" y="146"/>
                    <a:pt x="147" y="151"/>
                  </a:cubicBezTo>
                  <a:cubicBezTo>
                    <a:pt x="98" y="151"/>
                    <a:pt x="50" y="151"/>
                    <a:pt x="1" y="151"/>
                  </a:cubicBezTo>
                  <a:close/>
                  <a:moveTo>
                    <a:pt x="136" y="142"/>
                  </a:moveTo>
                  <a:cubicBezTo>
                    <a:pt x="136" y="139"/>
                    <a:pt x="137" y="138"/>
                    <a:pt x="137" y="137"/>
                  </a:cubicBezTo>
                  <a:cubicBezTo>
                    <a:pt x="136" y="96"/>
                    <a:pt x="136" y="55"/>
                    <a:pt x="136" y="15"/>
                  </a:cubicBezTo>
                  <a:cubicBezTo>
                    <a:pt x="136" y="9"/>
                    <a:pt x="133" y="9"/>
                    <a:pt x="129" y="9"/>
                  </a:cubicBezTo>
                  <a:cubicBezTo>
                    <a:pt x="117" y="9"/>
                    <a:pt x="104" y="9"/>
                    <a:pt x="92" y="9"/>
                  </a:cubicBezTo>
                  <a:cubicBezTo>
                    <a:pt x="80" y="9"/>
                    <a:pt x="76" y="13"/>
                    <a:pt x="76" y="25"/>
                  </a:cubicBezTo>
                  <a:cubicBezTo>
                    <a:pt x="76" y="62"/>
                    <a:pt x="76" y="99"/>
                    <a:pt x="76" y="135"/>
                  </a:cubicBezTo>
                  <a:cubicBezTo>
                    <a:pt x="76" y="138"/>
                    <a:pt x="76" y="141"/>
                    <a:pt x="76" y="142"/>
                  </a:cubicBezTo>
                  <a:cubicBezTo>
                    <a:pt x="96" y="142"/>
                    <a:pt x="116" y="142"/>
                    <a:pt x="136" y="142"/>
                  </a:cubicBezTo>
                  <a:close/>
                  <a:moveTo>
                    <a:pt x="12" y="9"/>
                  </a:moveTo>
                  <a:cubicBezTo>
                    <a:pt x="12" y="53"/>
                    <a:pt x="12" y="97"/>
                    <a:pt x="12" y="142"/>
                  </a:cubicBezTo>
                  <a:cubicBezTo>
                    <a:pt x="32" y="142"/>
                    <a:pt x="52" y="142"/>
                    <a:pt x="72" y="142"/>
                  </a:cubicBezTo>
                  <a:cubicBezTo>
                    <a:pt x="72" y="120"/>
                    <a:pt x="72" y="96"/>
                    <a:pt x="72" y="72"/>
                  </a:cubicBezTo>
                  <a:cubicBezTo>
                    <a:pt x="72" y="56"/>
                    <a:pt x="72" y="39"/>
                    <a:pt x="72" y="23"/>
                  </a:cubicBezTo>
                  <a:cubicBezTo>
                    <a:pt x="72" y="14"/>
                    <a:pt x="68" y="9"/>
                    <a:pt x="60" y="9"/>
                  </a:cubicBezTo>
                  <a:cubicBezTo>
                    <a:pt x="44" y="9"/>
                    <a:pt x="28" y="9"/>
                    <a:pt x="12" y="9"/>
                  </a:cubicBezTo>
                  <a:close/>
                  <a:moveTo>
                    <a:pt x="8" y="24"/>
                  </a:moveTo>
                  <a:cubicBezTo>
                    <a:pt x="7" y="24"/>
                    <a:pt x="6" y="24"/>
                    <a:pt x="5" y="24"/>
                  </a:cubicBezTo>
                  <a:cubicBezTo>
                    <a:pt x="5" y="65"/>
                    <a:pt x="5" y="107"/>
                    <a:pt x="5" y="148"/>
                  </a:cubicBezTo>
                  <a:cubicBezTo>
                    <a:pt x="26" y="148"/>
                    <a:pt x="47" y="148"/>
                    <a:pt x="68" y="148"/>
                  </a:cubicBezTo>
                  <a:cubicBezTo>
                    <a:pt x="68" y="147"/>
                    <a:pt x="68" y="146"/>
                    <a:pt x="68" y="145"/>
                  </a:cubicBezTo>
                  <a:cubicBezTo>
                    <a:pt x="48" y="145"/>
                    <a:pt x="29" y="145"/>
                    <a:pt x="8" y="145"/>
                  </a:cubicBezTo>
                  <a:cubicBezTo>
                    <a:pt x="8" y="104"/>
                    <a:pt x="8" y="64"/>
                    <a:pt x="8" y="24"/>
                  </a:cubicBezTo>
                  <a:close/>
                  <a:moveTo>
                    <a:pt x="143" y="148"/>
                  </a:moveTo>
                  <a:cubicBezTo>
                    <a:pt x="143" y="106"/>
                    <a:pt x="143" y="66"/>
                    <a:pt x="143" y="25"/>
                  </a:cubicBezTo>
                  <a:cubicBezTo>
                    <a:pt x="142" y="25"/>
                    <a:pt x="141" y="25"/>
                    <a:pt x="140" y="25"/>
                  </a:cubicBezTo>
                  <a:cubicBezTo>
                    <a:pt x="140" y="64"/>
                    <a:pt x="140" y="104"/>
                    <a:pt x="140" y="144"/>
                  </a:cubicBezTo>
                  <a:cubicBezTo>
                    <a:pt x="119" y="145"/>
                    <a:pt x="99" y="143"/>
                    <a:pt x="80" y="145"/>
                  </a:cubicBezTo>
                  <a:cubicBezTo>
                    <a:pt x="80" y="146"/>
                    <a:pt x="80" y="147"/>
                    <a:pt x="80" y="148"/>
                  </a:cubicBezTo>
                  <a:cubicBezTo>
                    <a:pt x="101" y="148"/>
                    <a:pt x="122" y="148"/>
                    <a:pt x="143" y="1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6"/>
            <p:cNvSpPr>
              <a:spLocks noEditPoints="1"/>
            </p:cNvSpPr>
            <p:nvPr/>
          </p:nvSpPr>
          <p:spPr bwMode="auto">
            <a:xfrm>
              <a:off x="1936750" y="2106613"/>
              <a:ext cx="549275" cy="546100"/>
            </a:xfrm>
            <a:custGeom>
              <a:avLst/>
              <a:gdLst>
                <a:gd name="T0" fmla="*/ 105 w 146"/>
                <a:gd name="T1" fmla="*/ 42 h 145"/>
                <a:gd name="T2" fmla="*/ 80 w 146"/>
                <a:gd name="T3" fmla="*/ 131 h 145"/>
                <a:gd name="T4" fmla="*/ 56 w 146"/>
                <a:gd name="T5" fmla="*/ 42 h 145"/>
                <a:gd name="T6" fmla="*/ 18 w 146"/>
                <a:gd name="T7" fmla="*/ 34 h 145"/>
                <a:gd name="T8" fmla="*/ 18 w 146"/>
                <a:gd name="T9" fmla="*/ 135 h 145"/>
                <a:gd name="T10" fmla="*/ 146 w 146"/>
                <a:gd name="T11" fmla="*/ 145 h 145"/>
                <a:gd name="T12" fmla="*/ 0 w 146"/>
                <a:gd name="T13" fmla="*/ 136 h 145"/>
                <a:gd name="T14" fmla="*/ 14 w 146"/>
                <a:gd name="T15" fmla="*/ 34 h 145"/>
                <a:gd name="T16" fmla="*/ 14 w 146"/>
                <a:gd name="T17" fmla="*/ 0 h 145"/>
                <a:gd name="T18" fmla="*/ 18 w 146"/>
                <a:gd name="T19" fmla="*/ 11 h 145"/>
                <a:gd name="T20" fmla="*/ 28 w 146"/>
                <a:gd name="T21" fmla="*/ 21 h 145"/>
                <a:gd name="T22" fmla="*/ 59 w 146"/>
                <a:gd name="T23" fmla="*/ 7 h 145"/>
                <a:gd name="T24" fmla="*/ 103 w 146"/>
                <a:gd name="T25" fmla="*/ 16 h 145"/>
                <a:gd name="T26" fmla="*/ 116 w 146"/>
                <a:gd name="T27" fmla="*/ 18 h 145"/>
                <a:gd name="T28" fmla="*/ 129 w 146"/>
                <a:gd name="T29" fmla="*/ 29 h 145"/>
                <a:gd name="T30" fmla="*/ 97 w 146"/>
                <a:gd name="T31" fmla="*/ 23 h 145"/>
                <a:gd name="T32" fmla="*/ 55 w 146"/>
                <a:gd name="T33" fmla="*/ 47 h 145"/>
                <a:gd name="T34" fmla="*/ 84 w 146"/>
                <a:gd name="T35" fmla="*/ 128 h 145"/>
                <a:gd name="T36" fmla="*/ 102 w 146"/>
                <a:gd name="T37" fmla="*/ 44 h 145"/>
                <a:gd name="T38" fmla="*/ 79 w 146"/>
                <a:gd name="T39" fmla="*/ 31 h 145"/>
                <a:gd name="T40" fmla="*/ 93 w 146"/>
                <a:gd name="T41" fmla="*/ 28 h 145"/>
                <a:gd name="T42" fmla="*/ 67 w 146"/>
                <a:gd name="T43" fmla="*/ 25 h 145"/>
                <a:gd name="T44" fmla="*/ 4 w 146"/>
                <a:gd name="T45" fmla="*/ 141 h 145"/>
                <a:gd name="T46" fmla="*/ 142 w 146"/>
                <a:gd name="T47" fmla="*/ 140 h 145"/>
                <a:gd name="T48" fmla="*/ 72 w 146"/>
                <a:gd name="T49" fmla="*/ 17 h 145"/>
                <a:gd name="T50" fmla="*/ 100 w 146"/>
                <a:gd name="T51" fmla="*/ 14 h 145"/>
                <a:gd name="T52" fmla="*/ 61 w 146"/>
                <a:gd name="T53" fmla="*/ 11 h 145"/>
                <a:gd name="T54" fmla="*/ 92 w 146"/>
                <a:gd name="T55" fmla="*/ 20 h 145"/>
                <a:gd name="T56" fmla="*/ 72 w 146"/>
                <a:gd name="T57" fmla="*/ 17 h 145"/>
                <a:gd name="T58" fmla="*/ 21 w 146"/>
                <a:gd name="T59" fmla="*/ 28 h 145"/>
                <a:gd name="T60" fmla="*/ 11 w 146"/>
                <a:gd name="T61" fmla="*/ 18 h 145"/>
                <a:gd name="T62" fmla="*/ 123 w 146"/>
                <a:gd name="T63" fmla="*/ 15 h 145"/>
                <a:gd name="T64" fmla="*/ 123 w 146"/>
                <a:gd name="T65" fmla="*/ 28 h 145"/>
                <a:gd name="T66" fmla="*/ 123 w 146"/>
                <a:gd name="T67" fmla="*/ 1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6" h="145">
                  <a:moveTo>
                    <a:pt x="97" y="23"/>
                  </a:moveTo>
                  <a:cubicBezTo>
                    <a:pt x="95" y="33"/>
                    <a:pt x="96" y="38"/>
                    <a:pt x="105" y="42"/>
                  </a:cubicBezTo>
                  <a:cubicBezTo>
                    <a:pt x="124" y="52"/>
                    <a:pt x="132" y="75"/>
                    <a:pt x="127" y="96"/>
                  </a:cubicBezTo>
                  <a:cubicBezTo>
                    <a:pt x="121" y="117"/>
                    <a:pt x="102" y="132"/>
                    <a:pt x="80" y="131"/>
                  </a:cubicBezTo>
                  <a:cubicBezTo>
                    <a:pt x="58" y="131"/>
                    <a:pt x="39" y="117"/>
                    <a:pt x="34" y="96"/>
                  </a:cubicBezTo>
                  <a:cubicBezTo>
                    <a:pt x="28" y="75"/>
                    <a:pt x="37" y="52"/>
                    <a:pt x="56" y="42"/>
                  </a:cubicBezTo>
                  <a:cubicBezTo>
                    <a:pt x="65" y="38"/>
                    <a:pt x="65" y="32"/>
                    <a:pt x="64" y="24"/>
                  </a:cubicBezTo>
                  <a:cubicBezTo>
                    <a:pt x="48" y="27"/>
                    <a:pt x="32" y="18"/>
                    <a:pt x="18" y="34"/>
                  </a:cubicBezTo>
                  <a:cubicBezTo>
                    <a:pt x="18" y="49"/>
                    <a:pt x="18" y="67"/>
                    <a:pt x="18" y="84"/>
                  </a:cubicBezTo>
                  <a:cubicBezTo>
                    <a:pt x="18" y="101"/>
                    <a:pt x="18" y="117"/>
                    <a:pt x="18" y="135"/>
                  </a:cubicBezTo>
                  <a:cubicBezTo>
                    <a:pt x="61" y="135"/>
                    <a:pt x="103" y="135"/>
                    <a:pt x="146" y="135"/>
                  </a:cubicBezTo>
                  <a:cubicBezTo>
                    <a:pt x="146" y="139"/>
                    <a:pt x="146" y="142"/>
                    <a:pt x="146" y="145"/>
                  </a:cubicBezTo>
                  <a:cubicBezTo>
                    <a:pt x="98" y="145"/>
                    <a:pt x="50" y="145"/>
                    <a:pt x="1" y="145"/>
                  </a:cubicBezTo>
                  <a:cubicBezTo>
                    <a:pt x="1" y="142"/>
                    <a:pt x="1" y="140"/>
                    <a:pt x="0" y="136"/>
                  </a:cubicBezTo>
                  <a:cubicBezTo>
                    <a:pt x="5" y="136"/>
                    <a:pt x="9" y="135"/>
                    <a:pt x="14" y="135"/>
                  </a:cubicBezTo>
                  <a:cubicBezTo>
                    <a:pt x="14" y="101"/>
                    <a:pt x="14" y="67"/>
                    <a:pt x="14" y="34"/>
                  </a:cubicBezTo>
                  <a:cubicBezTo>
                    <a:pt x="9" y="30"/>
                    <a:pt x="5" y="26"/>
                    <a:pt x="1" y="23"/>
                  </a:cubicBezTo>
                  <a:cubicBezTo>
                    <a:pt x="8" y="17"/>
                    <a:pt x="18" y="13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7" y="4"/>
                    <a:pt x="18" y="9"/>
                    <a:pt x="18" y="11"/>
                  </a:cubicBezTo>
                  <a:cubicBezTo>
                    <a:pt x="21" y="14"/>
                    <a:pt x="23" y="17"/>
                    <a:pt x="25" y="19"/>
                  </a:cubicBezTo>
                  <a:cubicBezTo>
                    <a:pt x="26" y="20"/>
                    <a:pt x="27" y="21"/>
                    <a:pt x="28" y="21"/>
                  </a:cubicBezTo>
                  <a:cubicBezTo>
                    <a:pt x="40" y="21"/>
                    <a:pt x="52" y="21"/>
                    <a:pt x="64" y="20"/>
                  </a:cubicBezTo>
                  <a:cubicBezTo>
                    <a:pt x="59" y="17"/>
                    <a:pt x="55" y="14"/>
                    <a:pt x="59" y="7"/>
                  </a:cubicBezTo>
                  <a:cubicBezTo>
                    <a:pt x="73" y="7"/>
                    <a:pt x="88" y="7"/>
                    <a:pt x="103" y="7"/>
                  </a:cubicBezTo>
                  <a:cubicBezTo>
                    <a:pt x="103" y="10"/>
                    <a:pt x="103" y="13"/>
                    <a:pt x="103" y="16"/>
                  </a:cubicBezTo>
                  <a:cubicBezTo>
                    <a:pt x="101" y="17"/>
                    <a:pt x="99" y="18"/>
                    <a:pt x="96" y="18"/>
                  </a:cubicBezTo>
                  <a:cubicBezTo>
                    <a:pt x="102" y="23"/>
                    <a:pt x="112" y="22"/>
                    <a:pt x="116" y="18"/>
                  </a:cubicBezTo>
                  <a:cubicBezTo>
                    <a:pt x="120" y="13"/>
                    <a:pt x="125" y="13"/>
                    <a:pt x="129" y="17"/>
                  </a:cubicBezTo>
                  <a:cubicBezTo>
                    <a:pt x="133" y="20"/>
                    <a:pt x="133" y="25"/>
                    <a:pt x="129" y="29"/>
                  </a:cubicBezTo>
                  <a:cubicBezTo>
                    <a:pt x="125" y="33"/>
                    <a:pt x="121" y="31"/>
                    <a:pt x="116" y="28"/>
                  </a:cubicBezTo>
                  <a:cubicBezTo>
                    <a:pt x="111" y="25"/>
                    <a:pt x="104" y="25"/>
                    <a:pt x="97" y="23"/>
                  </a:cubicBezTo>
                  <a:close/>
                  <a:moveTo>
                    <a:pt x="67" y="25"/>
                  </a:moveTo>
                  <a:cubicBezTo>
                    <a:pt x="71" y="37"/>
                    <a:pt x="63" y="42"/>
                    <a:pt x="55" y="47"/>
                  </a:cubicBezTo>
                  <a:cubicBezTo>
                    <a:pt x="38" y="58"/>
                    <a:pt x="31" y="79"/>
                    <a:pt x="38" y="98"/>
                  </a:cubicBezTo>
                  <a:cubicBezTo>
                    <a:pt x="45" y="117"/>
                    <a:pt x="63" y="130"/>
                    <a:pt x="84" y="128"/>
                  </a:cubicBezTo>
                  <a:cubicBezTo>
                    <a:pt x="103" y="127"/>
                    <a:pt x="120" y="112"/>
                    <a:pt x="124" y="94"/>
                  </a:cubicBezTo>
                  <a:cubicBezTo>
                    <a:pt x="128" y="74"/>
                    <a:pt x="119" y="54"/>
                    <a:pt x="102" y="44"/>
                  </a:cubicBezTo>
                  <a:cubicBezTo>
                    <a:pt x="96" y="42"/>
                    <a:pt x="91" y="39"/>
                    <a:pt x="92" y="32"/>
                  </a:cubicBezTo>
                  <a:cubicBezTo>
                    <a:pt x="88" y="32"/>
                    <a:pt x="83" y="31"/>
                    <a:pt x="79" y="31"/>
                  </a:cubicBezTo>
                  <a:cubicBezTo>
                    <a:pt x="79" y="30"/>
                    <a:pt x="79" y="30"/>
                    <a:pt x="80" y="29"/>
                  </a:cubicBezTo>
                  <a:cubicBezTo>
                    <a:pt x="84" y="29"/>
                    <a:pt x="88" y="28"/>
                    <a:pt x="93" y="28"/>
                  </a:cubicBezTo>
                  <a:cubicBezTo>
                    <a:pt x="92" y="27"/>
                    <a:pt x="92" y="26"/>
                    <a:pt x="92" y="25"/>
                  </a:cubicBezTo>
                  <a:cubicBezTo>
                    <a:pt x="84" y="25"/>
                    <a:pt x="76" y="25"/>
                    <a:pt x="67" y="25"/>
                  </a:cubicBezTo>
                  <a:close/>
                  <a:moveTo>
                    <a:pt x="4" y="140"/>
                  </a:moveTo>
                  <a:cubicBezTo>
                    <a:pt x="4" y="140"/>
                    <a:pt x="4" y="141"/>
                    <a:pt x="4" y="141"/>
                  </a:cubicBezTo>
                  <a:cubicBezTo>
                    <a:pt x="50" y="141"/>
                    <a:pt x="96" y="141"/>
                    <a:pt x="142" y="141"/>
                  </a:cubicBezTo>
                  <a:cubicBezTo>
                    <a:pt x="142" y="141"/>
                    <a:pt x="142" y="140"/>
                    <a:pt x="142" y="140"/>
                  </a:cubicBezTo>
                  <a:cubicBezTo>
                    <a:pt x="96" y="140"/>
                    <a:pt x="50" y="140"/>
                    <a:pt x="4" y="140"/>
                  </a:cubicBezTo>
                  <a:close/>
                  <a:moveTo>
                    <a:pt x="72" y="17"/>
                  </a:moveTo>
                  <a:cubicBezTo>
                    <a:pt x="72" y="16"/>
                    <a:pt x="72" y="15"/>
                    <a:pt x="72" y="14"/>
                  </a:cubicBezTo>
                  <a:cubicBezTo>
                    <a:pt x="82" y="14"/>
                    <a:pt x="91" y="14"/>
                    <a:pt x="100" y="14"/>
                  </a:cubicBezTo>
                  <a:cubicBezTo>
                    <a:pt x="100" y="13"/>
                    <a:pt x="100" y="12"/>
                    <a:pt x="100" y="11"/>
                  </a:cubicBezTo>
                  <a:cubicBezTo>
                    <a:pt x="87" y="11"/>
                    <a:pt x="74" y="11"/>
                    <a:pt x="61" y="11"/>
                  </a:cubicBezTo>
                  <a:cubicBezTo>
                    <a:pt x="64" y="15"/>
                    <a:pt x="67" y="17"/>
                    <a:pt x="70" y="20"/>
                  </a:cubicBezTo>
                  <a:cubicBezTo>
                    <a:pt x="77" y="20"/>
                    <a:pt x="85" y="20"/>
                    <a:pt x="92" y="20"/>
                  </a:cubicBezTo>
                  <a:cubicBezTo>
                    <a:pt x="92" y="19"/>
                    <a:pt x="92" y="18"/>
                    <a:pt x="92" y="18"/>
                  </a:cubicBezTo>
                  <a:cubicBezTo>
                    <a:pt x="86" y="17"/>
                    <a:pt x="79" y="17"/>
                    <a:pt x="72" y="17"/>
                  </a:cubicBezTo>
                  <a:close/>
                  <a:moveTo>
                    <a:pt x="11" y="28"/>
                  </a:moveTo>
                  <a:cubicBezTo>
                    <a:pt x="15" y="28"/>
                    <a:pt x="18" y="28"/>
                    <a:pt x="21" y="28"/>
                  </a:cubicBezTo>
                  <a:cubicBezTo>
                    <a:pt x="21" y="24"/>
                    <a:pt x="21" y="21"/>
                    <a:pt x="21" y="18"/>
                  </a:cubicBezTo>
                  <a:cubicBezTo>
                    <a:pt x="17" y="18"/>
                    <a:pt x="14" y="18"/>
                    <a:pt x="11" y="18"/>
                  </a:cubicBezTo>
                  <a:cubicBezTo>
                    <a:pt x="11" y="21"/>
                    <a:pt x="11" y="24"/>
                    <a:pt x="11" y="28"/>
                  </a:cubicBezTo>
                  <a:close/>
                  <a:moveTo>
                    <a:pt x="123" y="15"/>
                  </a:moveTo>
                  <a:cubicBezTo>
                    <a:pt x="120" y="19"/>
                    <a:pt x="118" y="21"/>
                    <a:pt x="118" y="23"/>
                  </a:cubicBezTo>
                  <a:cubicBezTo>
                    <a:pt x="118" y="25"/>
                    <a:pt x="122" y="28"/>
                    <a:pt x="123" y="28"/>
                  </a:cubicBezTo>
                  <a:cubicBezTo>
                    <a:pt x="125" y="27"/>
                    <a:pt x="128" y="25"/>
                    <a:pt x="128" y="23"/>
                  </a:cubicBezTo>
                  <a:cubicBezTo>
                    <a:pt x="128" y="21"/>
                    <a:pt x="126" y="19"/>
                    <a:pt x="123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7"/>
            <p:cNvSpPr>
              <a:spLocks noEditPoints="1"/>
            </p:cNvSpPr>
            <p:nvPr/>
          </p:nvSpPr>
          <p:spPr bwMode="auto">
            <a:xfrm>
              <a:off x="2068513" y="3073401"/>
              <a:ext cx="546100" cy="554038"/>
            </a:xfrm>
            <a:custGeom>
              <a:avLst/>
              <a:gdLst>
                <a:gd name="T0" fmla="*/ 99 w 145"/>
                <a:gd name="T1" fmla="*/ 51 h 147"/>
                <a:gd name="T2" fmla="*/ 117 w 145"/>
                <a:gd name="T3" fmla="*/ 16 h 147"/>
                <a:gd name="T4" fmla="*/ 124 w 145"/>
                <a:gd name="T5" fmla="*/ 53 h 147"/>
                <a:gd name="T6" fmla="*/ 117 w 145"/>
                <a:gd name="T7" fmla="*/ 101 h 147"/>
                <a:gd name="T8" fmla="*/ 108 w 145"/>
                <a:gd name="T9" fmla="*/ 119 h 147"/>
                <a:gd name="T10" fmla="*/ 99 w 145"/>
                <a:gd name="T11" fmla="*/ 64 h 147"/>
                <a:gd name="T12" fmla="*/ 75 w 145"/>
                <a:gd name="T13" fmla="*/ 55 h 147"/>
                <a:gd name="T14" fmla="*/ 96 w 145"/>
                <a:gd name="T15" fmla="*/ 130 h 147"/>
                <a:gd name="T16" fmla="*/ 145 w 145"/>
                <a:gd name="T17" fmla="*/ 147 h 147"/>
                <a:gd name="T18" fmla="*/ 0 w 145"/>
                <a:gd name="T19" fmla="*/ 130 h 147"/>
                <a:gd name="T20" fmla="*/ 70 w 145"/>
                <a:gd name="T21" fmla="*/ 109 h 147"/>
                <a:gd name="T22" fmla="*/ 45 w 145"/>
                <a:gd name="T23" fmla="*/ 55 h 147"/>
                <a:gd name="T24" fmla="*/ 45 w 145"/>
                <a:gd name="T25" fmla="*/ 106 h 147"/>
                <a:gd name="T26" fmla="*/ 28 w 145"/>
                <a:gd name="T27" fmla="*/ 106 h 147"/>
                <a:gd name="T28" fmla="*/ 20 w 145"/>
                <a:gd name="T29" fmla="*/ 53 h 147"/>
                <a:gd name="T30" fmla="*/ 28 w 145"/>
                <a:gd name="T31" fmla="*/ 16 h 147"/>
                <a:gd name="T32" fmla="*/ 45 w 145"/>
                <a:gd name="T33" fmla="*/ 43 h 147"/>
                <a:gd name="T34" fmla="*/ 71 w 145"/>
                <a:gd name="T35" fmla="*/ 51 h 147"/>
                <a:gd name="T36" fmla="*/ 66 w 145"/>
                <a:gd name="T37" fmla="*/ 16 h 147"/>
                <a:gd name="T38" fmla="*/ 78 w 145"/>
                <a:gd name="T39" fmla="*/ 4 h 147"/>
                <a:gd name="T40" fmla="*/ 74 w 145"/>
                <a:gd name="T41" fmla="*/ 29 h 147"/>
                <a:gd name="T42" fmla="*/ 3 w 145"/>
                <a:gd name="T43" fmla="*/ 144 h 147"/>
                <a:gd name="T44" fmla="*/ 141 w 145"/>
                <a:gd name="T45" fmla="*/ 133 h 147"/>
                <a:gd name="T46" fmla="*/ 3 w 145"/>
                <a:gd name="T47" fmla="*/ 144 h 147"/>
                <a:gd name="T48" fmla="*/ 31 w 145"/>
                <a:gd name="T49" fmla="*/ 82 h 147"/>
                <a:gd name="T50" fmla="*/ 37 w 145"/>
                <a:gd name="T51" fmla="*/ 115 h 147"/>
                <a:gd name="T52" fmla="*/ 42 w 145"/>
                <a:gd name="T53" fmla="*/ 55 h 147"/>
                <a:gd name="T54" fmla="*/ 92 w 145"/>
                <a:gd name="T55" fmla="*/ 129 h 147"/>
                <a:gd name="T56" fmla="*/ 54 w 145"/>
                <a:gd name="T57" fmla="*/ 129 h 147"/>
                <a:gd name="T58" fmla="*/ 103 w 145"/>
                <a:gd name="T59" fmla="*/ 69 h 147"/>
                <a:gd name="T60" fmla="*/ 108 w 145"/>
                <a:gd name="T61" fmla="*/ 115 h 147"/>
                <a:gd name="T62" fmla="*/ 113 w 145"/>
                <a:gd name="T63" fmla="*/ 69 h 147"/>
                <a:gd name="T64" fmla="*/ 114 w 145"/>
                <a:gd name="T65" fmla="*/ 51 h 147"/>
                <a:gd name="T66" fmla="*/ 113 w 145"/>
                <a:gd name="T67" fmla="*/ 21 h 147"/>
                <a:gd name="T68" fmla="*/ 103 w 145"/>
                <a:gd name="T69" fmla="*/ 20 h 147"/>
                <a:gd name="T70" fmla="*/ 114 w 145"/>
                <a:gd name="T71" fmla="*/ 51 h 147"/>
                <a:gd name="T72" fmla="*/ 42 w 145"/>
                <a:gd name="T73" fmla="*/ 20 h 147"/>
                <a:gd name="T74" fmla="*/ 42 w 145"/>
                <a:gd name="T75" fmla="*/ 36 h 147"/>
                <a:gd name="T76" fmla="*/ 34 w 145"/>
                <a:gd name="T77" fmla="*/ 24 h 147"/>
                <a:gd name="T78" fmla="*/ 32 w 145"/>
                <a:gd name="T79" fmla="*/ 41 h 147"/>
                <a:gd name="T80" fmla="*/ 42 w 145"/>
                <a:gd name="T81" fmla="*/ 41 h 147"/>
                <a:gd name="T82" fmla="*/ 103 w 145"/>
                <a:gd name="T83" fmla="*/ 65 h 147"/>
                <a:gd name="T84" fmla="*/ 113 w 145"/>
                <a:gd name="T85" fmla="*/ 55 h 147"/>
                <a:gd name="T86" fmla="*/ 103 w 145"/>
                <a:gd name="T87" fmla="*/ 65 h 147"/>
                <a:gd name="T88" fmla="*/ 72 w 145"/>
                <a:gd name="T89" fmla="*/ 5 h 147"/>
                <a:gd name="T90" fmla="*/ 72 w 145"/>
                <a:gd name="T91" fmla="*/ 1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5" h="147">
                  <a:moveTo>
                    <a:pt x="74" y="51"/>
                  </a:moveTo>
                  <a:cubicBezTo>
                    <a:pt x="83" y="51"/>
                    <a:pt x="91" y="51"/>
                    <a:pt x="99" y="51"/>
                  </a:cubicBezTo>
                  <a:cubicBezTo>
                    <a:pt x="99" y="39"/>
                    <a:pt x="99" y="28"/>
                    <a:pt x="99" y="16"/>
                  </a:cubicBezTo>
                  <a:cubicBezTo>
                    <a:pt x="105" y="16"/>
                    <a:pt x="110" y="16"/>
                    <a:pt x="117" y="16"/>
                  </a:cubicBezTo>
                  <a:cubicBezTo>
                    <a:pt x="117" y="25"/>
                    <a:pt x="117" y="34"/>
                    <a:pt x="117" y="43"/>
                  </a:cubicBezTo>
                  <a:cubicBezTo>
                    <a:pt x="117" y="50"/>
                    <a:pt x="117" y="50"/>
                    <a:pt x="124" y="53"/>
                  </a:cubicBezTo>
                  <a:cubicBezTo>
                    <a:pt x="122" y="54"/>
                    <a:pt x="119" y="55"/>
                    <a:pt x="117" y="56"/>
                  </a:cubicBezTo>
                  <a:cubicBezTo>
                    <a:pt x="117" y="71"/>
                    <a:pt x="117" y="86"/>
                    <a:pt x="117" y="101"/>
                  </a:cubicBezTo>
                  <a:cubicBezTo>
                    <a:pt x="117" y="103"/>
                    <a:pt x="117" y="106"/>
                    <a:pt x="117" y="109"/>
                  </a:cubicBezTo>
                  <a:cubicBezTo>
                    <a:pt x="117" y="114"/>
                    <a:pt x="115" y="119"/>
                    <a:pt x="108" y="119"/>
                  </a:cubicBezTo>
                  <a:cubicBezTo>
                    <a:pt x="102" y="119"/>
                    <a:pt x="99" y="114"/>
                    <a:pt x="99" y="109"/>
                  </a:cubicBezTo>
                  <a:cubicBezTo>
                    <a:pt x="99" y="94"/>
                    <a:pt x="99" y="79"/>
                    <a:pt x="99" y="64"/>
                  </a:cubicBezTo>
                  <a:cubicBezTo>
                    <a:pt x="99" y="61"/>
                    <a:pt x="99" y="59"/>
                    <a:pt x="99" y="55"/>
                  </a:cubicBezTo>
                  <a:cubicBezTo>
                    <a:pt x="91" y="55"/>
                    <a:pt x="83" y="55"/>
                    <a:pt x="75" y="55"/>
                  </a:cubicBezTo>
                  <a:cubicBezTo>
                    <a:pt x="75" y="73"/>
                    <a:pt x="75" y="90"/>
                    <a:pt x="75" y="108"/>
                  </a:cubicBezTo>
                  <a:cubicBezTo>
                    <a:pt x="86" y="111"/>
                    <a:pt x="93" y="117"/>
                    <a:pt x="96" y="130"/>
                  </a:cubicBezTo>
                  <a:cubicBezTo>
                    <a:pt x="112" y="130"/>
                    <a:pt x="128" y="130"/>
                    <a:pt x="145" y="130"/>
                  </a:cubicBezTo>
                  <a:cubicBezTo>
                    <a:pt x="145" y="136"/>
                    <a:pt x="145" y="141"/>
                    <a:pt x="145" y="147"/>
                  </a:cubicBezTo>
                  <a:cubicBezTo>
                    <a:pt x="96" y="147"/>
                    <a:pt x="48" y="147"/>
                    <a:pt x="0" y="147"/>
                  </a:cubicBezTo>
                  <a:cubicBezTo>
                    <a:pt x="0" y="141"/>
                    <a:pt x="0" y="136"/>
                    <a:pt x="0" y="130"/>
                  </a:cubicBezTo>
                  <a:cubicBezTo>
                    <a:pt x="16" y="130"/>
                    <a:pt x="32" y="130"/>
                    <a:pt x="49" y="130"/>
                  </a:cubicBezTo>
                  <a:cubicBezTo>
                    <a:pt x="52" y="118"/>
                    <a:pt x="58" y="110"/>
                    <a:pt x="70" y="109"/>
                  </a:cubicBezTo>
                  <a:cubicBezTo>
                    <a:pt x="70" y="91"/>
                    <a:pt x="70" y="73"/>
                    <a:pt x="70" y="55"/>
                  </a:cubicBezTo>
                  <a:cubicBezTo>
                    <a:pt x="62" y="55"/>
                    <a:pt x="54" y="55"/>
                    <a:pt x="45" y="55"/>
                  </a:cubicBezTo>
                  <a:cubicBezTo>
                    <a:pt x="45" y="64"/>
                    <a:pt x="45" y="72"/>
                    <a:pt x="45" y="80"/>
                  </a:cubicBezTo>
                  <a:cubicBezTo>
                    <a:pt x="45" y="89"/>
                    <a:pt x="45" y="97"/>
                    <a:pt x="45" y="106"/>
                  </a:cubicBezTo>
                  <a:cubicBezTo>
                    <a:pt x="45" y="115"/>
                    <a:pt x="43" y="119"/>
                    <a:pt x="36" y="119"/>
                  </a:cubicBezTo>
                  <a:cubicBezTo>
                    <a:pt x="28" y="118"/>
                    <a:pt x="28" y="112"/>
                    <a:pt x="28" y="106"/>
                  </a:cubicBezTo>
                  <a:cubicBezTo>
                    <a:pt x="28" y="92"/>
                    <a:pt x="28" y="77"/>
                    <a:pt x="28" y="63"/>
                  </a:cubicBezTo>
                  <a:cubicBezTo>
                    <a:pt x="28" y="59"/>
                    <a:pt x="30" y="53"/>
                    <a:pt x="20" y="53"/>
                  </a:cubicBezTo>
                  <a:cubicBezTo>
                    <a:pt x="28" y="52"/>
                    <a:pt x="28" y="48"/>
                    <a:pt x="28" y="43"/>
                  </a:cubicBezTo>
                  <a:cubicBezTo>
                    <a:pt x="28" y="34"/>
                    <a:pt x="28" y="26"/>
                    <a:pt x="28" y="16"/>
                  </a:cubicBezTo>
                  <a:cubicBezTo>
                    <a:pt x="34" y="16"/>
                    <a:pt x="39" y="16"/>
                    <a:pt x="45" y="16"/>
                  </a:cubicBezTo>
                  <a:cubicBezTo>
                    <a:pt x="45" y="25"/>
                    <a:pt x="46" y="34"/>
                    <a:pt x="45" y="43"/>
                  </a:cubicBezTo>
                  <a:cubicBezTo>
                    <a:pt x="45" y="50"/>
                    <a:pt x="47" y="52"/>
                    <a:pt x="53" y="52"/>
                  </a:cubicBezTo>
                  <a:cubicBezTo>
                    <a:pt x="59" y="51"/>
                    <a:pt x="64" y="51"/>
                    <a:pt x="71" y="51"/>
                  </a:cubicBezTo>
                  <a:cubicBezTo>
                    <a:pt x="71" y="41"/>
                    <a:pt x="71" y="31"/>
                    <a:pt x="70" y="22"/>
                  </a:cubicBezTo>
                  <a:cubicBezTo>
                    <a:pt x="70" y="20"/>
                    <a:pt x="68" y="18"/>
                    <a:pt x="66" y="16"/>
                  </a:cubicBezTo>
                  <a:cubicBezTo>
                    <a:pt x="63" y="12"/>
                    <a:pt x="63" y="8"/>
                    <a:pt x="66" y="4"/>
                  </a:cubicBezTo>
                  <a:cubicBezTo>
                    <a:pt x="70" y="0"/>
                    <a:pt x="74" y="0"/>
                    <a:pt x="78" y="4"/>
                  </a:cubicBezTo>
                  <a:cubicBezTo>
                    <a:pt x="82" y="7"/>
                    <a:pt x="83" y="13"/>
                    <a:pt x="79" y="16"/>
                  </a:cubicBezTo>
                  <a:cubicBezTo>
                    <a:pt x="74" y="19"/>
                    <a:pt x="74" y="24"/>
                    <a:pt x="74" y="29"/>
                  </a:cubicBezTo>
                  <a:cubicBezTo>
                    <a:pt x="74" y="36"/>
                    <a:pt x="74" y="43"/>
                    <a:pt x="74" y="51"/>
                  </a:cubicBezTo>
                  <a:close/>
                  <a:moveTo>
                    <a:pt x="3" y="144"/>
                  </a:moveTo>
                  <a:cubicBezTo>
                    <a:pt x="50" y="144"/>
                    <a:pt x="95" y="144"/>
                    <a:pt x="141" y="144"/>
                  </a:cubicBezTo>
                  <a:cubicBezTo>
                    <a:pt x="141" y="140"/>
                    <a:pt x="141" y="137"/>
                    <a:pt x="141" y="133"/>
                  </a:cubicBezTo>
                  <a:cubicBezTo>
                    <a:pt x="95" y="133"/>
                    <a:pt x="49" y="133"/>
                    <a:pt x="3" y="133"/>
                  </a:cubicBezTo>
                  <a:cubicBezTo>
                    <a:pt x="3" y="137"/>
                    <a:pt x="3" y="140"/>
                    <a:pt x="3" y="144"/>
                  </a:cubicBezTo>
                  <a:close/>
                  <a:moveTo>
                    <a:pt x="31" y="55"/>
                  </a:moveTo>
                  <a:cubicBezTo>
                    <a:pt x="31" y="64"/>
                    <a:pt x="31" y="73"/>
                    <a:pt x="31" y="82"/>
                  </a:cubicBezTo>
                  <a:cubicBezTo>
                    <a:pt x="31" y="91"/>
                    <a:pt x="31" y="100"/>
                    <a:pt x="31" y="109"/>
                  </a:cubicBezTo>
                  <a:cubicBezTo>
                    <a:pt x="32" y="111"/>
                    <a:pt x="35" y="113"/>
                    <a:pt x="37" y="115"/>
                  </a:cubicBezTo>
                  <a:cubicBezTo>
                    <a:pt x="38" y="114"/>
                    <a:pt x="42" y="112"/>
                    <a:pt x="42" y="110"/>
                  </a:cubicBezTo>
                  <a:cubicBezTo>
                    <a:pt x="42" y="92"/>
                    <a:pt x="42" y="73"/>
                    <a:pt x="42" y="55"/>
                  </a:cubicBezTo>
                  <a:cubicBezTo>
                    <a:pt x="38" y="55"/>
                    <a:pt x="35" y="55"/>
                    <a:pt x="31" y="55"/>
                  </a:cubicBezTo>
                  <a:close/>
                  <a:moveTo>
                    <a:pt x="92" y="129"/>
                  </a:moveTo>
                  <a:cubicBezTo>
                    <a:pt x="89" y="117"/>
                    <a:pt x="82" y="111"/>
                    <a:pt x="71" y="112"/>
                  </a:cubicBezTo>
                  <a:cubicBezTo>
                    <a:pt x="61" y="112"/>
                    <a:pt x="54" y="119"/>
                    <a:pt x="54" y="129"/>
                  </a:cubicBezTo>
                  <a:cubicBezTo>
                    <a:pt x="66" y="129"/>
                    <a:pt x="79" y="129"/>
                    <a:pt x="92" y="129"/>
                  </a:cubicBezTo>
                  <a:close/>
                  <a:moveTo>
                    <a:pt x="103" y="69"/>
                  </a:moveTo>
                  <a:cubicBezTo>
                    <a:pt x="103" y="83"/>
                    <a:pt x="102" y="96"/>
                    <a:pt x="103" y="110"/>
                  </a:cubicBezTo>
                  <a:cubicBezTo>
                    <a:pt x="103" y="112"/>
                    <a:pt x="106" y="114"/>
                    <a:pt x="108" y="115"/>
                  </a:cubicBezTo>
                  <a:cubicBezTo>
                    <a:pt x="110" y="114"/>
                    <a:pt x="113" y="112"/>
                    <a:pt x="113" y="110"/>
                  </a:cubicBezTo>
                  <a:cubicBezTo>
                    <a:pt x="114" y="96"/>
                    <a:pt x="113" y="83"/>
                    <a:pt x="113" y="69"/>
                  </a:cubicBezTo>
                  <a:cubicBezTo>
                    <a:pt x="110" y="69"/>
                    <a:pt x="106" y="69"/>
                    <a:pt x="103" y="69"/>
                  </a:cubicBezTo>
                  <a:close/>
                  <a:moveTo>
                    <a:pt x="114" y="51"/>
                  </a:moveTo>
                  <a:cubicBezTo>
                    <a:pt x="110" y="42"/>
                    <a:pt x="120" y="30"/>
                    <a:pt x="107" y="24"/>
                  </a:cubicBezTo>
                  <a:cubicBezTo>
                    <a:pt x="109" y="23"/>
                    <a:pt x="111" y="22"/>
                    <a:pt x="113" y="21"/>
                  </a:cubicBezTo>
                  <a:cubicBezTo>
                    <a:pt x="113" y="21"/>
                    <a:pt x="113" y="20"/>
                    <a:pt x="113" y="20"/>
                  </a:cubicBezTo>
                  <a:cubicBezTo>
                    <a:pt x="110" y="20"/>
                    <a:pt x="107" y="20"/>
                    <a:pt x="103" y="20"/>
                  </a:cubicBezTo>
                  <a:cubicBezTo>
                    <a:pt x="103" y="30"/>
                    <a:pt x="103" y="41"/>
                    <a:pt x="103" y="51"/>
                  </a:cubicBezTo>
                  <a:cubicBezTo>
                    <a:pt x="107" y="51"/>
                    <a:pt x="110" y="51"/>
                    <a:pt x="114" y="51"/>
                  </a:cubicBezTo>
                  <a:close/>
                  <a:moveTo>
                    <a:pt x="42" y="22"/>
                  </a:moveTo>
                  <a:cubicBezTo>
                    <a:pt x="42" y="21"/>
                    <a:pt x="42" y="20"/>
                    <a:pt x="42" y="20"/>
                  </a:cubicBezTo>
                  <a:cubicBezTo>
                    <a:pt x="38" y="20"/>
                    <a:pt x="35" y="20"/>
                    <a:pt x="32" y="20"/>
                  </a:cubicBezTo>
                  <a:cubicBezTo>
                    <a:pt x="29" y="37"/>
                    <a:pt x="30" y="38"/>
                    <a:pt x="42" y="36"/>
                  </a:cubicBezTo>
                  <a:cubicBezTo>
                    <a:pt x="42" y="33"/>
                    <a:pt x="42" y="30"/>
                    <a:pt x="42" y="27"/>
                  </a:cubicBezTo>
                  <a:cubicBezTo>
                    <a:pt x="40" y="26"/>
                    <a:pt x="38" y="26"/>
                    <a:pt x="34" y="24"/>
                  </a:cubicBezTo>
                  <a:cubicBezTo>
                    <a:pt x="38" y="23"/>
                    <a:pt x="40" y="22"/>
                    <a:pt x="42" y="22"/>
                  </a:cubicBezTo>
                  <a:close/>
                  <a:moveTo>
                    <a:pt x="32" y="41"/>
                  </a:moveTo>
                  <a:cubicBezTo>
                    <a:pt x="30" y="52"/>
                    <a:pt x="31" y="52"/>
                    <a:pt x="42" y="51"/>
                  </a:cubicBezTo>
                  <a:cubicBezTo>
                    <a:pt x="42" y="47"/>
                    <a:pt x="42" y="44"/>
                    <a:pt x="42" y="41"/>
                  </a:cubicBezTo>
                  <a:cubicBezTo>
                    <a:pt x="38" y="41"/>
                    <a:pt x="35" y="41"/>
                    <a:pt x="32" y="41"/>
                  </a:cubicBezTo>
                  <a:close/>
                  <a:moveTo>
                    <a:pt x="103" y="65"/>
                  </a:moveTo>
                  <a:cubicBezTo>
                    <a:pt x="107" y="65"/>
                    <a:pt x="110" y="65"/>
                    <a:pt x="113" y="65"/>
                  </a:cubicBezTo>
                  <a:cubicBezTo>
                    <a:pt x="113" y="62"/>
                    <a:pt x="113" y="58"/>
                    <a:pt x="113" y="55"/>
                  </a:cubicBezTo>
                  <a:cubicBezTo>
                    <a:pt x="109" y="55"/>
                    <a:pt x="106" y="55"/>
                    <a:pt x="103" y="55"/>
                  </a:cubicBezTo>
                  <a:cubicBezTo>
                    <a:pt x="103" y="59"/>
                    <a:pt x="103" y="62"/>
                    <a:pt x="103" y="65"/>
                  </a:cubicBezTo>
                  <a:close/>
                  <a:moveTo>
                    <a:pt x="80" y="10"/>
                  </a:moveTo>
                  <a:cubicBezTo>
                    <a:pt x="76" y="7"/>
                    <a:pt x="74" y="5"/>
                    <a:pt x="72" y="5"/>
                  </a:cubicBezTo>
                  <a:cubicBezTo>
                    <a:pt x="70" y="5"/>
                    <a:pt x="68" y="8"/>
                    <a:pt x="67" y="11"/>
                  </a:cubicBezTo>
                  <a:cubicBezTo>
                    <a:pt x="67" y="12"/>
                    <a:pt x="71" y="15"/>
                    <a:pt x="72" y="15"/>
                  </a:cubicBezTo>
                  <a:cubicBezTo>
                    <a:pt x="74" y="15"/>
                    <a:pt x="77" y="13"/>
                    <a:pt x="8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8"/>
            <p:cNvSpPr>
              <a:spLocks noEditPoints="1"/>
            </p:cNvSpPr>
            <p:nvPr/>
          </p:nvSpPr>
          <p:spPr bwMode="auto">
            <a:xfrm>
              <a:off x="927100" y="1939926"/>
              <a:ext cx="549275" cy="546100"/>
            </a:xfrm>
            <a:custGeom>
              <a:avLst/>
              <a:gdLst>
                <a:gd name="T0" fmla="*/ 122 w 146"/>
                <a:gd name="T1" fmla="*/ 129 h 145"/>
                <a:gd name="T2" fmla="*/ 144 w 146"/>
                <a:gd name="T3" fmla="*/ 145 h 145"/>
                <a:gd name="T4" fmla="*/ 0 w 146"/>
                <a:gd name="T5" fmla="*/ 135 h 145"/>
                <a:gd name="T6" fmla="*/ 84 w 146"/>
                <a:gd name="T7" fmla="*/ 128 h 145"/>
                <a:gd name="T8" fmla="*/ 50 w 146"/>
                <a:gd name="T9" fmla="*/ 124 h 145"/>
                <a:gd name="T10" fmla="*/ 79 w 146"/>
                <a:gd name="T11" fmla="*/ 106 h 145"/>
                <a:gd name="T12" fmla="*/ 75 w 146"/>
                <a:gd name="T13" fmla="*/ 113 h 145"/>
                <a:gd name="T14" fmla="*/ 84 w 146"/>
                <a:gd name="T15" fmla="*/ 95 h 145"/>
                <a:gd name="T16" fmla="*/ 50 w 146"/>
                <a:gd name="T17" fmla="*/ 93 h 145"/>
                <a:gd name="T18" fmla="*/ 98 w 146"/>
                <a:gd name="T19" fmla="*/ 66 h 145"/>
                <a:gd name="T20" fmla="*/ 74 w 146"/>
                <a:gd name="T21" fmla="*/ 79 h 145"/>
                <a:gd name="T22" fmla="*/ 61 w 146"/>
                <a:gd name="T23" fmla="*/ 81 h 145"/>
                <a:gd name="T24" fmla="*/ 50 w 146"/>
                <a:gd name="T25" fmla="*/ 77 h 145"/>
                <a:gd name="T26" fmla="*/ 39 w 146"/>
                <a:gd name="T27" fmla="*/ 78 h 145"/>
                <a:gd name="T28" fmla="*/ 56 w 146"/>
                <a:gd name="T29" fmla="*/ 55 h 145"/>
                <a:gd name="T30" fmla="*/ 60 w 146"/>
                <a:gd name="T31" fmla="*/ 0 h 145"/>
                <a:gd name="T32" fmla="*/ 77 w 146"/>
                <a:gd name="T33" fmla="*/ 8 h 145"/>
                <a:gd name="T34" fmla="*/ 90 w 146"/>
                <a:gd name="T35" fmla="*/ 22 h 145"/>
                <a:gd name="T36" fmla="*/ 112 w 146"/>
                <a:gd name="T37" fmla="*/ 124 h 145"/>
                <a:gd name="T38" fmla="*/ 82 w 146"/>
                <a:gd name="T39" fmla="*/ 35 h 145"/>
                <a:gd name="T40" fmla="*/ 81 w 146"/>
                <a:gd name="T41" fmla="*/ 52 h 145"/>
                <a:gd name="T42" fmla="*/ 102 w 146"/>
                <a:gd name="T43" fmla="*/ 63 h 145"/>
                <a:gd name="T44" fmla="*/ 89 w 146"/>
                <a:gd name="T45" fmla="*/ 96 h 145"/>
                <a:gd name="T46" fmla="*/ 107 w 146"/>
                <a:gd name="T47" fmla="*/ 127 h 145"/>
                <a:gd name="T48" fmla="*/ 118 w 146"/>
                <a:gd name="T49" fmla="*/ 101 h 145"/>
                <a:gd name="T50" fmla="*/ 82 w 146"/>
                <a:gd name="T51" fmla="*/ 23 h 145"/>
                <a:gd name="T52" fmla="*/ 142 w 146"/>
                <a:gd name="T53" fmla="*/ 141 h 145"/>
                <a:gd name="T54" fmla="*/ 77 w 146"/>
                <a:gd name="T55" fmla="*/ 17 h 145"/>
                <a:gd name="T56" fmla="*/ 59 w 146"/>
                <a:gd name="T57" fmla="*/ 26 h 145"/>
                <a:gd name="T58" fmla="*/ 64 w 146"/>
                <a:gd name="T59" fmla="*/ 58 h 145"/>
                <a:gd name="T60" fmla="*/ 77 w 146"/>
                <a:gd name="T61" fmla="*/ 17 h 145"/>
                <a:gd name="T62" fmla="*/ 57 w 146"/>
                <a:gd name="T63" fmla="*/ 76 h 145"/>
                <a:gd name="T64" fmla="*/ 47 w 146"/>
                <a:gd name="T65" fmla="*/ 56 h 145"/>
                <a:gd name="T66" fmla="*/ 63 w 146"/>
                <a:gd name="T67" fmla="*/ 3 h 145"/>
                <a:gd name="T68" fmla="*/ 74 w 146"/>
                <a:gd name="T69" fmla="*/ 13 h 145"/>
                <a:gd name="T70" fmla="*/ 87 w 146"/>
                <a:gd name="T71" fmla="*/ 52 h 145"/>
                <a:gd name="T72" fmla="*/ 87 w 146"/>
                <a:gd name="T73" fmla="*/ 38 h 145"/>
                <a:gd name="T74" fmla="*/ 87 w 146"/>
                <a:gd name="T75" fmla="*/ 5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6" h="145">
                  <a:moveTo>
                    <a:pt x="112" y="124"/>
                  </a:moveTo>
                  <a:cubicBezTo>
                    <a:pt x="114" y="126"/>
                    <a:pt x="118" y="128"/>
                    <a:pt x="122" y="129"/>
                  </a:cubicBezTo>
                  <a:cubicBezTo>
                    <a:pt x="127" y="131"/>
                    <a:pt x="132" y="132"/>
                    <a:pt x="138" y="133"/>
                  </a:cubicBezTo>
                  <a:cubicBezTo>
                    <a:pt x="145" y="134"/>
                    <a:pt x="146" y="138"/>
                    <a:pt x="144" y="145"/>
                  </a:cubicBezTo>
                  <a:cubicBezTo>
                    <a:pt x="96" y="145"/>
                    <a:pt x="48" y="145"/>
                    <a:pt x="0" y="145"/>
                  </a:cubicBezTo>
                  <a:cubicBezTo>
                    <a:pt x="0" y="141"/>
                    <a:pt x="0" y="139"/>
                    <a:pt x="0" y="135"/>
                  </a:cubicBezTo>
                  <a:cubicBezTo>
                    <a:pt x="14" y="133"/>
                    <a:pt x="28" y="129"/>
                    <a:pt x="42" y="128"/>
                  </a:cubicBezTo>
                  <a:cubicBezTo>
                    <a:pt x="56" y="127"/>
                    <a:pt x="70" y="128"/>
                    <a:pt x="84" y="128"/>
                  </a:cubicBezTo>
                  <a:cubicBezTo>
                    <a:pt x="84" y="124"/>
                    <a:pt x="84" y="121"/>
                    <a:pt x="84" y="117"/>
                  </a:cubicBezTo>
                  <a:cubicBezTo>
                    <a:pt x="72" y="115"/>
                    <a:pt x="61" y="118"/>
                    <a:pt x="50" y="124"/>
                  </a:cubicBezTo>
                  <a:cubicBezTo>
                    <a:pt x="50" y="123"/>
                    <a:pt x="50" y="122"/>
                    <a:pt x="49" y="121"/>
                  </a:cubicBezTo>
                  <a:cubicBezTo>
                    <a:pt x="59" y="116"/>
                    <a:pt x="69" y="111"/>
                    <a:pt x="79" y="106"/>
                  </a:cubicBezTo>
                  <a:cubicBezTo>
                    <a:pt x="80" y="107"/>
                    <a:pt x="80" y="107"/>
                    <a:pt x="81" y="108"/>
                  </a:cubicBezTo>
                  <a:cubicBezTo>
                    <a:pt x="79" y="109"/>
                    <a:pt x="77" y="111"/>
                    <a:pt x="75" y="113"/>
                  </a:cubicBezTo>
                  <a:cubicBezTo>
                    <a:pt x="78" y="113"/>
                    <a:pt x="81" y="113"/>
                    <a:pt x="84" y="113"/>
                  </a:cubicBezTo>
                  <a:cubicBezTo>
                    <a:pt x="84" y="107"/>
                    <a:pt x="84" y="102"/>
                    <a:pt x="84" y="95"/>
                  </a:cubicBezTo>
                  <a:cubicBezTo>
                    <a:pt x="73" y="95"/>
                    <a:pt x="61" y="95"/>
                    <a:pt x="50" y="95"/>
                  </a:cubicBezTo>
                  <a:cubicBezTo>
                    <a:pt x="50" y="94"/>
                    <a:pt x="50" y="93"/>
                    <a:pt x="50" y="93"/>
                  </a:cubicBezTo>
                  <a:cubicBezTo>
                    <a:pt x="66" y="93"/>
                    <a:pt x="82" y="93"/>
                    <a:pt x="98" y="93"/>
                  </a:cubicBezTo>
                  <a:cubicBezTo>
                    <a:pt x="98" y="83"/>
                    <a:pt x="98" y="75"/>
                    <a:pt x="98" y="66"/>
                  </a:cubicBezTo>
                  <a:cubicBezTo>
                    <a:pt x="94" y="66"/>
                    <a:pt x="88" y="65"/>
                    <a:pt x="85" y="67"/>
                  </a:cubicBezTo>
                  <a:cubicBezTo>
                    <a:pt x="80" y="69"/>
                    <a:pt x="77" y="75"/>
                    <a:pt x="74" y="79"/>
                  </a:cubicBezTo>
                  <a:cubicBezTo>
                    <a:pt x="72" y="82"/>
                    <a:pt x="71" y="85"/>
                    <a:pt x="69" y="88"/>
                  </a:cubicBezTo>
                  <a:cubicBezTo>
                    <a:pt x="67" y="86"/>
                    <a:pt x="64" y="83"/>
                    <a:pt x="61" y="81"/>
                  </a:cubicBezTo>
                  <a:cubicBezTo>
                    <a:pt x="62" y="81"/>
                    <a:pt x="62" y="80"/>
                    <a:pt x="63" y="80"/>
                  </a:cubicBezTo>
                  <a:cubicBezTo>
                    <a:pt x="59" y="79"/>
                    <a:pt x="55" y="78"/>
                    <a:pt x="50" y="77"/>
                  </a:cubicBezTo>
                  <a:cubicBezTo>
                    <a:pt x="50" y="78"/>
                    <a:pt x="49" y="80"/>
                    <a:pt x="47" y="82"/>
                  </a:cubicBezTo>
                  <a:cubicBezTo>
                    <a:pt x="44" y="84"/>
                    <a:pt x="39" y="82"/>
                    <a:pt x="39" y="78"/>
                  </a:cubicBezTo>
                  <a:cubicBezTo>
                    <a:pt x="40" y="69"/>
                    <a:pt x="43" y="61"/>
                    <a:pt x="44" y="52"/>
                  </a:cubicBezTo>
                  <a:cubicBezTo>
                    <a:pt x="49" y="53"/>
                    <a:pt x="52" y="54"/>
                    <a:pt x="56" y="55"/>
                  </a:cubicBezTo>
                  <a:cubicBezTo>
                    <a:pt x="56" y="47"/>
                    <a:pt x="56" y="39"/>
                    <a:pt x="56" y="32"/>
                  </a:cubicBezTo>
                  <a:cubicBezTo>
                    <a:pt x="57" y="21"/>
                    <a:pt x="59" y="11"/>
                    <a:pt x="60" y="0"/>
                  </a:cubicBezTo>
                  <a:cubicBezTo>
                    <a:pt x="66" y="0"/>
                    <a:pt x="71" y="0"/>
                    <a:pt x="77" y="0"/>
                  </a:cubicBezTo>
                  <a:cubicBezTo>
                    <a:pt x="77" y="2"/>
                    <a:pt x="77" y="5"/>
                    <a:pt x="77" y="8"/>
                  </a:cubicBezTo>
                  <a:cubicBezTo>
                    <a:pt x="78" y="14"/>
                    <a:pt x="79" y="20"/>
                    <a:pt x="87" y="21"/>
                  </a:cubicBezTo>
                  <a:cubicBezTo>
                    <a:pt x="88" y="21"/>
                    <a:pt x="89" y="22"/>
                    <a:pt x="90" y="22"/>
                  </a:cubicBezTo>
                  <a:cubicBezTo>
                    <a:pt x="112" y="41"/>
                    <a:pt x="126" y="64"/>
                    <a:pt x="123" y="95"/>
                  </a:cubicBezTo>
                  <a:cubicBezTo>
                    <a:pt x="121" y="104"/>
                    <a:pt x="116" y="113"/>
                    <a:pt x="112" y="124"/>
                  </a:cubicBezTo>
                  <a:close/>
                  <a:moveTo>
                    <a:pt x="82" y="23"/>
                  </a:moveTo>
                  <a:cubicBezTo>
                    <a:pt x="82" y="28"/>
                    <a:pt x="82" y="31"/>
                    <a:pt x="82" y="35"/>
                  </a:cubicBezTo>
                  <a:cubicBezTo>
                    <a:pt x="90" y="35"/>
                    <a:pt x="95" y="37"/>
                    <a:pt x="95" y="43"/>
                  </a:cubicBezTo>
                  <a:cubicBezTo>
                    <a:pt x="95" y="52"/>
                    <a:pt x="88" y="52"/>
                    <a:pt x="81" y="52"/>
                  </a:cubicBezTo>
                  <a:cubicBezTo>
                    <a:pt x="81" y="56"/>
                    <a:pt x="81" y="59"/>
                    <a:pt x="81" y="63"/>
                  </a:cubicBezTo>
                  <a:cubicBezTo>
                    <a:pt x="88" y="63"/>
                    <a:pt x="95" y="63"/>
                    <a:pt x="102" y="63"/>
                  </a:cubicBezTo>
                  <a:cubicBezTo>
                    <a:pt x="102" y="74"/>
                    <a:pt x="102" y="84"/>
                    <a:pt x="102" y="95"/>
                  </a:cubicBezTo>
                  <a:cubicBezTo>
                    <a:pt x="97" y="95"/>
                    <a:pt x="93" y="95"/>
                    <a:pt x="89" y="96"/>
                  </a:cubicBezTo>
                  <a:cubicBezTo>
                    <a:pt x="89" y="107"/>
                    <a:pt x="89" y="117"/>
                    <a:pt x="89" y="127"/>
                  </a:cubicBezTo>
                  <a:cubicBezTo>
                    <a:pt x="96" y="127"/>
                    <a:pt x="102" y="127"/>
                    <a:pt x="107" y="127"/>
                  </a:cubicBezTo>
                  <a:cubicBezTo>
                    <a:pt x="108" y="123"/>
                    <a:pt x="109" y="120"/>
                    <a:pt x="111" y="117"/>
                  </a:cubicBezTo>
                  <a:cubicBezTo>
                    <a:pt x="113" y="111"/>
                    <a:pt x="116" y="107"/>
                    <a:pt x="118" y="101"/>
                  </a:cubicBezTo>
                  <a:cubicBezTo>
                    <a:pt x="127" y="73"/>
                    <a:pt x="106" y="38"/>
                    <a:pt x="87" y="25"/>
                  </a:cubicBezTo>
                  <a:cubicBezTo>
                    <a:pt x="86" y="24"/>
                    <a:pt x="84" y="24"/>
                    <a:pt x="82" y="23"/>
                  </a:cubicBezTo>
                  <a:close/>
                  <a:moveTo>
                    <a:pt x="1" y="141"/>
                  </a:moveTo>
                  <a:cubicBezTo>
                    <a:pt x="49" y="141"/>
                    <a:pt x="95" y="141"/>
                    <a:pt x="142" y="141"/>
                  </a:cubicBezTo>
                  <a:cubicBezTo>
                    <a:pt x="131" y="127"/>
                    <a:pt x="18" y="127"/>
                    <a:pt x="1" y="141"/>
                  </a:cubicBezTo>
                  <a:close/>
                  <a:moveTo>
                    <a:pt x="77" y="17"/>
                  </a:moveTo>
                  <a:cubicBezTo>
                    <a:pt x="73" y="17"/>
                    <a:pt x="71" y="17"/>
                    <a:pt x="68" y="17"/>
                  </a:cubicBezTo>
                  <a:cubicBezTo>
                    <a:pt x="61" y="15"/>
                    <a:pt x="59" y="19"/>
                    <a:pt x="59" y="26"/>
                  </a:cubicBezTo>
                  <a:cubicBezTo>
                    <a:pt x="60" y="34"/>
                    <a:pt x="59" y="43"/>
                    <a:pt x="60" y="51"/>
                  </a:cubicBezTo>
                  <a:cubicBezTo>
                    <a:pt x="60" y="54"/>
                    <a:pt x="62" y="57"/>
                    <a:pt x="64" y="58"/>
                  </a:cubicBezTo>
                  <a:cubicBezTo>
                    <a:pt x="68" y="60"/>
                    <a:pt x="72" y="61"/>
                    <a:pt x="77" y="62"/>
                  </a:cubicBezTo>
                  <a:cubicBezTo>
                    <a:pt x="77" y="47"/>
                    <a:pt x="77" y="32"/>
                    <a:pt x="77" y="17"/>
                  </a:cubicBezTo>
                  <a:close/>
                  <a:moveTo>
                    <a:pt x="47" y="56"/>
                  </a:moveTo>
                  <a:cubicBezTo>
                    <a:pt x="46" y="61"/>
                    <a:pt x="52" y="74"/>
                    <a:pt x="57" y="76"/>
                  </a:cubicBezTo>
                  <a:cubicBezTo>
                    <a:pt x="61" y="77"/>
                    <a:pt x="74" y="71"/>
                    <a:pt x="77" y="66"/>
                  </a:cubicBezTo>
                  <a:cubicBezTo>
                    <a:pt x="67" y="62"/>
                    <a:pt x="57" y="59"/>
                    <a:pt x="47" y="56"/>
                  </a:cubicBezTo>
                  <a:close/>
                  <a:moveTo>
                    <a:pt x="74" y="3"/>
                  </a:moveTo>
                  <a:cubicBezTo>
                    <a:pt x="70" y="3"/>
                    <a:pt x="67" y="3"/>
                    <a:pt x="63" y="3"/>
                  </a:cubicBezTo>
                  <a:cubicBezTo>
                    <a:pt x="63" y="7"/>
                    <a:pt x="63" y="10"/>
                    <a:pt x="63" y="13"/>
                  </a:cubicBezTo>
                  <a:cubicBezTo>
                    <a:pt x="67" y="13"/>
                    <a:pt x="70" y="13"/>
                    <a:pt x="74" y="13"/>
                  </a:cubicBezTo>
                  <a:cubicBezTo>
                    <a:pt x="74" y="9"/>
                    <a:pt x="74" y="6"/>
                    <a:pt x="74" y="3"/>
                  </a:cubicBezTo>
                  <a:close/>
                  <a:moveTo>
                    <a:pt x="87" y="52"/>
                  </a:moveTo>
                  <a:cubicBezTo>
                    <a:pt x="89" y="47"/>
                    <a:pt x="91" y="45"/>
                    <a:pt x="91" y="43"/>
                  </a:cubicBezTo>
                  <a:cubicBezTo>
                    <a:pt x="91" y="41"/>
                    <a:pt x="88" y="38"/>
                    <a:pt x="87" y="38"/>
                  </a:cubicBezTo>
                  <a:cubicBezTo>
                    <a:pt x="85" y="39"/>
                    <a:pt x="82" y="42"/>
                    <a:pt x="81" y="44"/>
                  </a:cubicBezTo>
                  <a:cubicBezTo>
                    <a:pt x="81" y="45"/>
                    <a:pt x="84" y="48"/>
                    <a:pt x="87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9"/>
            <p:cNvSpPr>
              <a:spLocks noEditPoints="1"/>
            </p:cNvSpPr>
            <p:nvPr/>
          </p:nvSpPr>
          <p:spPr bwMode="auto">
            <a:xfrm>
              <a:off x="779463" y="2609851"/>
              <a:ext cx="565150" cy="558800"/>
            </a:xfrm>
            <a:custGeom>
              <a:avLst/>
              <a:gdLst>
                <a:gd name="T0" fmla="*/ 123 w 150"/>
                <a:gd name="T1" fmla="*/ 108 h 148"/>
                <a:gd name="T2" fmla="*/ 91 w 150"/>
                <a:gd name="T3" fmla="*/ 95 h 148"/>
                <a:gd name="T4" fmla="*/ 86 w 150"/>
                <a:gd name="T5" fmla="*/ 138 h 148"/>
                <a:gd name="T6" fmla="*/ 70 w 150"/>
                <a:gd name="T7" fmla="*/ 123 h 148"/>
                <a:gd name="T8" fmla="*/ 53 w 150"/>
                <a:gd name="T9" fmla="*/ 96 h 148"/>
                <a:gd name="T10" fmla="*/ 26 w 150"/>
                <a:gd name="T11" fmla="*/ 108 h 148"/>
                <a:gd name="T12" fmla="*/ 6 w 150"/>
                <a:gd name="T13" fmla="*/ 98 h 148"/>
                <a:gd name="T14" fmla="*/ 42 w 150"/>
                <a:gd name="T15" fmla="*/ 61 h 148"/>
                <a:gd name="T16" fmla="*/ 4 w 150"/>
                <a:gd name="T17" fmla="*/ 36 h 148"/>
                <a:gd name="T18" fmla="*/ 46 w 150"/>
                <a:gd name="T19" fmla="*/ 52 h 148"/>
                <a:gd name="T20" fmla="*/ 71 w 150"/>
                <a:gd name="T21" fmla="*/ 38 h 148"/>
                <a:gd name="T22" fmla="*/ 75 w 150"/>
                <a:gd name="T23" fmla="*/ 1 h 148"/>
                <a:gd name="T24" fmla="*/ 79 w 150"/>
                <a:gd name="T25" fmla="*/ 38 h 148"/>
                <a:gd name="T26" fmla="*/ 106 w 150"/>
                <a:gd name="T27" fmla="*/ 53 h 148"/>
                <a:gd name="T28" fmla="*/ 146 w 150"/>
                <a:gd name="T29" fmla="*/ 36 h 148"/>
                <a:gd name="T30" fmla="*/ 109 w 150"/>
                <a:gd name="T31" fmla="*/ 58 h 148"/>
                <a:gd name="T32" fmla="*/ 123 w 150"/>
                <a:gd name="T33" fmla="*/ 97 h 148"/>
                <a:gd name="T34" fmla="*/ 100 w 150"/>
                <a:gd name="T35" fmla="*/ 74 h 148"/>
                <a:gd name="T36" fmla="*/ 71 w 150"/>
                <a:gd name="T37" fmla="*/ 53 h 148"/>
                <a:gd name="T38" fmla="*/ 59 w 150"/>
                <a:gd name="T39" fmla="*/ 88 h 148"/>
                <a:gd name="T40" fmla="*/ 95 w 150"/>
                <a:gd name="T41" fmla="*/ 81 h 148"/>
                <a:gd name="T42" fmla="*/ 146 w 150"/>
                <a:gd name="T43" fmla="*/ 40 h 148"/>
                <a:gd name="T44" fmla="*/ 135 w 150"/>
                <a:gd name="T45" fmla="*/ 50 h 148"/>
                <a:gd name="T46" fmla="*/ 16 w 150"/>
                <a:gd name="T47" fmla="*/ 116 h 148"/>
                <a:gd name="T48" fmla="*/ 6 w 150"/>
                <a:gd name="T49" fmla="*/ 106 h 148"/>
                <a:gd name="T50" fmla="*/ 77 w 150"/>
                <a:gd name="T51" fmla="*/ 145 h 148"/>
                <a:gd name="T52" fmla="*/ 66 w 150"/>
                <a:gd name="T53" fmla="*/ 134 h 148"/>
                <a:gd name="T54" fmla="*/ 25 w 150"/>
                <a:gd name="T55" fmla="*/ 40 h 148"/>
                <a:gd name="T56" fmla="*/ 14 w 150"/>
                <a:gd name="T57" fmla="*/ 50 h 148"/>
                <a:gd name="T58" fmla="*/ 73 w 150"/>
                <a:gd name="T59" fmla="*/ 3 h 148"/>
                <a:gd name="T60" fmla="*/ 84 w 150"/>
                <a:gd name="T61" fmla="*/ 13 h 148"/>
                <a:gd name="T62" fmla="*/ 136 w 150"/>
                <a:gd name="T63" fmla="*/ 115 h 148"/>
                <a:gd name="T64" fmla="*/ 127 w 150"/>
                <a:gd name="T65" fmla="*/ 104 h 148"/>
                <a:gd name="T66" fmla="*/ 49 w 150"/>
                <a:gd name="T67" fmla="*/ 93 h 148"/>
                <a:gd name="T68" fmla="*/ 83 w 150"/>
                <a:gd name="T69" fmla="*/ 103 h 148"/>
                <a:gd name="T70" fmla="*/ 75 w 150"/>
                <a:gd name="T71" fmla="*/ 107 h 148"/>
                <a:gd name="T72" fmla="*/ 80 w 150"/>
                <a:gd name="T73" fmla="*/ 45 h 148"/>
                <a:gd name="T74" fmla="*/ 75 w 150"/>
                <a:gd name="T75" fmla="*/ 53 h 148"/>
                <a:gd name="T76" fmla="*/ 45 w 150"/>
                <a:gd name="T77" fmla="*/ 60 h 148"/>
                <a:gd name="T78" fmla="*/ 100 w 150"/>
                <a:gd name="T79" fmla="*/ 67 h 148"/>
                <a:gd name="T80" fmla="*/ 95 w 150"/>
                <a:gd name="T81" fmla="*/ 59 h 148"/>
                <a:gd name="T82" fmla="*/ 105 w 150"/>
                <a:gd name="T83" fmla="*/ 88 h 148"/>
                <a:gd name="T84" fmla="*/ 100 w 150"/>
                <a:gd name="T85" fmla="*/ 9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0" h="148">
                  <a:moveTo>
                    <a:pt x="148" y="109"/>
                  </a:moveTo>
                  <a:cubicBezTo>
                    <a:pt x="147" y="113"/>
                    <a:pt x="144" y="117"/>
                    <a:pt x="137" y="118"/>
                  </a:cubicBezTo>
                  <a:cubicBezTo>
                    <a:pt x="131" y="119"/>
                    <a:pt x="125" y="115"/>
                    <a:pt x="123" y="108"/>
                  </a:cubicBezTo>
                  <a:cubicBezTo>
                    <a:pt x="121" y="99"/>
                    <a:pt x="112" y="94"/>
                    <a:pt x="103" y="96"/>
                  </a:cubicBezTo>
                  <a:cubicBezTo>
                    <a:pt x="101" y="97"/>
                    <a:pt x="98" y="96"/>
                    <a:pt x="96" y="96"/>
                  </a:cubicBezTo>
                  <a:cubicBezTo>
                    <a:pt x="95" y="96"/>
                    <a:pt x="93" y="95"/>
                    <a:pt x="91" y="95"/>
                  </a:cubicBezTo>
                  <a:cubicBezTo>
                    <a:pt x="86" y="97"/>
                    <a:pt x="76" y="113"/>
                    <a:pt x="77" y="119"/>
                  </a:cubicBezTo>
                  <a:cubicBezTo>
                    <a:pt x="77" y="120"/>
                    <a:pt x="79" y="122"/>
                    <a:pt x="81" y="123"/>
                  </a:cubicBezTo>
                  <a:cubicBezTo>
                    <a:pt x="86" y="127"/>
                    <a:pt x="89" y="132"/>
                    <a:pt x="86" y="138"/>
                  </a:cubicBezTo>
                  <a:cubicBezTo>
                    <a:pt x="84" y="142"/>
                    <a:pt x="79" y="145"/>
                    <a:pt x="75" y="146"/>
                  </a:cubicBezTo>
                  <a:cubicBezTo>
                    <a:pt x="70" y="148"/>
                    <a:pt x="65" y="144"/>
                    <a:pt x="63" y="138"/>
                  </a:cubicBezTo>
                  <a:cubicBezTo>
                    <a:pt x="61" y="132"/>
                    <a:pt x="64" y="127"/>
                    <a:pt x="70" y="123"/>
                  </a:cubicBezTo>
                  <a:cubicBezTo>
                    <a:pt x="71" y="122"/>
                    <a:pt x="74" y="118"/>
                    <a:pt x="73" y="117"/>
                  </a:cubicBezTo>
                  <a:cubicBezTo>
                    <a:pt x="70" y="110"/>
                    <a:pt x="66" y="103"/>
                    <a:pt x="62" y="97"/>
                  </a:cubicBezTo>
                  <a:cubicBezTo>
                    <a:pt x="60" y="96"/>
                    <a:pt x="56" y="96"/>
                    <a:pt x="53" y="96"/>
                  </a:cubicBezTo>
                  <a:cubicBezTo>
                    <a:pt x="51" y="96"/>
                    <a:pt x="49" y="97"/>
                    <a:pt x="48" y="96"/>
                  </a:cubicBezTo>
                  <a:cubicBezTo>
                    <a:pt x="42" y="93"/>
                    <a:pt x="38" y="96"/>
                    <a:pt x="33" y="98"/>
                  </a:cubicBezTo>
                  <a:cubicBezTo>
                    <a:pt x="29" y="100"/>
                    <a:pt x="26" y="102"/>
                    <a:pt x="26" y="108"/>
                  </a:cubicBezTo>
                  <a:cubicBezTo>
                    <a:pt x="26" y="113"/>
                    <a:pt x="22" y="117"/>
                    <a:pt x="16" y="118"/>
                  </a:cubicBezTo>
                  <a:cubicBezTo>
                    <a:pt x="10" y="119"/>
                    <a:pt x="5" y="116"/>
                    <a:pt x="3" y="111"/>
                  </a:cubicBezTo>
                  <a:cubicBezTo>
                    <a:pt x="3" y="107"/>
                    <a:pt x="3" y="100"/>
                    <a:pt x="6" y="98"/>
                  </a:cubicBezTo>
                  <a:cubicBezTo>
                    <a:pt x="9" y="95"/>
                    <a:pt x="16" y="94"/>
                    <a:pt x="20" y="96"/>
                  </a:cubicBezTo>
                  <a:cubicBezTo>
                    <a:pt x="28" y="98"/>
                    <a:pt x="38" y="93"/>
                    <a:pt x="42" y="87"/>
                  </a:cubicBezTo>
                  <a:cubicBezTo>
                    <a:pt x="49" y="77"/>
                    <a:pt x="49" y="70"/>
                    <a:pt x="42" y="61"/>
                  </a:cubicBezTo>
                  <a:cubicBezTo>
                    <a:pt x="37" y="55"/>
                    <a:pt x="28" y="49"/>
                    <a:pt x="21" y="52"/>
                  </a:cubicBezTo>
                  <a:cubicBezTo>
                    <a:pt x="15" y="55"/>
                    <a:pt x="10" y="55"/>
                    <a:pt x="6" y="51"/>
                  </a:cubicBezTo>
                  <a:cubicBezTo>
                    <a:pt x="1" y="46"/>
                    <a:pt x="0" y="41"/>
                    <a:pt x="4" y="36"/>
                  </a:cubicBezTo>
                  <a:cubicBezTo>
                    <a:pt x="6" y="33"/>
                    <a:pt x="12" y="30"/>
                    <a:pt x="16" y="30"/>
                  </a:cubicBezTo>
                  <a:cubicBezTo>
                    <a:pt x="22" y="30"/>
                    <a:pt x="26" y="34"/>
                    <a:pt x="27" y="41"/>
                  </a:cubicBezTo>
                  <a:cubicBezTo>
                    <a:pt x="28" y="48"/>
                    <a:pt x="39" y="54"/>
                    <a:pt x="46" y="52"/>
                  </a:cubicBezTo>
                  <a:cubicBezTo>
                    <a:pt x="48" y="51"/>
                    <a:pt x="51" y="51"/>
                    <a:pt x="54" y="52"/>
                  </a:cubicBezTo>
                  <a:cubicBezTo>
                    <a:pt x="60" y="53"/>
                    <a:pt x="64" y="51"/>
                    <a:pt x="67" y="45"/>
                  </a:cubicBezTo>
                  <a:cubicBezTo>
                    <a:pt x="67" y="42"/>
                    <a:pt x="69" y="40"/>
                    <a:pt x="71" y="38"/>
                  </a:cubicBezTo>
                  <a:cubicBezTo>
                    <a:pt x="75" y="33"/>
                    <a:pt x="74" y="27"/>
                    <a:pt x="70" y="24"/>
                  </a:cubicBezTo>
                  <a:cubicBezTo>
                    <a:pt x="64" y="21"/>
                    <a:pt x="61" y="15"/>
                    <a:pt x="64" y="10"/>
                  </a:cubicBezTo>
                  <a:cubicBezTo>
                    <a:pt x="66" y="6"/>
                    <a:pt x="70" y="2"/>
                    <a:pt x="75" y="1"/>
                  </a:cubicBezTo>
                  <a:cubicBezTo>
                    <a:pt x="80" y="0"/>
                    <a:pt x="85" y="4"/>
                    <a:pt x="87" y="9"/>
                  </a:cubicBezTo>
                  <a:cubicBezTo>
                    <a:pt x="89" y="16"/>
                    <a:pt x="86" y="21"/>
                    <a:pt x="80" y="24"/>
                  </a:cubicBezTo>
                  <a:cubicBezTo>
                    <a:pt x="75" y="27"/>
                    <a:pt x="75" y="33"/>
                    <a:pt x="79" y="38"/>
                  </a:cubicBezTo>
                  <a:cubicBezTo>
                    <a:pt x="81" y="40"/>
                    <a:pt x="82" y="43"/>
                    <a:pt x="84" y="45"/>
                  </a:cubicBezTo>
                  <a:cubicBezTo>
                    <a:pt x="87" y="48"/>
                    <a:pt x="91" y="51"/>
                    <a:pt x="95" y="52"/>
                  </a:cubicBezTo>
                  <a:cubicBezTo>
                    <a:pt x="98" y="53"/>
                    <a:pt x="102" y="52"/>
                    <a:pt x="106" y="53"/>
                  </a:cubicBezTo>
                  <a:cubicBezTo>
                    <a:pt x="111" y="54"/>
                    <a:pt x="123" y="47"/>
                    <a:pt x="124" y="41"/>
                  </a:cubicBezTo>
                  <a:cubicBezTo>
                    <a:pt x="124" y="34"/>
                    <a:pt x="128" y="30"/>
                    <a:pt x="134" y="30"/>
                  </a:cubicBezTo>
                  <a:cubicBezTo>
                    <a:pt x="138" y="30"/>
                    <a:pt x="144" y="33"/>
                    <a:pt x="146" y="36"/>
                  </a:cubicBezTo>
                  <a:cubicBezTo>
                    <a:pt x="150" y="41"/>
                    <a:pt x="149" y="46"/>
                    <a:pt x="144" y="50"/>
                  </a:cubicBezTo>
                  <a:cubicBezTo>
                    <a:pt x="140" y="54"/>
                    <a:pt x="135" y="56"/>
                    <a:pt x="129" y="52"/>
                  </a:cubicBezTo>
                  <a:cubicBezTo>
                    <a:pt x="125" y="49"/>
                    <a:pt x="111" y="53"/>
                    <a:pt x="109" y="58"/>
                  </a:cubicBezTo>
                  <a:cubicBezTo>
                    <a:pt x="107" y="62"/>
                    <a:pt x="105" y="65"/>
                    <a:pt x="103" y="68"/>
                  </a:cubicBezTo>
                  <a:cubicBezTo>
                    <a:pt x="102" y="71"/>
                    <a:pt x="101" y="75"/>
                    <a:pt x="102" y="77"/>
                  </a:cubicBezTo>
                  <a:cubicBezTo>
                    <a:pt x="108" y="85"/>
                    <a:pt x="111" y="96"/>
                    <a:pt x="123" y="97"/>
                  </a:cubicBezTo>
                  <a:cubicBezTo>
                    <a:pt x="125" y="98"/>
                    <a:pt x="128" y="96"/>
                    <a:pt x="130" y="95"/>
                  </a:cubicBezTo>
                  <a:cubicBezTo>
                    <a:pt x="139" y="91"/>
                    <a:pt x="148" y="96"/>
                    <a:pt x="148" y="109"/>
                  </a:cubicBezTo>
                  <a:close/>
                  <a:moveTo>
                    <a:pt x="100" y="74"/>
                  </a:moveTo>
                  <a:cubicBezTo>
                    <a:pt x="96" y="67"/>
                    <a:pt x="93" y="61"/>
                    <a:pt x="88" y="55"/>
                  </a:cubicBezTo>
                  <a:cubicBezTo>
                    <a:pt x="87" y="53"/>
                    <a:pt x="82" y="53"/>
                    <a:pt x="78" y="53"/>
                  </a:cubicBezTo>
                  <a:cubicBezTo>
                    <a:pt x="76" y="53"/>
                    <a:pt x="73" y="54"/>
                    <a:pt x="71" y="53"/>
                  </a:cubicBezTo>
                  <a:cubicBezTo>
                    <a:pt x="56" y="48"/>
                    <a:pt x="61" y="66"/>
                    <a:pt x="52" y="69"/>
                  </a:cubicBezTo>
                  <a:cubicBezTo>
                    <a:pt x="52" y="69"/>
                    <a:pt x="54" y="77"/>
                    <a:pt x="55" y="81"/>
                  </a:cubicBezTo>
                  <a:cubicBezTo>
                    <a:pt x="55" y="83"/>
                    <a:pt x="58" y="85"/>
                    <a:pt x="59" y="88"/>
                  </a:cubicBezTo>
                  <a:cubicBezTo>
                    <a:pt x="63" y="103"/>
                    <a:pt x="75" y="90"/>
                    <a:pt x="82" y="95"/>
                  </a:cubicBezTo>
                  <a:cubicBezTo>
                    <a:pt x="83" y="96"/>
                    <a:pt x="88" y="91"/>
                    <a:pt x="91" y="88"/>
                  </a:cubicBezTo>
                  <a:cubicBezTo>
                    <a:pt x="93" y="86"/>
                    <a:pt x="94" y="83"/>
                    <a:pt x="95" y="81"/>
                  </a:cubicBezTo>
                  <a:cubicBezTo>
                    <a:pt x="97" y="79"/>
                    <a:pt x="98" y="77"/>
                    <a:pt x="100" y="74"/>
                  </a:cubicBezTo>
                  <a:close/>
                  <a:moveTo>
                    <a:pt x="146" y="44"/>
                  </a:moveTo>
                  <a:cubicBezTo>
                    <a:pt x="146" y="43"/>
                    <a:pt x="146" y="41"/>
                    <a:pt x="146" y="40"/>
                  </a:cubicBezTo>
                  <a:cubicBezTo>
                    <a:pt x="143" y="38"/>
                    <a:pt x="140" y="34"/>
                    <a:pt x="136" y="33"/>
                  </a:cubicBezTo>
                  <a:cubicBezTo>
                    <a:pt x="131" y="32"/>
                    <a:pt x="127" y="36"/>
                    <a:pt x="127" y="41"/>
                  </a:cubicBezTo>
                  <a:cubicBezTo>
                    <a:pt x="127" y="47"/>
                    <a:pt x="130" y="51"/>
                    <a:pt x="135" y="50"/>
                  </a:cubicBezTo>
                  <a:cubicBezTo>
                    <a:pt x="139" y="50"/>
                    <a:pt x="142" y="46"/>
                    <a:pt x="146" y="44"/>
                  </a:cubicBezTo>
                  <a:close/>
                  <a:moveTo>
                    <a:pt x="12" y="116"/>
                  </a:moveTo>
                  <a:cubicBezTo>
                    <a:pt x="14" y="116"/>
                    <a:pt x="15" y="116"/>
                    <a:pt x="16" y="116"/>
                  </a:cubicBezTo>
                  <a:cubicBezTo>
                    <a:pt x="19" y="113"/>
                    <a:pt x="22" y="110"/>
                    <a:pt x="23" y="106"/>
                  </a:cubicBezTo>
                  <a:cubicBezTo>
                    <a:pt x="24" y="101"/>
                    <a:pt x="20" y="97"/>
                    <a:pt x="14" y="97"/>
                  </a:cubicBezTo>
                  <a:cubicBezTo>
                    <a:pt x="9" y="97"/>
                    <a:pt x="5" y="101"/>
                    <a:pt x="6" y="106"/>
                  </a:cubicBezTo>
                  <a:cubicBezTo>
                    <a:pt x="6" y="110"/>
                    <a:pt x="10" y="113"/>
                    <a:pt x="12" y="116"/>
                  </a:cubicBezTo>
                  <a:close/>
                  <a:moveTo>
                    <a:pt x="73" y="145"/>
                  </a:moveTo>
                  <a:cubicBezTo>
                    <a:pt x="74" y="145"/>
                    <a:pt x="76" y="145"/>
                    <a:pt x="77" y="145"/>
                  </a:cubicBezTo>
                  <a:cubicBezTo>
                    <a:pt x="79" y="141"/>
                    <a:pt x="83" y="138"/>
                    <a:pt x="84" y="135"/>
                  </a:cubicBezTo>
                  <a:cubicBezTo>
                    <a:pt x="85" y="129"/>
                    <a:pt x="81" y="126"/>
                    <a:pt x="75" y="126"/>
                  </a:cubicBezTo>
                  <a:cubicBezTo>
                    <a:pt x="69" y="126"/>
                    <a:pt x="66" y="129"/>
                    <a:pt x="66" y="134"/>
                  </a:cubicBezTo>
                  <a:cubicBezTo>
                    <a:pt x="67" y="138"/>
                    <a:pt x="71" y="141"/>
                    <a:pt x="73" y="145"/>
                  </a:cubicBezTo>
                  <a:close/>
                  <a:moveTo>
                    <a:pt x="25" y="44"/>
                  </a:moveTo>
                  <a:cubicBezTo>
                    <a:pt x="25" y="43"/>
                    <a:pt x="25" y="41"/>
                    <a:pt x="25" y="40"/>
                  </a:cubicBezTo>
                  <a:cubicBezTo>
                    <a:pt x="21" y="38"/>
                    <a:pt x="18" y="34"/>
                    <a:pt x="15" y="33"/>
                  </a:cubicBezTo>
                  <a:cubicBezTo>
                    <a:pt x="9" y="32"/>
                    <a:pt x="6" y="36"/>
                    <a:pt x="5" y="41"/>
                  </a:cubicBezTo>
                  <a:cubicBezTo>
                    <a:pt x="5" y="47"/>
                    <a:pt x="9" y="51"/>
                    <a:pt x="14" y="50"/>
                  </a:cubicBezTo>
                  <a:cubicBezTo>
                    <a:pt x="18" y="50"/>
                    <a:pt x="21" y="46"/>
                    <a:pt x="25" y="44"/>
                  </a:cubicBezTo>
                  <a:close/>
                  <a:moveTo>
                    <a:pt x="77" y="3"/>
                  </a:moveTo>
                  <a:cubicBezTo>
                    <a:pt x="76" y="3"/>
                    <a:pt x="74" y="3"/>
                    <a:pt x="73" y="3"/>
                  </a:cubicBezTo>
                  <a:cubicBezTo>
                    <a:pt x="71" y="6"/>
                    <a:pt x="67" y="9"/>
                    <a:pt x="66" y="13"/>
                  </a:cubicBezTo>
                  <a:cubicBezTo>
                    <a:pt x="65" y="18"/>
                    <a:pt x="70" y="22"/>
                    <a:pt x="75" y="22"/>
                  </a:cubicBezTo>
                  <a:cubicBezTo>
                    <a:pt x="80" y="22"/>
                    <a:pt x="85" y="18"/>
                    <a:pt x="84" y="13"/>
                  </a:cubicBezTo>
                  <a:cubicBezTo>
                    <a:pt x="83" y="9"/>
                    <a:pt x="79" y="6"/>
                    <a:pt x="77" y="3"/>
                  </a:cubicBezTo>
                  <a:close/>
                  <a:moveTo>
                    <a:pt x="127" y="104"/>
                  </a:moveTo>
                  <a:cubicBezTo>
                    <a:pt x="127" y="112"/>
                    <a:pt x="131" y="116"/>
                    <a:pt x="136" y="115"/>
                  </a:cubicBezTo>
                  <a:cubicBezTo>
                    <a:pt x="139" y="114"/>
                    <a:pt x="143" y="110"/>
                    <a:pt x="144" y="106"/>
                  </a:cubicBezTo>
                  <a:cubicBezTo>
                    <a:pt x="146" y="102"/>
                    <a:pt x="139" y="96"/>
                    <a:pt x="135" y="97"/>
                  </a:cubicBezTo>
                  <a:cubicBezTo>
                    <a:pt x="131" y="99"/>
                    <a:pt x="129" y="102"/>
                    <a:pt x="127" y="104"/>
                  </a:cubicBezTo>
                  <a:close/>
                  <a:moveTo>
                    <a:pt x="50" y="80"/>
                  </a:moveTo>
                  <a:cubicBezTo>
                    <a:pt x="47" y="84"/>
                    <a:pt x="45" y="86"/>
                    <a:pt x="45" y="88"/>
                  </a:cubicBezTo>
                  <a:cubicBezTo>
                    <a:pt x="45" y="90"/>
                    <a:pt x="48" y="93"/>
                    <a:pt x="49" y="93"/>
                  </a:cubicBezTo>
                  <a:cubicBezTo>
                    <a:pt x="52" y="93"/>
                    <a:pt x="55" y="90"/>
                    <a:pt x="55" y="88"/>
                  </a:cubicBezTo>
                  <a:cubicBezTo>
                    <a:pt x="55" y="86"/>
                    <a:pt x="53" y="84"/>
                    <a:pt x="50" y="80"/>
                  </a:cubicBezTo>
                  <a:close/>
                  <a:moveTo>
                    <a:pt x="83" y="103"/>
                  </a:moveTo>
                  <a:cubicBezTo>
                    <a:pt x="79" y="100"/>
                    <a:pt x="77" y="98"/>
                    <a:pt x="75" y="97"/>
                  </a:cubicBezTo>
                  <a:cubicBezTo>
                    <a:pt x="73" y="97"/>
                    <a:pt x="70" y="100"/>
                    <a:pt x="70" y="102"/>
                  </a:cubicBezTo>
                  <a:cubicBezTo>
                    <a:pt x="70" y="104"/>
                    <a:pt x="73" y="107"/>
                    <a:pt x="75" y="107"/>
                  </a:cubicBezTo>
                  <a:cubicBezTo>
                    <a:pt x="76" y="108"/>
                    <a:pt x="79" y="105"/>
                    <a:pt x="83" y="103"/>
                  </a:cubicBezTo>
                  <a:close/>
                  <a:moveTo>
                    <a:pt x="75" y="53"/>
                  </a:moveTo>
                  <a:cubicBezTo>
                    <a:pt x="78" y="49"/>
                    <a:pt x="80" y="47"/>
                    <a:pt x="80" y="45"/>
                  </a:cubicBezTo>
                  <a:cubicBezTo>
                    <a:pt x="80" y="43"/>
                    <a:pt x="77" y="40"/>
                    <a:pt x="75" y="40"/>
                  </a:cubicBezTo>
                  <a:cubicBezTo>
                    <a:pt x="73" y="41"/>
                    <a:pt x="70" y="43"/>
                    <a:pt x="70" y="45"/>
                  </a:cubicBezTo>
                  <a:cubicBezTo>
                    <a:pt x="70" y="47"/>
                    <a:pt x="73" y="49"/>
                    <a:pt x="75" y="53"/>
                  </a:cubicBezTo>
                  <a:close/>
                  <a:moveTo>
                    <a:pt x="58" y="59"/>
                  </a:moveTo>
                  <a:cubicBezTo>
                    <a:pt x="54" y="57"/>
                    <a:pt x="52" y="54"/>
                    <a:pt x="50" y="55"/>
                  </a:cubicBezTo>
                  <a:cubicBezTo>
                    <a:pt x="48" y="55"/>
                    <a:pt x="45" y="58"/>
                    <a:pt x="45" y="60"/>
                  </a:cubicBezTo>
                  <a:cubicBezTo>
                    <a:pt x="45" y="61"/>
                    <a:pt x="48" y="65"/>
                    <a:pt x="50" y="65"/>
                  </a:cubicBezTo>
                  <a:cubicBezTo>
                    <a:pt x="52" y="65"/>
                    <a:pt x="54" y="62"/>
                    <a:pt x="58" y="59"/>
                  </a:cubicBezTo>
                  <a:close/>
                  <a:moveTo>
                    <a:pt x="100" y="67"/>
                  </a:moveTo>
                  <a:cubicBezTo>
                    <a:pt x="102" y="64"/>
                    <a:pt x="105" y="62"/>
                    <a:pt x="105" y="60"/>
                  </a:cubicBezTo>
                  <a:cubicBezTo>
                    <a:pt x="105" y="58"/>
                    <a:pt x="102" y="54"/>
                    <a:pt x="101" y="55"/>
                  </a:cubicBezTo>
                  <a:cubicBezTo>
                    <a:pt x="98" y="55"/>
                    <a:pt x="95" y="57"/>
                    <a:pt x="95" y="59"/>
                  </a:cubicBezTo>
                  <a:cubicBezTo>
                    <a:pt x="95" y="61"/>
                    <a:pt x="97" y="63"/>
                    <a:pt x="100" y="67"/>
                  </a:cubicBezTo>
                  <a:close/>
                  <a:moveTo>
                    <a:pt x="100" y="96"/>
                  </a:moveTo>
                  <a:cubicBezTo>
                    <a:pt x="103" y="92"/>
                    <a:pt x="105" y="90"/>
                    <a:pt x="105" y="88"/>
                  </a:cubicBezTo>
                  <a:cubicBezTo>
                    <a:pt x="105" y="86"/>
                    <a:pt x="101" y="83"/>
                    <a:pt x="99" y="83"/>
                  </a:cubicBezTo>
                  <a:cubicBezTo>
                    <a:pt x="98" y="83"/>
                    <a:pt x="95" y="86"/>
                    <a:pt x="95" y="88"/>
                  </a:cubicBezTo>
                  <a:cubicBezTo>
                    <a:pt x="95" y="90"/>
                    <a:pt x="98" y="92"/>
                    <a:pt x="100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10"/>
            <p:cNvSpPr>
              <a:spLocks noEditPoints="1"/>
            </p:cNvSpPr>
            <p:nvPr/>
          </p:nvSpPr>
          <p:spPr bwMode="auto">
            <a:xfrm>
              <a:off x="2809875" y="3344863"/>
              <a:ext cx="549275" cy="549275"/>
            </a:xfrm>
            <a:custGeom>
              <a:avLst/>
              <a:gdLst>
                <a:gd name="T0" fmla="*/ 23 w 146"/>
                <a:gd name="T1" fmla="*/ 21 h 146"/>
                <a:gd name="T2" fmla="*/ 16 w 146"/>
                <a:gd name="T3" fmla="*/ 31 h 146"/>
                <a:gd name="T4" fmla="*/ 33 w 146"/>
                <a:gd name="T5" fmla="*/ 76 h 146"/>
                <a:gd name="T6" fmla="*/ 43 w 146"/>
                <a:gd name="T7" fmla="*/ 107 h 146"/>
                <a:gd name="T8" fmla="*/ 49 w 146"/>
                <a:gd name="T9" fmla="*/ 118 h 146"/>
                <a:gd name="T10" fmla="*/ 75 w 146"/>
                <a:gd name="T11" fmla="*/ 129 h 146"/>
                <a:gd name="T12" fmla="*/ 104 w 146"/>
                <a:gd name="T13" fmla="*/ 100 h 146"/>
                <a:gd name="T14" fmla="*/ 93 w 146"/>
                <a:gd name="T15" fmla="*/ 75 h 146"/>
                <a:gd name="T16" fmla="*/ 129 w 146"/>
                <a:gd name="T17" fmla="*/ 64 h 146"/>
                <a:gd name="T18" fmla="*/ 136 w 146"/>
                <a:gd name="T19" fmla="*/ 39 h 146"/>
                <a:gd name="T20" fmla="*/ 94 w 146"/>
                <a:gd name="T21" fmla="*/ 17 h 146"/>
                <a:gd name="T22" fmla="*/ 105 w 146"/>
                <a:gd name="T23" fmla="*/ 1 h 146"/>
                <a:gd name="T24" fmla="*/ 134 w 146"/>
                <a:gd name="T25" fmla="*/ 19 h 146"/>
                <a:gd name="T26" fmla="*/ 143 w 146"/>
                <a:gd name="T27" fmla="*/ 33 h 146"/>
                <a:gd name="T28" fmla="*/ 144 w 146"/>
                <a:gd name="T29" fmla="*/ 70 h 146"/>
                <a:gd name="T30" fmla="*/ 113 w 146"/>
                <a:gd name="T31" fmla="*/ 84 h 146"/>
                <a:gd name="T32" fmla="*/ 111 w 146"/>
                <a:gd name="T33" fmla="*/ 114 h 146"/>
                <a:gd name="T34" fmla="*/ 102 w 146"/>
                <a:gd name="T35" fmla="*/ 128 h 146"/>
                <a:gd name="T36" fmla="*/ 73 w 146"/>
                <a:gd name="T37" fmla="*/ 146 h 146"/>
                <a:gd name="T38" fmla="*/ 45 w 146"/>
                <a:gd name="T39" fmla="*/ 129 h 146"/>
                <a:gd name="T40" fmla="*/ 36 w 146"/>
                <a:gd name="T41" fmla="*/ 114 h 146"/>
                <a:gd name="T42" fmla="*/ 33 w 146"/>
                <a:gd name="T43" fmla="*/ 86 h 146"/>
                <a:gd name="T44" fmla="*/ 12 w 146"/>
                <a:gd name="T45" fmla="*/ 73 h 146"/>
                <a:gd name="T46" fmla="*/ 4 w 146"/>
                <a:gd name="T47" fmla="*/ 58 h 146"/>
                <a:gd name="T48" fmla="*/ 2 w 146"/>
                <a:gd name="T49" fmla="*/ 22 h 146"/>
                <a:gd name="T50" fmla="*/ 33 w 146"/>
                <a:gd name="T51" fmla="*/ 9 h 146"/>
                <a:gd name="T52" fmla="*/ 50 w 146"/>
                <a:gd name="T53" fmla="*/ 9 h 146"/>
                <a:gd name="T54" fmla="*/ 105 w 146"/>
                <a:gd name="T55" fmla="*/ 129 h 146"/>
                <a:gd name="T56" fmla="*/ 105 w 146"/>
                <a:gd name="T57" fmla="*/ 116 h 146"/>
                <a:gd name="T58" fmla="*/ 105 w 146"/>
                <a:gd name="T59" fmla="*/ 129 h 146"/>
                <a:gd name="T60" fmla="*/ 36 w 146"/>
                <a:gd name="T61" fmla="*/ 82 h 146"/>
                <a:gd name="T62" fmla="*/ 46 w 146"/>
                <a:gd name="T63" fmla="*/ 83 h 146"/>
                <a:gd name="T64" fmla="*/ 145 w 146"/>
                <a:gd name="T65" fmla="*/ 26 h 146"/>
                <a:gd name="T66" fmla="*/ 132 w 146"/>
                <a:gd name="T67" fmla="*/ 26 h 146"/>
                <a:gd name="T68" fmla="*/ 145 w 146"/>
                <a:gd name="T69" fmla="*/ 26 h 146"/>
                <a:gd name="T70" fmla="*/ 9 w 146"/>
                <a:gd name="T71" fmla="*/ 60 h 146"/>
                <a:gd name="T72" fmla="*/ 8 w 146"/>
                <a:gd name="T73" fmla="*/ 70 h 146"/>
                <a:gd name="T74" fmla="*/ 137 w 146"/>
                <a:gd name="T75" fmla="*/ 57 h 146"/>
                <a:gd name="T76" fmla="*/ 138 w 146"/>
                <a:gd name="T77" fmla="*/ 70 h 146"/>
                <a:gd name="T78" fmla="*/ 137 w 146"/>
                <a:gd name="T79" fmla="*/ 57 h 146"/>
                <a:gd name="T80" fmla="*/ 4 w 146"/>
                <a:gd name="T81" fmla="*/ 27 h 146"/>
                <a:gd name="T82" fmla="*/ 14 w 146"/>
                <a:gd name="T83" fmla="*/ 27 h 146"/>
                <a:gd name="T84" fmla="*/ 49 w 146"/>
                <a:gd name="T85" fmla="*/ 9 h 146"/>
                <a:gd name="T86" fmla="*/ 36 w 146"/>
                <a:gd name="T87" fmla="*/ 10 h 146"/>
                <a:gd name="T88" fmla="*/ 49 w 146"/>
                <a:gd name="T89" fmla="*/ 9 h 146"/>
                <a:gd name="T90" fmla="*/ 110 w 146"/>
                <a:gd name="T91" fmla="*/ 9 h 146"/>
                <a:gd name="T92" fmla="*/ 100 w 146"/>
                <a:gd name="T93" fmla="*/ 9 h 146"/>
                <a:gd name="T94" fmla="*/ 105 w 146"/>
                <a:gd name="T95" fmla="*/ 74 h 146"/>
                <a:gd name="T96" fmla="*/ 106 w 146"/>
                <a:gd name="T97" fmla="*/ 87 h 146"/>
                <a:gd name="T98" fmla="*/ 105 w 146"/>
                <a:gd name="T99" fmla="*/ 74 h 146"/>
                <a:gd name="T100" fmla="*/ 73 w 146"/>
                <a:gd name="T101" fmla="*/ 133 h 146"/>
                <a:gd name="T102" fmla="*/ 73 w 146"/>
                <a:gd name="T103" fmla="*/ 143 h 146"/>
                <a:gd name="T104" fmla="*/ 41 w 146"/>
                <a:gd name="T105" fmla="*/ 113 h 146"/>
                <a:gd name="T106" fmla="*/ 42 w 146"/>
                <a:gd name="T107" fmla="*/ 126 h 146"/>
                <a:gd name="T108" fmla="*/ 41 w 146"/>
                <a:gd name="T109" fmla="*/ 11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6" h="146">
                  <a:moveTo>
                    <a:pt x="52" y="15"/>
                  </a:moveTo>
                  <a:cubicBezTo>
                    <a:pt x="43" y="20"/>
                    <a:pt x="31" y="13"/>
                    <a:pt x="23" y="21"/>
                  </a:cubicBezTo>
                  <a:cubicBezTo>
                    <a:pt x="21" y="23"/>
                    <a:pt x="19" y="25"/>
                    <a:pt x="17" y="28"/>
                  </a:cubicBezTo>
                  <a:cubicBezTo>
                    <a:pt x="17" y="29"/>
                    <a:pt x="17" y="31"/>
                    <a:pt x="16" y="31"/>
                  </a:cubicBezTo>
                  <a:cubicBezTo>
                    <a:pt x="8" y="37"/>
                    <a:pt x="11" y="45"/>
                    <a:pt x="11" y="52"/>
                  </a:cubicBezTo>
                  <a:cubicBezTo>
                    <a:pt x="11" y="59"/>
                    <a:pt x="27" y="76"/>
                    <a:pt x="33" y="76"/>
                  </a:cubicBezTo>
                  <a:cubicBezTo>
                    <a:pt x="40" y="76"/>
                    <a:pt x="46" y="75"/>
                    <a:pt x="53" y="74"/>
                  </a:cubicBezTo>
                  <a:cubicBezTo>
                    <a:pt x="49" y="86"/>
                    <a:pt x="39" y="94"/>
                    <a:pt x="43" y="107"/>
                  </a:cubicBezTo>
                  <a:cubicBezTo>
                    <a:pt x="43" y="109"/>
                    <a:pt x="45" y="112"/>
                    <a:pt x="46" y="114"/>
                  </a:cubicBezTo>
                  <a:cubicBezTo>
                    <a:pt x="47" y="115"/>
                    <a:pt x="48" y="117"/>
                    <a:pt x="49" y="118"/>
                  </a:cubicBezTo>
                  <a:cubicBezTo>
                    <a:pt x="53" y="127"/>
                    <a:pt x="62" y="132"/>
                    <a:pt x="71" y="130"/>
                  </a:cubicBezTo>
                  <a:cubicBezTo>
                    <a:pt x="72" y="129"/>
                    <a:pt x="73" y="129"/>
                    <a:pt x="75" y="129"/>
                  </a:cubicBezTo>
                  <a:cubicBezTo>
                    <a:pt x="87" y="131"/>
                    <a:pt x="90" y="128"/>
                    <a:pt x="98" y="117"/>
                  </a:cubicBezTo>
                  <a:cubicBezTo>
                    <a:pt x="102" y="111"/>
                    <a:pt x="104" y="106"/>
                    <a:pt x="104" y="100"/>
                  </a:cubicBezTo>
                  <a:cubicBezTo>
                    <a:pt x="103" y="95"/>
                    <a:pt x="103" y="91"/>
                    <a:pt x="99" y="88"/>
                  </a:cubicBezTo>
                  <a:cubicBezTo>
                    <a:pt x="96" y="85"/>
                    <a:pt x="96" y="80"/>
                    <a:pt x="93" y="75"/>
                  </a:cubicBezTo>
                  <a:cubicBezTo>
                    <a:pt x="100" y="75"/>
                    <a:pt x="106" y="76"/>
                    <a:pt x="112" y="76"/>
                  </a:cubicBezTo>
                  <a:cubicBezTo>
                    <a:pt x="116" y="76"/>
                    <a:pt x="127" y="68"/>
                    <a:pt x="129" y="64"/>
                  </a:cubicBezTo>
                  <a:cubicBezTo>
                    <a:pt x="129" y="62"/>
                    <a:pt x="130" y="61"/>
                    <a:pt x="130" y="60"/>
                  </a:cubicBezTo>
                  <a:cubicBezTo>
                    <a:pt x="139" y="55"/>
                    <a:pt x="136" y="47"/>
                    <a:pt x="136" y="39"/>
                  </a:cubicBezTo>
                  <a:cubicBezTo>
                    <a:pt x="136" y="32"/>
                    <a:pt x="120" y="16"/>
                    <a:pt x="113" y="16"/>
                  </a:cubicBezTo>
                  <a:cubicBezTo>
                    <a:pt x="107" y="16"/>
                    <a:pt x="100" y="17"/>
                    <a:pt x="94" y="17"/>
                  </a:cubicBezTo>
                  <a:cubicBezTo>
                    <a:pt x="95" y="13"/>
                    <a:pt x="95" y="9"/>
                    <a:pt x="97" y="7"/>
                  </a:cubicBezTo>
                  <a:cubicBezTo>
                    <a:pt x="99" y="5"/>
                    <a:pt x="102" y="1"/>
                    <a:pt x="105" y="1"/>
                  </a:cubicBezTo>
                  <a:cubicBezTo>
                    <a:pt x="108" y="1"/>
                    <a:pt x="112" y="5"/>
                    <a:pt x="113" y="8"/>
                  </a:cubicBezTo>
                  <a:cubicBezTo>
                    <a:pt x="117" y="15"/>
                    <a:pt x="126" y="20"/>
                    <a:pt x="134" y="19"/>
                  </a:cubicBezTo>
                  <a:cubicBezTo>
                    <a:pt x="137" y="18"/>
                    <a:pt x="143" y="20"/>
                    <a:pt x="144" y="22"/>
                  </a:cubicBezTo>
                  <a:cubicBezTo>
                    <a:pt x="146" y="25"/>
                    <a:pt x="145" y="30"/>
                    <a:pt x="143" y="33"/>
                  </a:cubicBezTo>
                  <a:cubicBezTo>
                    <a:pt x="138" y="39"/>
                    <a:pt x="138" y="52"/>
                    <a:pt x="143" y="59"/>
                  </a:cubicBezTo>
                  <a:cubicBezTo>
                    <a:pt x="145" y="61"/>
                    <a:pt x="146" y="67"/>
                    <a:pt x="144" y="70"/>
                  </a:cubicBezTo>
                  <a:cubicBezTo>
                    <a:pt x="143" y="72"/>
                    <a:pt x="137" y="73"/>
                    <a:pt x="134" y="73"/>
                  </a:cubicBezTo>
                  <a:cubicBezTo>
                    <a:pt x="126" y="71"/>
                    <a:pt x="118" y="77"/>
                    <a:pt x="113" y="84"/>
                  </a:cubicBezTo>
                  <a:cubicBezTo>
                    <a:pt x="109" y="91"/>
                    <a:pt x="105" y="97"/>
                    <a:pt x="107" y="105"/>
                  </a:cubicBezTo>
                  <a:cubicBezTo>
                    <a:pt x="108" y="109"/>
                    <a:pt x="110" y="111"/>
                    <a:pt x="111" y="114"/>
                  </a:cubicBezTo>
                  <a:cubicBezTo>
                    <a:pt x="112" y="118"/>
                    <a:pt x="114" y="123"/>
                    <a:pt x="112" y="125"/>
                  </a:cubicBezTo>
                  <a:cubicBezTo>
                    <a:pt x="111" y="128"/>
                    <a:pt x="105" y="129"/>
                    <a:pt x="102" y="128"/>
                  </a:cubicBezTo>
                  <a:cubicBezTo>
                    <a:pt x="95" y="127"/>
                    <a:pt x="84" y="133"/>
                    <a:pt x="82" y="139"/>
                  </a:cubicBezTo>
                  <a:cubicBezTo>
                    <a:pt x="80" y="142"/>
                    <a:pt x="76" y="146"/>
                    <a:pt x="73" y="146"/>
                  </a:cubicBezTo>
                  <a:cubicBezTo>
                    <a:pt x="70" y="146"/>
                    <a:pt x="66" y="142"/>
                    <a:pt x="65" y="139"/>
                  </a:cubicBezTo>
                  <a:cubicBezTo>
                    <a:pt x="62" y="133"/>
                    <a:pt x="51" y="126"/>
                    <a:pt x="45" y="129"/>
                  </a:cubicBezTo>
                  <a:cubicBezTo>
                    <a:pt x="41" y="131"/>
                    <a:pt x="36" y="130"/>
                    <a:pt x="34" y="126"/>
                  </a:cubicBezTo>
                  <a:cubicBezTo>
                    <a:pt x="31" y="121"/>
                    <a:pt x="32" y="117"/>
                    <a:pt x="36" y="114"/>
                  </a:cubicBezTo>
                  <a:cubicBezTo>
                    <a:pt x="41" y="109"/>
                    <a:pt x="41" y="94"/>
                    <a:pt x="36" y="90"/>
                  </a:cubicBezTo>
                  <a:cubicBezTo>
                    <a:pt x="35" y="88"/>
                    <a:pt x="33" y="87"/>
                    <a:pt x="33" y="86"/>
                  </a:cubicBezTo>
                  <a:cubicBezTo>
                    <a:pt x="33" y="78"/>
                    <a:pt x="26" y="76"/>
                    <a:pt x="21" y="74"/>
                  </a:cubicBezTo>
                  <a:cubicBezTo>
                    <a:pt x="19" y="72"/>
                    <a:pt x="15" y="74"/>
                    <a:pt x="12" y="73"/>
                  </a:cubicBezTo>
                  <a:cubicBezTo>
                    <a:pt x="9" y="72"/>
                    <a:pt x="3" y="72"/>
                    <a:pt x="2" y="69"/>
                  </a:cubicBezTo>
                  <a:cubicBezTo>
                    <a:pt x="0" y="67"/>
                    <a:pt x="2" y="61"/>
                    <a:pt x="4" y="58"/>
                  </a:cubicBezTo>
                  <a:cubicBezTo>
                    <a:pt x="9" y="53"/>
                    <a:pt x="9" y="39"/>
                    <a:pt x="4" y="33"/>
                  </a:cubicBezTo>
                  <a:cubicBezTo>
                    <a:pt x="2" y="31"/>
                    <a:pt x="1" y="26"/>
                    <a:pt x="2" y="22"/>
                  </a:cubicBezTo>
                  <a:cubicBezTo>
                    <a:pt x="3" y="18"/>
                    <a:pt x="8" y="17"/>
                    <a:pt x="13" y="19"/>
                  </a:cubicBezTo>
                  <a:cubicBezTo>
                    <a:pt x="19" y="21"/>
                    <a:pt x="30" y="14"/>
                    <a:pt x="33" y="9"/>
                  </a:cubicBezTo>
                  <a:cubicBezTo>
                    <a:pt x="34" y="6"/>
                    <a:pt x="37" y="2"/>
                    <a:pt x="41" y="1"/>
                  </a:cubicBezTo>
                  <a:cubicBezTo>
                    <a:pt x="46" y="0"/>
                    <a:pt x="49" y="4"/>
                    <a:pt x="50" y="9"/>
                  </a:cubicBezTo>
                  <a:cubicBezTo>
                    <a:pt x="50" y="11"/>
                    <a:pt x="52" y="13"/>
                    <a:pt x="52" y="15"/>
                  </a:cubicBezTo>
                  <a:close/>
                  <a:moveTo>
                    <a:pt x="105" y="129"/>
                  </a:moveTo>
                  <a:cubicBezTo>
                    <a:pt x="108" y="125"/>
                    <a:pt x="111" y="123"/>
                    <a:pt x="110" y="121"/>
                  </a:cubicBezTo>
                  <a:cubicBezTo>
                    <a:pt x="110" y="119"/>
                    <a:pt x="107" y="117"/>
                    <a:pt x="105" y="116"/>
                  </a:cubicBezTo>
                  <a:cubicBezTo>
                    <a:pt x="104" y="116"/>
                    <a:pt x="100" y="119"/>
                    <a:pt x="100" y="121"/>
                  </a:cubicBezTo>
                  <a:cubicBezTo>
                    <a:pt x="100" y="123"/>
                    <a:pt x="103" y="125"/>
                    <a:pt x="105" y="129"/>
                  </a:cubicBezTo>
                  <a:close/>
                  <a:moveTo>
                    <a:pt x="41" y="74"/>
                  </a:moveTo>
                  <a:cubicBezTo>
                    <a:pt x="39" y="78"/>
                    <a:pt x="36" y="80"/>
                    <a:pt x="36" y="82"/>
                  </a:cubicBezTo>
                  <a:cubicBezTo>
                    <a:pt x="36" y="84"/>
                    <a:pt x="39" y="87"/>
                    <a:pt x="40" y="87"/>
                  </a:cubicBezTo>
                  <a:cubicBezTo>
                    <a:pt x="42" y="87"/>
                    <a:pt x="46" y="85"/>
                    <a:pt x="46" y="83"/>
                  </a:cubicBezTo>
                  <a:cubicBezTo>
                    <a:pt x="46" y="81"/>
                    <a:pt x="44" y="78"/>
                    <a:pt x="41" y="74"/>
                  </a:cubicBezTo>
                  <a:close/>
                  <a:moveTo>
                    <a:pt x="145" y="26"/>
                  </a:moveTo>
                  <a:cubicBezTo>
                    <a:pt x="141" y="24"/>
                    <a:pt x="139" y="21"/>
                    <a:pt x="137" y="21"/>
                  </a:cubicBezTo>
                  <a:cubicBezTo>
                    <a:pt x="135" y="21"/>
                    <a:pt x="132" y="25"/>
                    <a:pt x="132" y="26"/>
                  </a:cubicBezTo>
                  <a:cubicBezTo>
                    <a:pt x="133" y="28"/>
                    <a:pt x="135" y="31"/>
                    <a:pt x="137" y="32"/>
                  </a:cubicBezTo>
                  <a:cubicBezTo>
                    <a:pt x="139" y="32"/>
                    <a:pt x="141" y="29"/>
                    <a:pt x="145" y="26"/>
                  </a:cubicBezTo>
                  <a:close/>
                  <a:moveTo>
                    <a:pt x="17" y="65"/>
                  </a:moveTo>
                  <a:cubicBezTo>
                    <a:pt x="13" y="63"/>
                    <a:pt x="11" y="60"/>
                    <a:pt x="9" y="60"/>
                  </a:cubicBezTo>
                  <a:cubicBezTo>
                    <a:pt x="7" y="60"/>
                    <a:pt x="4" y="63"/>
                    <a:pt x="4" y="65"/>
                  </a:cubicBezTo>
                  <a:cubicBezTo>
                    <a:pt x="3" y="67"/>
                    <a:pt x="7" y="70"/>
                    <a:pt x="8" y="70"/>
                  </a:cubicBezTo>
                  <a:cubicBezTo>
                    <a:pt x="11" y="70"/>
                    <a:pt x="13" y="68"/>
                    <a:pt x="17" y="65"/>
                  </a:cubicBezTo>
                  <a:close/>
                  <a:moveTo>
                    <a:pt x="137" y="57"/>
                  </a:moveTo>
                  <a:cubicBezTo>
                    <a:pt x="135" y="61"/>
                    <a:pt x="132" y="64"/>
                    <a:pt x="132" y="65"/>
                  </a:cubicBezTo>
                  <a:cubicBezTo>
                    <a:pt x="133" y="67"/>
                    <a:pt x="136" y="70"/>
                    <a:pt x="138" y="70"/>
                  </a:cubicBezTo>
                  <a:cubicBezTo>
                    <a:pt x="139" y="70"/>
                    <a:pt x="142" y="67"/>
                    <a:pt x="142" y="65"/>
                  </a:cubicBezTo>
                  <a:cubicBezTo>
                    <a:pt x="142" y="63"/>
                    <a:pt x="140" y="61"/>
                    <a:pt x="137" y="57"/>
                  </a:cubicBezTo>
                  <a:close/>
                  <a:moveTo>
                    <a:pt x="9" y="19"/>
                  </a:moveTo>
                  <a:cubicBezTo>
                    <a:pt x="6" y="22"/>
                    <a:pt x="4" y="24"/>
                    <a:pt x="4" y="27"/>
                  </a:cubicBezTo>
                  <a:cubicBezTo>
                    <a:pt x="4" y="28"/>
                    <a:pt x="7" y="32"/>
                    <a:pt x="8" y="32"/>
                  </a:cubicBezTo>
                  <a:cubicBezTo>
                    <a:pt x="10" y="31"/>
                    <a:pt x="14" y="29"/>
                    <a:pt x="14" y="27"/>
                  </a:cubicBezTo>
                  <a:cubicBezTo>
                    <a:pt x="14" y="25"/>
                    <a:pt x="11" y="23"/>
                    <a:pt x="9" y="19"/>
                  </a:cubicBezTo>
                  <a:close/>
                  <a:moveTo>
                    <a:pt x="49" y="9"/>
                  </a:moveTo>
                  <a:cubicBezTo>
                    <a:pt x="45" y="7"/>
                    <a:pt x="42" y="4"/>
                    <a:pt x="41" y="4"/>
                  </a:cubicBezTo>
                  <a:cubicBezTo>
                    <a:pt x="39" y="5"/>
                    <a:pt x="36" y="8"/>
                    <a:pt x="36" y="10"/>
                  </a:cubicBezTo>
                  <a:cubicBezTo>
                    <a:pt x="36" y="11"/>
                    <a:pt x="39" y="14"/>
                    <a:pt x="41" y="14"/>
                  </a:cubicBezTo>
                  <a:cubicBezTo>
                    <a:pt x="43" y="14"/>
                    <a:pt x="45" y="12"/>
                    <a:pt x="49" y="9"/>
                  </a:cubicBezTo>
                  <a:close/>
                  <a:moveTo>
                    <a:pt x="106" y="17"/>
                  </a:moveTo>
                  <a:cubicBezTo>
                    <a:pt x="108" y="13"/>
                    <a:pt x="110" y="11"/>
                    <a:pt x="110" y="9"/>
                  </a:cubicBezTo>
                  <a:cubicBezTo>
                    <a:pt x="110" y="7"/>
                    <a:pt x="107" y="4"/>
                    <a:pt x="106" y="4"/>
                  </a:cubicBezTo>
                  <a:cubicBezTo>
                    <a:pt x="103" y="5"/>
                    <a:pt x="100" y="7"/>
                    <a:pt x="100" y="9"/>
                  </a:cubicBezTo>
                  <a:cubicBezTo>
                    <a:pt x="100" y="11"/>
                    <a:pt x="103" y="14"/>
                    <a:pt x="106" y="17"/>
                  </a:cubicBezTo>
                  <a:close/>
                  <a:moveTo>
                    <a:pt x="105" y="74"/>
                  </a:moveTo>
                  <a:cubicBezTo>
                    <a:pt x="103" y="78"/>
                    <a:pt x="100" y="81"/>
                    <a:pt x="100" y="83"/>
                  </a:cubicBezTo>
                  <a:cubicBezTo>
                    <a:pt x="101" y="84"/>
                    <a:pt x="104" y="87"/>
                    <a:pt x="106" y="87"/>
                  </a:cubicBezTo>
                  <a:cubicBezTo>
                    <a:pt x="107" y="87"/>
                    <a:pt x="110" y="84"/>
                    <a:pt x="110" y="82"/>
                  </a:cubicBezTo>
                  <a:cubicBezTo>
                    <a:pt x="110" y="80"/>
                    <a:pt x="108" y="78"/>
                    <a:pt x="105" y="74"/>
                  </a:cubicBezTo>
                  <a:close/>
                  <a:moveTo>
                    <a:pt x="81" y="138"/>
                  </a:moveTo>
                  <a:cubicBezTo>
                    <a:pt x="77" y="135"/>
                    <a:pt x="75" y="133"/>
                    <a:pt x="73" y="133"/>
                  </a:cubicBezTo>
                  <a:cubicBezTo>
                    <a:pt x="71" y="133"/>
                    <a:pt x="69" y="136"/>
                    <a:pt x="68" y="139"/>
                  </a:cubicBezTo>
                  <a:cubicBezTo>
                    <a:pt x="68" y="140"/>
                    <a:pt x="71" y="143"/>
                    <a:pt x="73" y="143"/>
                  </a:cubicBezTo>
                  <a:cubicBezTo>
                    <a:pt x="75" y="143"/>
                    <a:pt x="77" y="140"/>
                    <a:pt x="81" y="138"/>
                  </a:cubicBezTo>
                  <a:close/>
                  <a:moveTo>
                    <a:pt x="41" y="113"/>
                  </a:moveTo>
                  <a:cubicBezTo>
                    <a:pt x="38" y="117"/>
                    <a:pt x="36" y="119"/>
                    <a:pt x="36" y="121"/>
                  </a:cubicBezTo>
                  <a:cubicBezTo>
                    <a:pt x="36" y="123"/>
                    <a:pt x="39" y="126"/>
                    <a:pt x="42" y="126"/>
                  </a:cubicBezTo>
                  <a:cubicBezTo>
                    <a:pt x="43" y="126"/>
                    <a:pt x="46" y="123"/>
                    <a:pt x="46" y="121"/>
                  </a:cubicBezTo>
                  <a:cubicBezTo>
                    <a:pt x="46" y="119"/>
                    <a:pt x="44" y="117"/>
                    <a:pt x="41" y="1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11"/>
            <p:cNvSpPr>
              <a:spLocks noEditPoints="1"/>
            </p:cNvSpPr>
            <p:nvPr/>
          </p:nvSpPr>
          <p:spPr bwMode="auto">
            <a:xfrm>
              <a:off x="2565400" y="1698626"/>
              <a:ext cx="549275" cy="546100"/>
            </a:xfrm>
            <a:custGeom>
              <a:avLst/>
              <a:gdLst>
                <a:gd name="T0" fmla="*/ 126 w 146"/>
                <a:gd name="T1" fmla="*/ 123 h 145"/>
                <a:gd name="T2" fmla="*/ 89 w 146"/>
                <a:gd name="T3" fmla="*/ 139 h 145"/>
                <a:gd name="T4" fmla="*/ 69 w 146"/>
                <a:gd name="T5" fmla="*/ 145 h 145"/>
                <a:gd name="T6" fmla="*/ 45 w 146"/>
                <a:gd name="T7" fmla="*/ 124 h 145"/>
                <a:gd name="T8" fmla="*/ 21 w 146"/>
                <a:gd name="T9" fmla="*/ 101 h 145"/>
                <a:gd name="T10" fmla="*/ 2 w 146"/>
                <a:gd name="T11" fmla="*/ 84 h 145"/>
                <a:gd name="T12" fmla="*/ 12 w 146"/>
                <a:gd name="T13" fmla="*/ 57 h 145"/>
                <a:gd name="T14" fmla="*/ 20 w 146"/>
                <a:gd name="T15" fmla="*/ 42 h 145"/>
                <a:gd name="T16" fmla="*/ 27 w 146"/>
                <a:gd name="T17" fmla="*/ 16 h 145"/>
                <a:gd name="T18" fmla="*/ 39 w 146"/>
                <a:gd name="T19" fmla="*/ 15 h 145"/>
                <a:gd name="T20" fmla="*/ 58 w 146"/>
                <a:gd name="T21" fmla="*/ 7 h 145"/>
                <a:gd name="T22" fmla="*/ 84 w 146"/>
                <a:gd name="T23" fmla="*/ 0 h 145"/>
                <a:gd name="T24" fmla="*/ 102 w 146"/>
                <a:gd name="T25" fmla="*/ 21 h 145"/>
                <a:gd name="T26" fmla="*/ 136 w 146"/>
                <a:gd name="T27" fmla="*/ 32 h 145"/>
                <a:gd name="T28" fmla="*/ 141 w 146"/>
                <a:gd name="T29" fmla="*/ 57 h 145"/>
                <a:gd name="T30" fmla="*/ 146 w 146"/>
                <a:gd name="T31" fmla="*/ 82 h 145"/>
                <a:gd name="T32" fmla="*/ 127 w 146"/>
                <a:gd name="T33" fmla="*/ 97 h 145"/>
                <a:gd name="T34" fmla="*/ 135 w 146"/>
                <a:gd name="T35" fmla="*/ 112 h 145"/>
                <a:gd name="T36" fmla="*/ 32 w 146"/>
                <a:gd name="T37" fmla="*/ 14 h 145"/>
                <a:gd name="T38" fmla="*/ 23 w 146"/>
                <a:gd name="T39" fmla="*/ 51 h 145"/>
                <a:gd name="T40" fmla="*/ 4 w 146"/>
                <a:gd name="T41" fmla="*/ 79 h 145"/>
                <a:gd name="T42" fmla="*/ 20 w 146"/>
                <a:gd name="T43" fmla="*/ 88 h 145"/>
                <a:gd name="T44" fmla="*/ 16 w 146"/>
                <a:gd name="T45" fmla="*/ 112 h 145"/>
                <a:gd name="T46" fmla="*/ 53 w 146"/>
                <a:gd name="T47" fmla="*/ 123 h 145"/>
                <a:gd name="T48" fmla="*/ 86 w 146"/>
                <a:gd name="T49" fmla="*/ 141 h 145"/>
                <a:gd name="T50" fmla="*/ 114 w 146"/>
                <a:gd name="T51" fmla="*/ 130 h 145"/>
                <a:gd name="T52" fmla="*/ 128 w 146"/>
                <a:gd name="T53" fmla="*/ 109 h 145"/>
                <a:gd name="T54" fmla="*/ 137 w 146"/>
                <a:gd name="T55" fmla="*/ 85 h 145"/>
                <a:gd name="T56" fmla="*/ 143 w 146"/>
                <a:gd name="T57" fmla="*/ 60 h 145"/>
                <a:gd name="T58" fmla="*/ 132 w 146"/>
                <a:gd name="T59" fmla="*/ 31 h 145"/>
                <a:gd name="T60" fmla="*/ 103 w 146"/>
                <a:gd name="T61" fmla="*/ 25 h 145"/>
                <a:gd name="T62" fmla="*/ 86 w 146"/>
                <a:gd name="T63" fmla="*/ 12 h 145"/>
                <a:gd name="T64" fmla="*/ 68 w 146"/>
                <a:gd name="T65" fmla="*/ 3 h 145"/>
                <a:gd name="T66" fmla="*/ 58 w 146"/>
                <a:gd name="T67" fmla="*/ 19 h 145"/>
                <a:gd name="T68" fmla="*/ 34 w 146"/>
                <a:gd name="T69" fmla="*/ 1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6" h="145">
                  <a:moveTo>
                    <a:pt x="135" y="112"/>
                  </a:moveTo>
                  <a:cubicBezTo>
                    <a:pt x="132" y="116"/>
                    <a:pt x="129" y="120"/>
                    <a:pt x="126" y="123"/>
                  </a:cubicBezTo>
                  <a:cubicBezTo>
                    <a:pt x="115" y="135"/>
                    <a:pt x="115" y="135"/>
                    <a:pt x="102" y="124"/>
                  </a:cubicBezTo>
                  <a:cubicBezTo>
                    <a:pt x="95" y="126"/>
                    <a:pt x="87" y="128"/>
                    <a:pt x="89" y="139"/>
                  </a:cubicBezTo>
                  <a:cubicBezTo>
                    <a:pt x="89" y="141"/>
                    <a:pt x="87" y="144"/>
                    <a:pt x="85" y="144"/>
                  </a:cubicBezTo>
                  <a:cubicBezTo>
                    <a:pt x="80" y="145"/>
                    <a:pt x="74" y="145"/>
                    <a:pt x="69" y="145"/>
                  </a:cubicBezTo>
                  <a:cubicBezTo>
                    <a:pt x="58" y="145"/>
                    <a:pt x="58" y="145"/>
                    <a:pt x="58" y="134"/>
                  </a:cubicBezTo>
                  <a:cubicBezTo>
                    <a:pt x="57" y="125"/>
                    <a:pt x="49" y="128"/>
                    <a:pt x="45" y="124"/>
                  </a:cubicBezTo>
                  <a:cubicBezTo>
                    <a:pt x="32" y="135"/>
                    <a:pt x="32" y="135"/>
                    <a:pt x="20" y="122"/>
                  </a:cubicBezTo>
                  <a:cubicBezTo>
                    <a:pt x="11" y="113"/>
                    <a:pt x="11" y="113"/>
                    <a:pt x="21" y="101"/>
                  </a:cubicBezTo>
                  <a:cubicBezTo>
                    <a:pt x="20" y="93"/>
                    <a:pt x="17" y="86"/>
                    <a:pt x="6" y="88"/>
                  </a:cubicBezTo>
                  <a:cubicBezTo>
                    <a:pt x="5" y="88"/>
                    <a:pt x="2" y="86"/>
                    <a:pt x="2" y="84"/>
                  </a:cubicBezTo>
                  <a:cubicBezTo>
                    <a:pt x="1" y="79"/>
                    <a:pt x="0" y="73"/>
                    <a:pt x="1" y="68"/>
                  </a:cubicBezTo>
                  <a:cubicBezTo>
                    <a:pt x="1" y="57"/>
                    <a:pt x="1" y="57"/>
                    <a:pt x="12" y="57"/>
                  </a:cubicBezTo>
                  <a:cubicBezTo>
                    <a:pt x="21" y="56"/>
                    <a:pt x="18" y="48"/>
                    <a:pt x="22" y="44"/>
                  </a:cubicBezTo>
                  <a:cubicBezTo>
                    <a:pt x="21" y="43"/>
                    <a:pt x="21" y="42"/>
                    <a:pt x="20" y="42"/>
                  </a:cubicBezTo>
                  <a:cubicBezTo>
                    <a:pt x="11" y="32"/>
                    <a:pt x="11" y="32"/>
                    <a:pt x="20" y="22"/>
                  </a:cubicBezTo>
                  <a:cubicBezTo>
                    <a:pt x="22" y="20"/>
                    <a:pt x="25" y="18"/>
                    <a:pt x="27" y="16"/>
                  </a:cubicBezTo>
                  <a:cubicBezTo>
                    <a:pt x="29" y="14"/>
                    <a:pt x="31" y="13"/>
                    <a:pt x="34" y="11"/>
                  </a:cubicBezTo>
                  <a:cubicBezTo>
                    <a:pt x="35" y="12"/>
                    <a:pt x="37" y="14"/>
                    <a:pt x="39" y="15"/>
                  </a:cubicBezTo>
                  <a:cubicBezTo>
                    <a:pt x="42" y="17"/>
                    <a:pt x="43" y="22"/>
                    <a:pt x="49" y="19"/>
                  </a:cubicBezTo>
                  <a:cubicBezTo>
                    <a:pt x="55" y="17"/>
                    <a:pt x="59" y="14"/>
                    <a:pt x="58" y="7"/>
                  </a:cubicBezTo>
                  <a:cubicBezTo>
                    <a:pt x="57" y="2"/>
                    <a:pt x="59" y="0"/>
                    <a:pt x="64" y="0"/>
                  </a:cubicBezTo>
                  <a:cubicBezTo>
                    <a:pt x="70" y="0"/>
                    <a:pt x="77" y="0"/>
                    <a:pt x="84" y="0"/>
                  </a:cubicBezTo>
                  <a:cubicBezTo>
                    <a:pt x="86" y="1"/>
                    <a:pt x="89" y="3"/>
                    <a:pt x="89" y="5"/>
                  </a:cubicBezTo>
                  <a:cubicBezTo>
                    <a:pt x="92" y="16"/>
                    <a:pt x="91" y="16"/>
                    <a:pt x="102" y="21"/>
                  </a:cubicBezTo>
                  <a:cubicBezTo>
                    <a:pt x="106" y="18"/>
                    <a:pt x="109" y="14"/>
                    <a:pt x="114" y="10"/>
                  </a:cubicBezTo>
                  <a:cubicBezTo>
                    <a:pt x="121" y="17"/>
                    <a:pt x="128" y="24"/>
                    <a:pt x="136" y="32"/>
                  </a:cubicBezTo>
                  <a:cubicBezTo>
                    <a:pt x="132" y="36"/>
                    <a:pt x="129" y="40"/>
                    <a:pt x="125" y="43"/>
                  </a:cubicBezTo>
                  <a:cubicBezTo>
                    <a:pt x="127" y="51"/>
                    <a:pt x="129" y="59"/>
                    <a:pt x="141" y="57"/>
                  </a:cubicBezTo>
                  <a:cubicBezTo>
                    <a:pt x="142" y="57"/>
                    <a:pt x="145" y="60"/>
                    <a:pt x="145" y="62"/>
                  </a:cubicBezTo>
                  <a:cubicBezTo>
                    <a:pt x="146" y="69"/>
                    <a:pt x="146" y="76"/>
                    <a:pt x="146" y="82"/>
                  </a:cubicBezTo>
                  <a:cubicBezTo>
                    <a:pt x="146" y="87"/>
                    <a:pt x="143" y="89"/>
                    <a:pt x="139" y="88"/>
                  </a:cubicBezTo>
                  <a:cubicBezTo>
                    <a:pt x="132" y="87"/>
                    <a:pt x="129" y="91"/>
                    <a:pt x="127" y="97"/>
                  </a:cubicBezTo>
                  <a:cubicBezTo>
                    <a:pt x="124" y="103"/>
                    <a:pt x="129" y="104"/>
                    <a:pt x="131" y="107"/>
                  </a:cubicBezTo>
                  <a:cubicBezTo>
                    <a:pt x="132" y="109"/>
                    <a:pt x="133" y="110"/>
                    <a:pt x="135" y="112"/>
                  </a:cubicBezTo>
                  <a:close/>
                  <a:moveTo>
                    <a:pt x="34" y="16"/>
                  </a:moveTo>
                  <a:cubicBezTo>
                    <a:pt x="33" y="15"/>
                    <a:pt x="33" y="14"/>
                    <a:pt x="32" y="14"/>
                  </a:cubicBezTo>
                  <a:cubicBezTo>
                    <a:pt x="26" y="19"/>
                    <a:pt x="20" y="25"/>
                    <a:pt x="14" y="30"/>
                  </a:cubicBezTo>
                  <a:cubicBezTo>
                    <a:pt x="20" y="38"/>
                    <a:pt x="27" y="41"/>
                    <a:pt x="23" y="51"/>
                  </a:cubicBezTo>
                  <a:cubicBezTo>
                    <a:pt x="19" y="61"/>
                    <a:pt x="12" y="59"/>
                    <a:pt x="4" y="60"/>
                  </a:cubicBezTo>
                  <a:cubicBezTo>
                    <a:pt x="4" y="67"/>
                    <a:pt x="4" y="73"/>
                    <a:pt x="4" y="79"/>
                  </a:cubicBezTo>
                  <a:cubicBezTo>
                    <a:pt x="4" y="84"/>
                    <a:pt x="6" y="85"/>
                    <a:pt x="11" y="85"/>
                  </a:cubicBezTo>
                  <a:cubicBezTo>
                    <a:pt x="14" y="85"/>
                    <a:pt x="19" y="86"/>
                    <a:pt x="20" y="88"/>
                  </a:cubicBezTo>
                  <a:cubicBezTo>
                    <a:pt x="27" y="99"/>
                    <a:pt x="26" y="101"/>
                    <a:pt x="18" y="110"/>
                  </a:cubicBezTo>
                  <a:cubicBezTo>
                    <a:pt x="17" y="111"/>
                    <a:pt x="17" y="111"/>
                    <a:pt x="16" y="112"/>
                  </a:cubicBezTo>
                  <a:cubicBezTo>
                    <a:pt x="22" y="118"/>
                    <a:pt x="27" y="124"/>
                    <a:pt x="33" y="131"/>
                  </a:cubicBezTo>
                  <a:cubicBezTo>
                    <a:pt x="40" y="124"/>
                    <a:pt x="43" y="120"/>
                    <a:pt x="53" y="123"/>
                  </a:cubicBezTo>
                  <a:cubicBezTo>
                    <a:pt x="64" y="127"/>
                    <a:pt x="59" y="135"/>
                    <a:pt x="61" y="141"/>
                  </a:cubicBezTo>
                  <a:cubicBezTo>
                    <a:pt x="70" y="141"/>
                    <a:pt x="78" y="141"/>
                    <a:pt x="86" y="141"/>
                  </a:cubicBezTo>
                  <a:cubicBezTo>
                    <a:pt x="86" y="133"/>
                    <a:pt x="85" y="127"/>
                    <a:pt x="95" y="123"/>
                  </a:cubicBezTo>
                  <a:cubicBezTo>
                    <a:pt x="105" y="118"/>
                    <a:pt x="108" y="127"/>
                    <a:pt x="114" y="130"/>
                  </a:cubicBezTo>
                  <a:cubicBezTo>
                    <a:pt x="120" y="124"/>
                    <a:pt x="126" y="119"/>
                    <a:pt x="132" y="113"/>
                  </a:cubicBezTo>
                  <a:cubicBezTo>
                    <a:pt x="129" y="111"/>
                    <a:pt x="128" y="110"/>
                    <a:pt x="128" y="109"/>
                  </a:cubicBezTo>
                  <a:cubicBezTo>
                    <a:pt x="126" y="105"/>
                    <a:pt x="122" y="101"/>
                    <a:pt x="123" y="99"/>
                  </a:cubicBezTo>
                  <a:cubicBezTo>
                    <a:pt x="125" y="93"/>
                    <a:pt x="125" y="83"/>
                    <a:pt x="137" y="85"/>
                  </a:cubicBezTo>
                  <a:cubicBezTo>
                    <a:pt x="139" y="85"/>
                    <a:pt x="142" y="82"/>
                    <a:pt x="143" y="80"/>
                  </a:cubicBezTo>
                  <a:cubicBezTo>
                    <a:pt x="143" y="73"/>
                    <a:pt x="143" y="67"/>
                    <a:pt x="143" y="60"/>
                  </a:cubicBezTo>
                  <a:cubicBezTo>
                    <a:pt x="135" y="59"/>
                    <a:pt x="129" y="61"/>
                    <a:pt x="124" y="52"/>
                  </a:cubicBezTo>
                  <a:cubicBezTo>
                    <a:pt x="119" y="41"/>
                    <a:pt x="127" y="38"/>
                    <a:pt x="132" y="31"/>
                  </a:cubicBezTo>
                  <a:cubicBezTo>
                    <a:pt x="126" y="25"/>
                    <a:pt x="121" y="19"/>
                    <a:pt x="115" y="13"/>
                  </a:cubicBezTo>
                  <a:cubicBezTo>
                    <a:pt x="109" y="19"/>
                    <a:pt x="106" y="22"/>
                    <a:pt x="103" y="25"/>
                  </a:cubicBezTo>
                  <a:cubicBezTo>
                    <a:pt x="98" y="23"/>
                    <a:pt x="94" y="22"/>
                    <a:pt x="91" y="20"/>
                  </a:cubicBezTo>
                  <a:cubicBezTo>
                    <a:pt x="89" y="18"/>
                    <a:pt x="86" y="15"/>
                    <a:pt x="86" y="12"/>
                  </a:cubicBezTo>
                  <a:cubicBezTo>
                    <a:pt x="87" y="4"/>
                    <a:pt x="83" y="2"/>
                    <a:pt x="76" y="3"/>
                  </a:cubicBezTo>
                  <a:cubicBezTo>
                    <a:pt x="74" y="3"/>
                    <a:pt x="71" y="3"/>
                    <a:pt x="68" y="3"/>
                  </a:cubicBezTo>
                  <a:cubicBezTo>
                    <a:pt x="62" y="3"/>
                    <a:pt x="60" y="5"/>
                    <a:pt x="60" y="10"/>
                  </a:cubicBezTo>
                  <a:cubicBezTo>
                    <a:pt x="61" y="13"/>
                    <a:pt x="60" y="17"/>
                    <a:pt x="58" y="19"/>
                  </a:cubicBezTo>
                  <a:cubicBezTo>
                    <a:pt x="49" y="25"/>
                    <a:pt x="44" y="25"/>
                    <a:pt x="36" y="17"/>
                  </a:cubicBezTo>
                  <a:cubicBezTo>
                    <a:pt x="35" y="16"/>
                    <a:pt x="35" y="16"/>
                    <a:pt x="34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12"/>
            <p:cNvSpPr>
              <a:spLocks noEditPoints="1"/>
            </p:cNvSpPr>
            <p:nvPr/>
          </p:nvSpPr>
          <p:spPr bwMode="auto">
            <a:xfrm>
              <a:off x="858838" y="3201988"/>
              <a:ext cx="573088" cy="546100"/>
            </a:xfrm>
            <a:custGeom>
              <a:avLst/>
              <a:gdLst>
                <a:gd name="T0" fmla="*/ 3 w 152"/>
                <a:gd name="T1" fmla="*/ 27 h 145"/>
                <a:gd name="T2" fmla="*/ 16 w 152"/>
                <a:gd name="T3" fmla="*/ 6 h 145"/>
                <a:gd name="T4" fmla="*/ 30 w 152"/>
                <a:gd name="T5" fmla="*/ 1 h 145"/>
                <a:gd name="T6" fmla="*/ 54 w 152"/>
                <a:gd name="T7" fmla="*/ 13 h 145"/>
                <a:gd name="T8" fmla="*/ 55 w 152"/>
                <a:gd name="T9" fmla="*/ 17 h 145"/>
                <a:gd name="T10" fmla="*/ 55 w 152"/>
                <a:gd name="T11" fmla="*/ 26 h 145"/>
                <a:gd name="T12" fmla="*/ 73 w 152"/>
                <a:gd name="T13" fmla="*/ 54 h 145"/>
                <a:gd name="T14" fmla="*/ 79 w 152"/>
                <a:gd name="T15" fmla="*/ 54 h 145"/>
                <a:gd name="T16" fmla="*/ 92 w 152"/>
                <a:gd name="T17" fmla="*/ 46 h 145"/>
                <a:gd name="T18" fmla="*/ 96 w 152"/>
                <a:gd name="T19" fmla="*/ 38 h 145"/>
                <a:gd name="T20" fmla="*/ 96 w 152"/>
                <a:gd name="T21" fmla="*/ 37 h 145"/>
                <a:gd name="T22" fmla="*/ 118 w 152"/>
                <a:gd name="T23" fmla="*/ 2 h 145"/>
                <a:gd name="T24" fmla="*/ 127 w 152"/>
                <a:gd name="T25" fmla="*/ 2 h 145"/>
                <a:gd name="T26" fmla="*/ 128 w 152"/>
                <a:gd name="T27" fmla="*/ 3 h 145"/>
                <a:gd name="T28" fmla="*/ 149 w 152"/>
                <a:gd name="T29" fmla="*/ 42 h 145"/>
                <a:gd name="T30" fmla="*/ 149 w 152"/>
                <a:gd name="T31" fmla="*/ 44 h 145"/>
                <a:gd name="T32" fmla="*/ 117 w 152"/>
                <a:gd name="T33" fmla="*/ 57 h 145"/>
                <a:gd name="T34" fmla="*/ 112 w 152"/>
                <a:gd name="T35" fmla="*/ 54 h 145"/>
                <a:gd name="T36" fmla="*/ 84 w 152"/>
                <a:gd name="T37" fmla="*/ 55 h 145"/>
                <a:gd name="T38" fmla="*/ 77 w 152"/>
                <a:gd name="T39" fmla="*/ 68 h 145"/>
                <a:gd name="T40" fmla="*/ 94 w 152"/>
                <a:gd name="T41" fmla="*/ 96 h 145"/>
                <a:gd name="T42" fmla="*/ 103 w 152"/>
                <a:gd name="T43" fmla="*/ 110 h 145"/>
                <a:gd name="T44" fmla="*/ 83 w 152"/>
                <a:gd name="T45" fmla="*/ 143 h 145"/>
                <a:gd name="T46" fmla="*/ 68 w 152"/>
                <a:gd name="T47" fmla="*/ 142 h 145"/>
                <a:gd name="T48" fmla="*/ 49 w 152"/>
                <a:gd name="T49" fmla="*/ 110 h 145"/>
                <a:gd name="T50" fmla="*/ 58 w 152"/>
                <a:gd name="T51" fmla="*/ 95 h 145"/>
                <a:gd name="T52" fmla="*/ 74 w 152"/>
                <a:gd name="T53" fmla="*/ 68 h 145"/>
                <a:gd name="T54" fmla="*/ 72 w 152"/>
                <a:gd name="T55" fmla="*/ 59 h 145"/>
                <a:gd name="T56" fmla="*/ 54 w 152"/>
                <a:gd name="T57" fmla="*/ 47 h 145"/>
                <a:gd name="T58" fmla="*/ 39 w 152"/>
                <a:gd name="T59" fmla="*/ 54 h 145"/>
                <a:gd name="T60" fmla="*/ 20 w 152"/>
                <a:gd name="T61" fmla="*/ 54 h 145"/>
                <a:gd name="T62" fmla="*/ 17 w 152"/>
                <a:gd name="T63" fmla="*/ 53 h 145"/>
                <a:gd name="T64" fmla="*/ 3 w 152"/>
                <a:gd name="T65" fmla="*/ 27 h 145"/>
                <a:gd name="T66" fmla="*/ 100 w 152"/>
                <a:gd name="T67" fmla="*/ 117 h 145"/>
                <a:gd name="T68" fmla="*/ 97 w 152"/>
                <a:gd name="T69" fmla="*/ 102 h 145"/>
                <a:gd name="T70" fmla="*/ 76 w 152"/>
                <a:gd name="T71" fmla="*/ 91 h 145"/>
                <a:gd name="T72" fmla="*/ 55 w 152"/>
                <a:gd name="T73" fmla="*/ 102 h 145"/>
                <a:gd name="T74" fmla="*/ 53 w 152"/>
                <a:gd name="T75" fmla="*/ 121 h 145"/>
                <a:gd name="T76" fmla="*/ 54 w 152"/>
                <a:gd name="T77" fmla="*/ 130 h 145"/>
                <a:gd name="T78" fmla="*/ 76 w 152"/>
                <a:gd name="T79" fmla="*/ 141 h 145"/>
                <a:gd name="T80" fmla="*/ 97 w 152"/>
                <a:gd name="T81" fmla="*/ 130 h 145"/>
                <a:gd name="T82" fmla="*/ 100 w 152"/>
                <a:gd name="T83" fmla="*/ 117 h 145"/>
                <a:gd name="T84" fmla="*/ 146 w 152"/>
                <a:gd name="T85" fmla="*/ 29 h 145"/>
                <a:gd name="T86" fmla="*/ 144 w 152"/>
                <a:gd name="T87" fmla="*/ 15 h 145"/>
                <a:gd name="T88" fmla="*/ 122 w 152"/>
                <a:gd name="T89" fmla="*/ 4 h 145"/>
                <a:gd name="T90" fmla="*/ 101 w 152"/>
                <a:gd name="T91" fmla="*/ 15 h 145"/>
                <a:gd name="T92" fmla="*/ 99 w 152"/>
                <a:gd name="T93" fmla="*/ 34 h 145"/>
                <a:gd name="T94" fmla="*/ 101 w 152"/>
                <a:gd name="T95" fmla="*/ 44 h 145"/>
                <a:gd name="T96" fmla="*/ 123 w 152"/>
                <a:gd name="T97" fmla="*/ 54 h 145"/>
                <a:gd name="T98" fmla="*/ 144 w 152"/>
                <a:gd name="T99" fmla="*/ 43 h 145"/>
                <a:gd name="T100" fmla="*/ 146 w 152"/>
                <a:gd name="T101" fmla="*/ 29 h 145"/>
                <a:gd name="T102" fmla="*/ 5 w 152"/>
                <a:gd name="T103" fmla="*/ 30 h 145"/>
                <a:gd name="T104" fmla="*/ 8 w 152"/>
                <a:gd name="T105" fmla="*/ 44 h 145"/>
                <a:gd name="T106" fmla="*/ 29 w 152"/>
                <a:gd name="T107" fmla="*/ 54 h 145"/>
                <a:gd name="T108" fmla="*/ 51 w 152"/>
                <a:gd name="T109" fmla="*/ 44 h 145"/>
                <a:gd name="T110" fmla="*/ 52 w 152"/>
                <a:gd name="T111" fmla="*/ 33 h 145"/>
                <a:gd name="T112" fmla="*/ 50 w 152"/>
                <a:gd name="T113" fmla="*/ 15 h 145"/>
                <a:gd name="T114" fmla="*/ 29 w 152"/>
                <a:gd name="T115" fmla="*/ 4 h 145"/>
                <a:gd name="T116" fmla="*/ 8 w 152"/>
                <a:gd name="T117" fmla="*/ 15 h 145"/>
                <a:gd name="T118" fmla="*/ 5 w 152"/>
                <a:gd name="T119" fmla="*/ 3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2" h="145">
                  <a:moveTo>
                    <a:pt x="3" y="27"/>
                  </a:moveTo>
                  <a:cubicBezTo>
                    <a:pt x="0" y="18"/>
                    <a:pt x="5" y="10"/>
                    <a:pt x="16" y="6"/>
                  </a:cubicBezTo>
                  <a:cubicBezTo>
                    <a:pt x="21" y="5"/>
                    <a:pt x="26" y="0"/>
                    <a:pt x="30" y="1"/>
                  </a:cubicBezTo>
                  <a:cubicBezTo>
                    <a:pt x="39" y="3"/>
                    <a:pt x="46" y="9"/>
                    <a:pt x="54" y="13"/>
                  </a:cubicBezTo>
                  <a:cubicBezTo>
                    <a:pt x="55" y="14"/>
                    <a:pt x="55" y="16"/>
                    <a:pt x="55" y="17"/>
                  </a:cubicBezTo>
                  <a:cubicBezTo>
                    <a:pt x="56" y="20"/>
                    <a:pt x="56" y="23"/>
                    <a:pt x="55" y="26"/>
                  </a:cubicBezTo>
                  <a:cubicBezTo>
                    <a:pt x="52" y="41"/>
                    <a:pt x="61" y="49"/>
                    <a:pt x="73" y="54"/>
                  </a:cubicBezTo>
                  <a:cubicBezTo>
                    <a:pt x="74" y="55"/>
                    <a:pt x="78" y="55"/>
                    <a:pt x="79" y="54"/>
                  </a:cubicBezTo>
                  <a:cubicBezTo>
                    <a:pt x="84" y="52"/>
                    <a:pt x="88" y="49"/>
                    <a:pt x="92" y="46"/>
                  </a:cubicBezTo>
                  <a:cubicBezTo>
                    <a:pt x="94" y="44"/>
                    <a:pt x="95" y="41"/>
                    <a:pt x="96" y="38"/>
                  </a:cubicBezTo>
                  <a:cubicBezTo>
                    <a:pt x="96" y="38"/>
                    <a:pt x="96" y="37"/>
                    <a:pt x="96" y="37"/>
                  </a:cubicBezTo>
                  <a:cubicBezTo>
                    <a:pt x="92" y="18"/>
                    <a:pt x="101" y="7"/>
                    <a:pt x="118" y="2"/>
                  </a:cubicBezTo>
                  <a:cubicBezTo>
                    <a:pt x="121" y="1"/>
                    <a:pt x="124" y="2"/>
                    <a:pt x="127" y="2"/>
                  </a:cubicBezTo>
                  <a:cubicBezTo>
                    <a:pt x="127" y="2"/>
                    <a:pt x="128" y="2"/>
                    <a:pt x="128" y="3"/>
                  </a:cubicBezTo>
                  <a:cubicBezTo>
                    <a:pt x="151" y="14"/>
                    <a:pt x="152" y="17"/>
                    <a:pt x="149" y="42"/>
                  </a:cubicBezTo>
                  <a:cubicBezTo>
                    <a:pt x="149" y="43"/>
                    <a:pt x="149" y="43"/>
                    <a:pt x="149" y="44"/>
                  </a:cubicBezTo>
                  <a:cubicBezTo>
                    <a:pt x="147" y="49"/>
                    <a:pt x="122" y="59"/>
                    <a:pt x="117" y="57"/>
                  </a:cubicBezTo>
                  <a:cubicBezTo>
                    <a:pt x="115" y="56"/>
                    <a:pt x="113" y="55"/>
                    <a:pt x="112" y="54"/>
                  </a:cubicBezTo>
                  <a:cubicBezTo>
                    <a:pt x="102" y="45"/>
                    <a:pt x="93" y="47"/>
                    <a:pt x="84" y="55"/>
                  </a:cubicBezTo>
                  <a:cubicBezTo>
                    <a:pt x="79" y="58"/>
                    <a:pt x="78" y="62"/>
                    <a:pt x="77" y="68"/>
                  </a:cubicBezTo>
                  <a:cubicBezTo>
                    <a:pt x="75" y="82"/>
                    <a:pt x="80" y="91"/>
                    <a:pt x="94" y="96"/>
                  </a:cubicBezTo>
                  <a:cubicBezTo>
                    <a:pt x="101" y="98"/>
                    <a:pt x="102" y="103"/>
                    <a:pt x="103" y="110"/>
                  </a:cubicBezTo>
                  <a:cubicBezTo>
                    <a:pt x="105" y="127"/>
                    <a:pt x="99" y="137"/>
                    <a:pt x="83" y="143"/>
                  </a:cubicBezTo>
                  <a:cubicBezTo>
                    <a:pt x="77" y="145"/>
                    <a:pt x="74" y="144"/>
                    <a:pt x="68" y="142"/>
                  </a:cubicBezTo>
                  <a:cubicBezTo>
                    <a:pt x="53" y="137"/>
                    <a:pt x="47" y="127"/>
                    <a:pt x="49" y="110"/>
                  </a:cubicBezTo>
                  <a:cubicBezTo>
                    <a:pt x="50" y="103"/>
                    <a:pt x="51" y="98"/>
                    <a:pt x="58" y="95"/>
                  </a:cubicBezTo>
                  <a:cubicBezTo>
                    <a:pt x="72" y="91"/>
                    <a:pt x="77" y="82"/>
                    <a:pt x="74" y="68"/>
                  </a:cubicBezTo>
                  <a:cubicBezTo>
                    <a:pt x="74" y="65"/>
                    <a:pt x="74" y="60"/>
                    <a:pt x="72" y="59"/>
                  </a:cubicBezTo>
                  <a:cubicBezTo>
                    <a:pt x="67" y="54"/>
                    <a:pt x="60" y="49"/>
                    <a:pt x="54" y="47"/>
                  </a:cubicBezTo>
                  <a:cubicBezTo>
                    <a:pt x="49" y="46"/>
                    <a:pt x="44" y="51"/>
                    <a:pt x="39" y="54"/>
                  </a:cubicBezTo>
                  <a:cubicBezTo>
                    <a:pt x="32" y="59"/>
                    <a:pt x="26" y="59"/>
                    <a:pt x="20" y="54"/>
                  </a:cubicBezTo>
                  <a:cubicBezTo>
                    <a:pt x="19" y="54"/>
                    <a:pt x="18" y="53"/>
                    <a:pt x="17" y="53"/>
                  </a:cubicBezTo>
                  <a:cubicBezTo>
                    <a:pt x="3" y="45"/>
                    <a:pt x="3" y="45"/>
                    <a:pt x="3" y="27"/>
                  </a:cubicBezTo>
                  <a:close/>
                  <a:moveTo>
                    <a:pt x="100" y="117"/>
                  </a:moveTo>
                  <a:cubicBezTo>
                    <a:pt x="99" y="111"/>
                    <a:pt x="100" y="104"/>
                    <a:pt x="97" y="102"/>
                  </a:cubicBezTo>
                  <a:cubicBezTo>
                    <a:pt x="91" y="97"/>
                    <a:pt x="83" y="91"/>
                    <a:pt x="76" y="91"/>
                  </a:cubicBezTo>
                  <a:cubicBezTo>
                    <a:pt x="69" y="91"/>
                    <a:pt x="60" y="96"/>
                    <a:pt x="55" y="102"/>
                  </a:cubicBezTo>
                  <a:cubicBezTo>
                    <a:pt x="51" y="106"/>
                    <a:pt x="53" y="115"/>
                    <a:pt x="53" y="121"/>
                  </a:cubicBezTo>
                  <a:cubicBezTo>
                    <a:pt x="53" y="124"/>
                    <a:pt x="52" y="129"/>
                    <a:pt x="54" y="130"/>
                  </a:cubicBezTo>
                  <a:cubicBezTo>
                    <a:pt x="61" y="135"/>
                    <a:pt x="68" y="141"/>
                    <a:pt x="76" y="141"/>
                  </a:cubicBezTo>
                  <a:cubicBezTo>
                    <a:pt x="83" y="141"/>
                    <a:pt x="91" y="135"/>
                    <a:pt x="97" y="130"/>
                  </a:cubicBezTo>
                  <a:cubicBezTo>
                    <a:pt x="100" y="128"/>
                    <a:pt x="99" y="121"/>
                    <a:pt x="100" y="117"/>
                  </a:cubicBezTo>
                  <a:close/>
                  <a:moveTo>
                    <a:pt x="146" y="29"/>
                  </a:moveTo>
                  <a:cubicBezTo>
                    <a:pt x="146" y="24"/>
                    <a:pt x="147" y="18"/>
                    <a:pt x="144" y="15"/>
                  </a:cubicBezTo>
                  <a:cubicBezTo>
                    <a:pt x="138" y="10"/>
                    <a:pt x="130" y="4"/>
                    <a:pt x="122" y="4"/>
                  </a:cubicBezTo>
                  <a:cubicBezTo>
                    <a:pt x="115" y="4"/>
                    <a:pt x="106" y="10"/>
                    <a:pt x="101" y="15"/>
                  </a:cubicBezTo>
                  <a:cubicBezTo>
                    <a:pt x="98" y="19"/>
                    <a:pt x="100" y="28"/>
                    <a:pt x="99" y="34"/>
                  </a:cubicBezTo>
                  <a:cubicBezTo>
                    <a:pt x="99" y="37"/>
                    <a:pt x="99" y="42"/>
                    <a:pt x="101" y="44"/>
                  </a:cubicBezTo>
                  <a:cubicBezTo>
                    <a:pt x="108" y="48"/>
                    <a:pt x="115" y="54"/>
                    <a:pt x="123" y="54"/>
                  </a:cubicBezTo>
                  <a:cubicBezTo>
                    <a:pt x="130" y="54"/>
                    <a:pt x="138" y="49"/>
                    <a:pt x="144" y="43"/>
                  </a:cubicBezTo>
                  <a:cubicBezTo>
                    <a:pt x="147" y="41"/>
                    <a:pt x="146" y="34"/>
                    <a:pt x="146" y="29"/>
                  </a:cubicBezTo>
                  <a:close/>
                  <a:moveTo>
                    <a:pt x="5" y="30"/>
                  </a:moveTo>
                  <a:cubicBezTo>
                    <a:pt x="6" y="34"/>
                    <a:pt x="5" y="41"/>
                    <a:pt x="8" y="44"/>
                  </a:cubicBezTo>
                  <a:cubicBezTo>
                    <a:pt x="14" y="49"/>
                    <a:pt x="22" y="54"/>
                    <a:pt x="29" y="54"/>
                  </a:cubicBezTo>
                  <a:cubicBezTo>
                    <a:pt x="37" y="54"/>
                    <a:pt x="44" y="48"/>
                    <a:pt x="51" y="44"/>
                  </a:cubicBezTo>
                  <a:cubicBezTo>
                    <a:pt x="53" y="42"/>
                    <a:pt x="52" y="37"/>
                    <a:pt x="52" y="33"/>
                  </a:cubicBezTo>
                  <a:cubicBezTo>
                    <a:pt x="52" y="27"/>
                    <a:pt x="54" y="19"/>
                    <a:pt x="50" y="15"/>
                  </a:cubicBezTo>
                  <a:cubicBezTo>
                    <a:pt x="45" y="10"/>
                    <a:pt x="36" y="4"/>
                    <a:pt x="29" y="4"/>
                  </a:cubicBezTo>
                  <a:cubicBezTo>
                    <a:pt x="22" y="4"/>
                    <a:pt x="14" y="10"/>
                    <a:pt x="8" y="15"/>
                  </a:cubicBezTo>
                  <a:cubicBezTo>
                    <a:pt x="5" y="18"/>
                    <a:pt x="6" y="25"/>
                    <a:pt x="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13"/>
            <p:cNvSpPr>
              <a:spLocks noEditPoints="1"/>
            </p:cNvSpPr>
            <p:nvPr/>
          </p:nvSpPr>
          <p:spPr bwMode="auto">
            <a:xfrm>
              <a:off x="2971800" y="2027238"/>
              <a:ext cx="561975" cy="557213"/>
            </a:xfrm>
            <a:custGeom>
              <a:avLst/>
              <a:gdLst>
                <a:gd name="T0" fmla="*/ 98 w 149"/>
                <a:gd name="T1" fmla="*/ 104 h 148"/>
                <a:gd name="T2" fmla="*/ 52 w 149"/>
                <a:gd name="T3" fmla="*/ 104 h 148"/>
                <a:gd name="T4" fmla="*/ 38 w 149"/>
                <a:gd name="T5" fmla="*/ 115 h 148"/>
                <a:gd name="T6" fmla="*/ 30 w 149"/>
                <a:gd name="T7" fmla="*/ 144 h 148"/>
                <a:gd name="T8" fmla="*/ 6 w 149"/>
                <a:gd name="T9" fmla="*/ 138 h 148"/>
                <a:gd name="T10" fmla="*/ 7 w 149"/>
                <a:gd name="T11" fmla="*/ 113 h 148"/>
                <a:gd name="T12" fmla="*/ 36 w 149"/>
                <a:gd name="T13" fmla="*/ 113 h 148"/>
                <a:gd name="T14" fmla="*/ 49 w 149"/>
                <a:gd name="T15" fmla="*/ 102 h 148"/>
                <a:gd name="T16" fmla="*/ 45 w 149"/>
                <a:gd name="T17" fmla="*/ 82 h 148"/>
                <a:gd name="T18" fmla="*/ 67 w 149"/>
                <a:gd name="T19" fmla="*/ 55 h 148"/>
                <a:gd name="T20" fmla="*/ 73 w 149"/>
                <a:gd name="T21" fmla="*/ 48 h 148"/>
                <a:gd name="T22" fmla="*/ 69 w 149"/>
                <a:gd name="T23" fmla="*/ 38 h 148"/>
                <a:gd name="T24" fmla="*/ 56 w 149"/>
                <a:gd name="T25" fmla="*/ 15 h 148"/>
                <a:gd name="T26" fmla="*/ 75 w 149"/>
                <a:gd name="T27" fmla="*/ 0 h 148"/>
                <a:gd name="T28" fmla="*/ 94 w 149"/>
                <a:gd name="T29" fmla="*/ 16 h 148"/>
                <a:gd name="T30" fmla="*/ 80 w 149"/>
                <a:gd name="T31" fmla="*/ 38 h 148"/>
                <a:gd name="T32" fmla="*/ 76 w 149"/>
                <a:gd name="T33" fmla="*/ 39 h 148"/>
                <a:gd name="T34" fmla="*/ 77 w 149"/>
                <a:gd name="T35" fmla="*/ 50 h 148"/>
                <a:gd name="T36" fmla="*/ 80 w 149"/>
                <a:gd name="T37" fmla="*/ 54 h 148"/>
                <a:gd name="T38" fmla="*/ 100 w 149"/>
                <a:gd name="T39" fmla="*/ 101 h 148"/>
                <a:gd name="T40" fmla="*/ 114 w 149"/>
                <a:gd name="T41" fmla="*/ 113 h 148"/>
                <a:gd name="T42" fmla="*/ 121 w 149"/>
                <a:gd name="T43" fmla="*/ 109 h 148"/>
                <a:gd name="T44" fmla="*/ 144 w 149"/>
                <a:gd name="T45" fmla="*/ 114 h 148"/>
                <a:gd name="T46" fmla="*/ 144 w 149"/>
                <a:gd name="T47" fmla="*/ 138 h 148"/>
                <a:gd name="T48" fmla="*/ 122 w 149"/>
                <a:gd name="T49" fmla="*/ 145 h 148"/>
                <a:gd name="T50" fmla="*/ 109 w 149"/>
                <a:gd name="T51" fmla="*/ 125 h 148"/>
                <a:gd name="T52" fmla="*/ 98 w 149"/>
                <a:gd name="T53" fmla="*/ 104 h 148"/>
                <a:gd name="T54" fmla="*/ 75 w 149"/>
                <a:gd name="T55" fmla="*/ 57 h 148"/>
                <a:gd name="T56" fmla="*/ 48 w 149"/>
                <a:gd name="T57" fmla="*/ 84 h 148"/>
                <a:gd name="T58" fmla="*/ 75 w 149"/>
                <a:gd name="T59" fmla="*/ 111 h 148"/>
                <a:gd name="T60" fmla="*/ 102 w 149"/>
                <a:gd name="T61" fmla="*/ 84 h 148"/>
                <a:gd name="T62" fmla="*/ 75 w 149"/>
                <a:gd name="T63" fmla="*/ 57 h 148"/>
                <a:gd name="T64" fmla="*/ 38 w 149"/>
                <a:gd name="T65" fmla="*/ 126 h 148"/>
                <a:gd name="T66" fmla="*/ 21 w 149"/>
                <a:gd name="T67" fmla="*/ 110 h 148"/>
                <a:gd name="T68" fmla="*/ 5 w 149"/>
                <a:gd name="T69" fmla="*/ 127 h 148"/>
                <a:gd name="T70" fmla="*/ 22 w 149"/>
                <a:gd name="T71" fmla="*/ 143 h 148"/>
                <a:gd name="T72" fmla="*/ 38 w 149"/>
                <a:gd name="T73" fmla="*/ 126 h 148"/>
                <a:gd name="T74" fmla="*/ 144 w 149"/>
                <a:gd name="T75" fmla="*/ 127 h 148"/>
                <a:gd name="T76" fmla="*/ 129 w 149"/>
                <a:gd name="T77" fmla="*/ 110 h 148"/>
                <a:gd name="T78" fmla="*/ 112 w 149"/>
                <a:gd name="T79" fmla="*/ 127 h 148"/>
                <a:gd name="T80" fmla="*/ 128 w 149"/>
                <a:gd name="T81" fmla="*/ 143 h 148"/>
                <a:gd name="T82" fmla="*/ 144 w 149"/>
                <a:gd name="T83" fmla="*/ 127 h 148"/>
                <a:gd name="T84" fmla="*/ 91 w 149"/>
                <a:gd name="T85" fmla="*/ 19 h 148"/>
                <a:gd name="T86" fmla="*/ 75 w 149"/>
                <a:gd name="T87" fmla="*/ 3 h 148"/>
                <a:gd name="T88" fmla="*/ 59 w 149"/>
                <a:gd name="T89" fmla="*/ 20 h 148"/>
                <a:gd name="T90" fmla="*/ 75 w 149"/>
                <a:gd name="T91" fmla="*/ 35 h 148"/>
                <a:gd name="T92" fmla="*/ 91 w 149"/>
                <a:gd name="T93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9" h="148">
                  <a:moveTo>
                    <a:pt x="98" y="104"/>
                  </a:moveTo>
                  <a:cubicBezTo>
                    <a:pt x="81" y="117"/>
                    <a:pt x="69" y="117"/>
                    <a:pt x="52" y="104"/>
                  </a:cubicBezTo>
                  <a:cubicBezTo>
                    <a:pt x="47" y="108"/>
                    <a:pt x="43" y="111"/>
                    <a:pt x="38" y="115"/>
                  </a:cubicBezTo>
                  <a:cubicBezTo>
                    <a:pt x="42" y="130"/>
                    <a:pt x="40" y="139"/>
                    <a:pt x="30" y="144"/>
                  </a:cubicBezTo>
                  <a:cubicBezTo>
                    <a:pt x="21" y="148"/>
                    <a:pt x="11" y="145"/>
                    <a:pt x="6" y="138"/>
                  </a:cubicBezTo>
                  <a:cubicBezTo>
                    <a:pt x="0" y="130"/>
                    <a:pt x="1" y="120"/>
                    <a:pt x="7" y="113"/>
                  </a:cubicBezTo>
                  <a:cubicBezTo>
                    <a:pt x="14" y="105"/>
                    <a:pt x="24" y="105"/>
                    <a:pt x="36" y="113"/>
                  </a:cubicBezTo>
                  <a:cubicBezTo>
                    <a:pt x="40" y="109"/>
                    <a:pt x="45" y="105"/>
                    <a:pt x="49" y="102"/>
                  </a:cubicBezTo>
                  <a:cubicBezTo>
                    <a:pt x="47" y="95"/>
                    <a:pt x="45" y="89"/>
                    <a:pt x="45" y="82"/>
                  </a:cubicBezTo>
                  <a:cubicBezTo>
                    <a:pt x="45" y="69"/>
                    <a:pt x="54" y="58"/>
                    <a:pt x="67" y="55"/>
                  </a:cubicBezTo>
                  <a:cubicBezTo>
                    <a:pt x="71" y="53"/>
                    <a:pt x="74" y="52"/>
                    <a:pt x="73" y="48"/>
                  </a:cubicBezTo>
                  <a:cubicBezTo>
                    <a:pt x="72" y="44"/>
                    <a:pt x="75" y="40"/>
                    <a:pt x="69" y="38"/>
                  </a:cubicBezTo>
                  <a:cubicBezTo>
                    <a:pt x="58" y="34"/>
                    <a:pt x="54" y="25"/>
                    <a:pt x="56" y="15"/>
                  </a:cubicBezTo>
                  <a:cubicBezTo>
                    <a:pt x="58" y="6"/>
                    <a:pt x="66" y="0"/>
                    <a:pt x="75" y="0"/>
                  </a:cubicBezTo>
                  <a:cubicBezTo>
                    <a:pt x="85" y="0"/>
                    <a:pt x="92" y="7"/>
                    <a:pt x="94" y="16"/>
                  </a:cubicBezTo>
                  <a:cubicBezTo>
                    <a:pt x="96" y="26"/>
                    <a:pt x="90" y="34"/>
                    <a:pt x="80" y="38"/>
                  </a:cubicBezTo>
                  <a:cubicBezTo>
                    <a:pt x="79" y="38"/>
                    <a:pt x="78" y="39"/>
                    <a:pt x="76" y="39"/>
                  </a:cubicBezTo>
                  <a:cubicBezTo>
                    <a:pt x="76" y="43"/>
                    <a:pt x="76" y="46"/>
                    <a:pt x="77" y="50"/>
                  </a:cubicBezTo>
                  <a:cubicBezTo>
                    <a:pt x="77" y="51"/>
                    <a:pt x="78" y="53"/>
                    <a:pt x="80" y="54"/>
                  </a:cubicBezTo>
                  <a:cubicBezTo>
                    <a:pt x="104" y="63"/>
                    <a:pt x="110" y="78"/>
                    <a:pt x="100" y="101"/>
                  </a:cubicBezTo>
                  <a:cubicBezTo>
                    <a:pt x="104" y="105"/>
                    <a:pt x="109" y="109"/>
                    <a:pt x="114" y="113"/>
                  </a:cubicBezTo>
                  <a:cubicBezTo>
                    <a:pt x="116" y="111"/>
                    <a:pt x="118" y="110"/>
                    <a:pt x="121" y="109"/>
                  </a:cubicBezTo>
                  <a:cubicBezTo>
                    <a:pt x="129" y="105"/>
                    <a:pt x="138" y="108"/>
                    <a:pt x="144" y="114"/>
                  </a:cubicBezTo>
                  <a:cubicBezTo>
                    <a:pt x="149" y="121"/>
                    <a:pt x="149" y="131"/>
                    <a:pt x="144" y="138"/>
                  </a:cubicBezTo>
                  <a:cubicBezTo>
                    <a:pt x="139" y="145"/>
                    <a:pt x="130" y="148"/>
                    <a:pt x="122" y="145"/>
                  </a:cubicBezTo>
                  <a:cubicBezTo>
                    <a:pt x="114" y="142"/>
                    <a:pt x="107" y="134"/>
                    <a:pt x="109" y="125"/>
                  </a:cubicBezTo>
                  <a:cubicBezTo>
                    <a:pt x="114" y="113"/>
                    <a:pt x="105" y="110"/>
                    <a:pt x="98" y="104"/>
                  </a:cubicBezTo>
                  <a:close/>
                  <a:moveTo>
                    <a:pt x="75" y="57"/>
                  </a:moveTo>
                  <a:cubicBezTo>
                    <a:pt x="60" y="57"/>
                    <a:pt x="48" y="69"/>
                    <a:pt x="48" y="84"/>
                  </a:cubicBezTo>
                  <a:cubicBezTo>
                    <a:pt x="48" y="98"/>
                    <a:pt x="60" y="110"/>
                    <a:pt x="75" y="111"/>
                  </a:cubicBezTo>
                  <a:cubicBezTo>
                    <a:pt x="89" y="111"/>
                    <a:pt x="101" y="99"/>
                    <a:pt x="102" y="84"/>
                  </a:cubicBezTo>
                  <a:cubicBezTo>
                    <a:pt x="102" y="69"/>
                    <a:pt x="90" y="57"/>
                    <a:pt x="75" y="57"/>
                  </a:cubicBezTo>
                  <a:close/>
                  <a:moveTo>
                    <a:pt x="38" y="126"/>
                  </a:moveTo>
                  <a:cubicBezTo>
                    <a:pt x="37" y="117"/>
                    <a:pt x="30" y="110"/>
                    <a:pt x="21" y="110"/>
                  </a:cubicBezTo>
                  <a:cubicBezTo>
                    <a:pt x="12" y="110"/>
                    <a:pt x="5" y="118"/>
                    <a:pt x="5" y="127"/>
                  </a:cubicBezTo>
                  <a:cubicBezTo>
                    <a:pt x="5" y="136"/>
                    <a:pt x="13" y="143"/>
                    <a:pt x="22" y="143"/>
                  </a:cubicBezTo>
                  <a:cubicBezTo>
                    <a:pt x="30" y="142"/>
                    <a:pt x="38" y="135"/>
                    <a:pt x="38" y="126"/>
                  </a:cubicBezTo>
                  <a:close/>
                  <a:moveTo>
                    <a:pt x="144" y="127"/>
                  </a:moveTo>
                  <a:cubicBezTo>
                    <a:pt x="144" y="118"/>
                    <a:pt x="137" y="110"/>
                    <a:pt x="129" y="110"/>
                  </a:cubicBezTo>
                  <a:cubicBezTo>
                    <a:pt x="120" y="110"/>
                    <a:pt x="112" y="118"/>
                    <a:pt x="112" y="127"/>
                  </a:cubicBezTo>
                  <a:cubicBezTo>
                    <a:pt x="112" y="135"/>
                    <a:pt x="120" y="143"/>
                    <a:pt x="128" y="143"/>
                  </a:cubicBezTo>
                  <a:cubicBezTo>
                    <a:pt x="137" y="143"/>
                    <a:pt x="144" y="135"/>
                    <a:pt x="144" y="127"/>
                  </a:cubicBezTo>
                  <a:close/>
                  <a:moveTo>
                    <a:pt x="91" y="19"/>
                  </a:moveTo>
                  <a:cubicBezTo>
                    <a:pt x="91" y="10"/>
                    <a:pt x="84" y="3"/>
                    <a:pt x="75" y="3"/>
                  </a:cubicBezTo>
                  <a:cubicBezTo>
                    <a:pt x="66" y="3"/>
                    <a:pt x="58" y="11"/>
                    <a:pt x="59" y="20"/>
                  </a:cubicBezTo>
                  <a:cubicBezTo>
                    <a:pt x="59" y="29"/>
                    <a:pt x="66" y="36"/>
                    <a:pt x="75" y="35"/>
                  </a:cubicBezTo>
                  <a:cubicBezTo>
                    <a:pt x="84" y="35"/>
                    <a:pt x="91" y="28"/>
                    <a:pt x="91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14"/>
            <p:cNvSpPr>
              <a:spLocks/>
            </p:cNvSpPr>
            <p:nvPr/>
          </p:nvSpPr>
          <p:spPr bwMode="auto">
            <a:xfrm>
              <a:off x="1311275" y="3608388"/>
              <a:ext cx="549275" cy="512763"/>
            </a:xfrm>
            <a:custGeom>
              <a:avLst/>
              <a:gdLst>
                <a:gd name="T0" fmla="*/ 26 w 146"/>
                <a:gd name="T1" fmla="*/ 6 h 136"/>
                <a:gd name="T2" fmla="*/ 43 w 146"/>
                <a:gd name="T3" fmla="*/ 11 h 136"/>
                <a:gd name="T4" fmla="*/ 32 w 146"/>
                <a:gd name="T5" fmla="*/ 5 h 136"/>
                <a:gd name="T6" fmla="*/ 17 w 146"/>
                <a:gd name="T7" fmla="*/ 25 h 136"/>
                <a:gd name="T8" fmla="*/ 11 w 146"/>
                <a:gd name="T9" fmla="*/ 50 h 136"/>
                <a:gd name="T10" fmla="*/ 3 w 146"/>
                <a:gd name="T11" fmla="*/ 66 h 136"/>
                <a:gd name="T12" fmla="*/ 20 w 146"/>
                <a:gd name="T13" fmla="*/ 81 h 136"/>
                <a:gd name="T14" fmla="*/ 14 w 146"/>
                <a:gd name="T15" fmla="*/ 104 h 136"/>
                <a:gd name="T16" fmla="*/ 44 w 146"/>
                <a:gd name="T17" fmla="*/ 110 h 136"/>
                <a:gd name="T18" fmla="*/ 81 w 146"/>
                <a:gd name="T19" fmla="*/ 132 h 136"/>
                <a:gd name="T20" fmla="*/ 99 w 146"/>
                <a:gd name="T21" fmla="*/ 112 h 136"/>
                <a:gd name="T22" fmla="*/ 113 w 146"/>
                <a:gd name="T23" fmla="*/ 121 h 136"/>
                <a:gd name="T24" fmla="*/ 128 w 146"/>
                <a:gd name="T25" fmla="*/ 100 h 136"/>
                <a:gd name="T26" fmla="*/ 135 w 146"/>
                <a:gd name="T27" fmla="*/ 75 h 136"/>
                <a:gd name="T28" fmla="*/ 143 w 146"/>
                <a:gd name="T29" fmla="*/ 59 h 136"/>
                <a:gd name="T30" fmla="*/ 125 w 146"/>
                <a:gd name="T31" fmla="*/ 45 h 136"/>
                <a:gd name="T32" fmla="*/ 131 w 146"/>
                <a:gd name="T33" fmla="*/ 22 h 136"/>
                <a:gd name="T34" fmla="*/ 93 w 146"/>
                <a:gd name="T35" fmla="*/ 9 h 136"/>
                <a:gd name="T36" fmla="*/ 115 w 146"/>
                <a:gd name="T37" fmla="*/ 3 h 136"/>
                <a:gd name="T38" fmla="*/ 130 w 146"/>
                <a:gd name="T39" fmla="*/ 28 h 136"/>
                <a:gd name="T40" fmla="*/ 138 w 146"/>
                <a:gd name="T41" fmla="*/ 47 h 136"/>
                <a:gd name="T42" fmla="*/ 146 w 146"/>
                <a:gd name="T43" fmla="*/ 67 h 136"/>
                <a:gd name="T44" fmla="*/ 126 w 146"/>
                <a:gd name="T45" fmla="*/ 87 h 136"/>
                <a:gd name="T46" fmla="*/ 137 w 146"/>
                <a:gd name="T47" fmla="*/ 101 h 136"/>
                <a:gd name="T48" fmla="*/ 108 w 146"/>
                <a:gd name="T49" fmla="*/ 120 h 136"/>
                <a:gd name="T50" fmla="*/ 89 w 146"/>
                <a:gd name="T51" fmla="*/ 128 h 136"/>
                <a:gd name="T52" fmla="*/ 69 w 146"/>
                <a:gd name="T53" fmla="*/ 135 h 136"/>
                <a:gd name="T54" fmla="*/ 48 w 146"/>
                <a:gd name="T55" fmla="*/ 116 h 136"/>
                <a:gd name="T56" fmla="*/ 34 w 146"/>
                <a:gd name="T57" fmla="*/ 126 h 136"/>
                <a:gd name="T58" fmla="*/ 16 w 146"/>
                <a:gd name="T59" fmla="*/ 97 h 136"/>
                <a:gd name="T60" fmla="*/ 9 w 146"/>
                <a:gd name="T61" fmla="*/ 79 h 136"/>
                <a:gd name="T62" fmla="*/ 0 w 146"/>
                <a:gd name="T63" fmla="*/ 59 h 136"/>
                <a:gd name="T64" fmla="*/ 19 w 146"/>
                <a:gd name="T65" fmla="*/ 38 h 136"/>
                <a:gd name="T66" fmla="*/ 10 w 146"/>
                <a:gd name="T67" fmla="*/ 2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6" h="136">
                  <a:moveTo>
                    <a:pt x="10" y="24"/>
                  </a:moveTo>
                  <a:cubicBezTo>
                    <a:pt x="16" y="17"/>
                    <a:pt x="21" y="12"/>
                    <a:pt x="26" y="6"/>
                  </a:cubicBezTo>
                  <a:cubicBezTo>
                    <a:pt x="31" y="1"/>
                    <a:pt x="35" y="0"/>
                    <a:pt x="39" y="7"/>
                  </a:cubicBezTo>
                  <a:cubicBezTo>
                    <a:pt x="41" y="8"/>
                    <a:pt x="42" y="10"/>
                    <a:pt x="43" y="11"/>
                  </a:cubicBezTo>
                  <a:cubicBezTo>
                    <a:pt x="46" y="10"/>
                    <a:pt x="49" y="9"/>
                    <a:pt x="53" y="8"/>
                  </a:cubicBezTo>
                  <a:cubicBezTo>
                    <a:pt x="46" y="16"/>
                    <a:pt x="46" y="16"/>
                    <a:pt x="32" y="5"/>
                  </a:cubicBezTo>
                  <a:cubicBezTo>
                    <a:pt x="27" y="10"/>
                    <a:pt x="21" y="16"/>
                    <a:pt x="16" y="22"/>
                  </a:cubicBezTo>
                  <a:cubicBezTo>
                    <a:pt x="16" y="23"/>
                    <a:pt x="16" y="24"/>
                    <a:pt x="17" y="25"/>
                  </a:cubicBezTo>
                  <a:cubicBezTo>
                    <a:pt x="26" y="34"/>
                    <a:pt x="26" y="36"/>
                    <a:pt x="19" y="47"/>
                  </a:cubicBezTo>
                  <a:cubicBezTo>
                    <a:pt x="18" y="49"/>
                    <a:pt x="14" y="50"/>
                    <a:pt x="11" y="50"/>
                  </a:cubicBezTo>
                  <a:cubicBezTo>
                    <a:pt x="5" y="49"/>
                    <a:pt x="3" y="51"/>
                    <a:pt x="3" y="57"/>
                  </a:cubicBezTo>
                  <a:cubicBezTo>
                    <a:pt x="3" y="60"/>
                    <a:pt x="3" y="63"/>
                    <a:pt x="3" y="66"/>
                  </a:cubicBezTo>
                  <a:cubicBezTo>
                    <a:pt x="3" y="73"/>
                    <a:pt x="5" y="77"/>
                    <a:pt x="12" y="75"/>
                  </a:cubicBezTo>
                  <a:cubicBezTo>
                    <a:pt x="17" y="75"/>
                    <a:pt x="19" y="76"/>
                    <a:pt x="20" y="81"/>
                  </a:cubicBezTo>
                  <a:cubicBezTo>
                    <a:pt x="21" y="84"/>
                    <a:pt x="23" y="88"/>
                    <a:pt x="25" y="92"/>
                  </a:cubicBezTo>
                  <a:cubicBezTo>
                    <a:pt x="22" y="95"/>
                    <a:pt x="19" y="99"/>
                    <a:pt x="14" y="104"/>
                  </a:cubicBezTo>
                  <a:cubicBezTo>
                    <a:pt x="20" y="110"/>
                    <a:pt x="26" y="115"/>
                    <a:pt x="32" y="121"/>
                  </a:cubicBezTo>
                  <a:cubicBezTo>
                    <a:pt x="37" y="116"/>
                    <a:pt x="40" y="113"/>
                    <a:pt x="44" y="110"/>
                  </a:cubicBezTo>
                  <a:cubicBezTo>
                    <a:pt x="53" y="114"/>
                    <a:pt x="65" y="116"/>
                    <a:pt x="60" y="132"/>
                  </a:cubicBezTo>
                  <a:cubicBezTo>
                    <a:pt x="68" y="132"/>
                    <a:pt x="75" y="132"/>
                    <a:pt x="81" y="132"/>
                  </a:cubicBezTo>
                  <a:cubicBezTo>
                    <a:pt x="83" y="131"/>
                    <a:pt x="86" y="128"/>
                    <a:pt x="85" y="126"/>
                  </a:cubicBezTo>
                  <a:cubicBezTo>
                    <a:pt x="83" y="114"/>
                    <a:pt x="93" y="114"/>
                    <a:pt x="99" y="112"/>
                  </a:cubicBezTo>
                  <a:cubicBezTo>
                    <a:pt x="101" y="111"/>
                    <a:pt x="106" y="115"/>
                    <a:pt x="109" y="117"/>
                  </a:cubicBezTo>
                  <a:cubicBezTo>
                    <a:pt x="110" y="117"/>
                    <a:pt x="111" y="119"/>
                    <a:pt x="113" y="121"/>
                  </a:cubicBezTo>
                  <a:cubicBezTo>
                    <a:pt x="119" y="115"/>
                    <a:pt x="124" y="109"/>
                    <a:pt x="130" y="103"/>
                  </a:cubicBezTo>
                  <a:cubicBezTo>
                    <a:pt x="129" y="102"/>
                    <a:pt x="129" y="101"/>
                    <a:pt x="128" y="100"/>
                  </a:cubicBezTo>
                  <a:cubicBezTo>
                    <a:pt x="121" y="92"/>
                    <a:pt x="120" y="86"/>
                    <a:pt x="127" y="77"/>
                  </a:cubicBezTo>
                  <a:cubicBezTo>
                    <a:pt x="128" y="76"/>
                    <a:pt x="132" y="75"/>
                    <a:pt x="135" y="75"/>
                  </a:cubicBezTo>
                  <a:cubicBezTo>
                    <a:pt x="140" y="76"/>
                    <a:pt x="142" y="74"/>
                    <a:pt x="142" y="69"/>
                  </a:cubicBezTo>
                  <a:cubicBezTo>
                    <a:pt x="142" y="66"/>
                    <a:pt x="142" y="62"/>
                    <a:pt x="143" y="59"/>
                  </a:cubicBezTo>
                  <a:cubicBezTo>
                    <a:pt x="143" y="53"/>
                    <a:pt x="141" y="48"/>
                    <a:pt x="133" y="50"/>
                  </a:cubicBezTo>
                  <a:cubicBezTo>
                    <a:pt x="129" y="50"/>
                    <a:pt x="126" y="49"/>
                    <a:pt x="125" y="45"/>
                  </a:cubicBezTo>
                  <a:cubicBezTo>
                    <a:pt x="125" y="39"/>
                    <a:pt x="117" y="34"/>
                    <a:pt x="125" y="29"/>
                  </a:cubicBezTo>
                  <a:cubicBezTo>
                    <a:pt x="127" y="27"/>
                    <a:pt x="128" y="25"/>
                    <a:pt x="131" y="22"/>
                  </a:cubicBezTo>
                  <a:cubicBezTo>
                    <a:pt x="125" y="16"/>
                    <a:pt x="119" y="10"/>
                    <a:pt x="114" y="5"/>
                  </a:cubicBezTo>
                  <a:cubicBezTo>
                    <a:pt x="100" y="15"/>
                    <a:pt x="100" y="15"/>
                    <a:pt x="93" y="9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2" y="3"/>
                    <a:pt x="114" y="2"/>
                    <a:pt x="115" y="3"/>
                  </a:cubicBezTo>
                  <a:cubicBezTo>
                    <a:pt x="122" y="9"/>
                    <a:pt x="128" y="16"/>
                    <a:pt x="135" y="22"/>
                  </a:cubicBezTo>
                  <a:cubicBezTo>
                    <a:pt x="133" y="25"/>
                    <a:pt x="131" y="26"/>
                    <a:pt x="130" y="28"/>
                  </a:cubicBezTo>
                  <a:cubicBezTo>
                    <a:pt x="128" y="31"/>
                    <a:pt x="123" y="33"/>
                    <a:pt x="126" y="39"/>
                  </a:cubicBezTo>
                  <a:cubicBezTo>
                    <a:pt x="129" y="45"/>
                    <a:pt x="132" y="48"/>
                    <a:pt x="138" y="47"/>
                  </a:cubicBezTo>
                  <a:cubicBezTo>
                    <a:pt x="143" y="46"/>
                    <a:pt x="145" y="48"/>
                    <a:pt x="145" y="53"/>
                  </a:cubicBezTo>
                  <a:cubicBezTo>
                    <a:pt x="145" y="57"/>
                    <a:pt x="146" y="62"/>
                    <a:pt x="146" y="67"/>
                  </a:cubicBezTo>
                  <a:cubicBezTo>
                    <a:pt x="145" y="78"/>
                    <a:pt x="145" y="78"/>
                    <a:pt x="134" y="78"/>
                  </a:cubicBezTo>
                  <a:cubicBezTo>
                    <a:pt x="128" y="78"/>
                    <a:pt x="128" y="84"/>
                    <a:pt x="126" y="87"/>
                  </a:cubicBezTo>
                  <a:cubicBezTo>
                    <a:pt x="126" y="89"/>
                    <a:pt x="127" y="93"/>
                    <a:pt x="128" y="95"/>
                  </a:cubicBezTo>
                  <a:cubicBezTo>
                    <a:pt x="130" y="97"/>
                    <a:pt x="133" y="98"/>
                    <a:pt x="137" y="101"/>
                  </a:cubicBezTo>
                  <a:cubicBezTo>
                    <a:pt x="128" y="110"/>
                    <a:pt x="120" y="118"/>
                    <a:pt x="113" y="125"/>
                  </a:cubicBezTo>
                  <a:cubicBezTo>
                    <a:pt x="110" y="123"/>
                    <a:pt x="109" y="121"/>
                    <a:pt x="108" y="120"/>
                  </a:cubicBezTo>
                  <a:cubicBezTo>
                    <a:pt x="105" y="118"/>
                    <a:pt x="103" y="113"/>
                    <a:pt x="97" y="116"/>
                  </a:cubicBezTo>
                  <a:cubicBezTo>
                    <a:pt x="92" y="118"/>
                    <a:pt x="87" y="120"/>
                    <a:pt x="89" y="128"/>
                  </a:cubicBezTo>
                  <a:cubicBezTo>
                    <a:pt x="90" y="133"/>
                    <a:pt x="87" y="135"/>
                    <a:pt x="82" y="135"/>
                  </a:cubicBezTo>
                  <a:cubicBezTo>
                    <a:pt x="78" y="135"/>
                    <a:pt x="74" y="136"/>
                    <a:pt x="69" y="135"/>
                  </a:cubicBezTo>
                  <a:cubicBezTo>
                    <a:pt x="58" y="135"/>
                    <a:pt x="58" y="135"/>
                    <a:pt x="57" y="123"/>
                  </a:cubicBezTo>
                  <a:cubicBezTo>
                    <a:pt x="57" y="117"/>
                    <a:pt x="52" y="118"/>
                    <a:pt x="48" y="116"/>
                  </a:cubicBezTo>
                  <a:cubicBezTo>
                    <a:pt x="46" y="115"/>
                    <a:pt x="43" y="116"/>
                    <a:pt x="41" y="117"/>
                  </a:cubicBezTo>
                  <a:cubicBezTo>
                    <a:pt x="39" y="119"/>
                    <a:pt x="37" y="122"/>
                    <a:pt x="34" y="126"/>
                  </a:cubicBezTo>
                  <a:cubicBezTo>
                    <a:pt x="25" y="118"/>
                    <a:pt x="18" y="110"/>
                    <a:pt x="10" y="103"/>
                  </a:cubicBezTo>
                  <a:cubicBezTo>
                    <a:pt x="13" y="100"/>
                    <a:pt x="14" y="98"/>
                    <a:pt x="16" y="97"/>
                  </a:cubicBezTo>
                  <a:cubicBezTo>
                    <a:pt x="21" y="94"/>
                    <a:pt x="21" y="90"/>
                    <a:pt x="18" y="84"/>
                  </a:cubicBezTo>
                  <a:cubicBezTo>
                    <a:pt x="16" y="79"/>
                    <a:pt x="14" y="78"/>
                    <a:pt x="9" y="79"/>
                  </a:cubicBezTo>
                  <a:cubicBezTo>
                    <a:pt x="2" y="80"/>
                    <a:pt x="0" y="76"/>
                    <a:pt x="0" y="70"/>
                  </a:cubicBezTo>
                  <a:cubicBezTo>
                    <a:pt x="0" y="66"/>
                    <a:pt x="0" y="63"/>
                    <a:pt x="0" y="59"/>
                  </a:cubicBezTo>
                  <a:cubicBezTo>
                    <a:pt x="0" y="48"/>
                    <a:pt x="0" y="47"/>
                    <a:pt x="12" y="47"/>
                  </a:cubicBezTo>
                  <a:cubicBezTo>
                    <a:pt x="18" y="47"/>
                    <a:pt x="18" y="41"/>
                    <a:pt x="19" y="38"/>
                  </a:cubicBezTo>
                  <a:cubicBezTo>
                    <a:pt x="20" y="36"/>
                    <a:pt x="19" y="33"/>
                    <a:pt x="18" y="31"/>
                  </a:cubicBezTo>
                  <a:cubicBezTo>
                    <a:pt x="16" y="28"/>
                    <a:pt x="13" y="27"/>
                    <a:pt x="1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15"/>
            <p:cNvSpPr>
              <a:spLocks noEditPoints="1"/>
            </p:cNvSpPr>
            <p:nvPr/>
          </p:nvSpPr>
          <p:spPr bwMode="auto">
            <a:xfrm>
              <a:off x="1936750" y="3729038"/>
              <a:ext cx="323850" cy="546100"/>
            </a:xfrm>
            <a:custGeom>
              <a:avLst/>
              <a:gdLst>
                <a:gd name="T0" fmla="*/ 28 w 86"/>
                <a:gd name="T1" fmla="*/ 12 h 145"/>
                <a:gd name="T2" fmla="*/ 21 w 86"/>
                <a:gd name="T3" fmla="*/ 0 h 145"/>
                <a:gd name="T4" fmla="*/ 62 w 86"/>
                <a:gd name="T5" fmla="*/ 0 h 145"/>
                <a:gd name="T6" fmla="*/ 58 w 86"/>
                <a:gd name="T7" fmla="*/ 10 h 145"/>
                <a:gd name="T8" fmla="*/ 55 w 86"/>
                <a:gd name="T9" fmla="*/ 15 h 145"/>
                <a:gd name="T10" fmla="*/ 55 w 86"/>
                <a:gd name="T11" fmla="*/ 76 h 145"/>
                <a:gd name="T12" fmla="*/ 58 w 86"/>
                <a:gd name="T13" fmla="*/ 85 h 145"/>
                <a:gd name="T14" fmla="*/ 81 w 86"/>
                <a:gd name="T15" fmla="*/ 124 h 145"/>
                <a:gd name="T16" fmla="*/ 69 w 86"/>
                <a:gd name="T17" fmla="*/ 145 h 145"/>
                <a:gd name="T18" fmla="*/ 16 w 86"/>
                <a:gd name="T19" fmla="*/ 145 h 145"/>
                <a:gd name="T20" fmla="*/ 5 w 86"/>
                <a:gd name="T21" fmla="*/ 125 h 145"/>
                <a:gd name="T22" fmla="*/ 28 w 86"/>
                <a:gd name="T23" fmla="*/ 84 h 145"/>
                <a:gd name="T24" fmla="*/ 31 w 86"/>
                <a:gd name="T25" fmla="*/ 76 h 145"/>
                <a:gd name="T26" fmla="*/ 31 w 86"/>
                <a:gd name="T27" fmla="*/ 17 h 145"/>
                <a:gd name="T28" fmla="*/ 31 w 86"/>
                <a:gd name="T29" fmla="*/ 11 h 145"/>
                <a:gd name="T30" fmla="*/ 28 w 86"/>
                <a:gd name="T31" fmla="*/ 12 h 145"/>
                <a:gd name="T32" fmla="*/ 51 w 86"/>
                <a:gd name="T33" fmla="*/ 10 h 145"/>
                <a:gd name="T34" fmla="*/ 38 w 86"/>
                <a:gd name="T35" fmla="*/ 9 h 145"/>
                <a:gd name="T36" fmla="*/ 39 w 86"/>
                <a:gd name="T37" fmla="*/ 7 h 145"/>
                <a:gd name="T38" fmla="*/ 59 w 86"/>
                <a:gd name="T39" fmla="*/ 6 h 145"/>
                <a:gd name="T40" fmla="*/ 59 w 86"/>
                <a:gd name="T41" fmla="*/ 4 h 145"/>
                <a:gd name="T42" fmla="*/ 27 w 86"/>
                <a:gd name="T43" fmla="*/ 4 h 145"/>
                <a:gd name="T44" fmla="*/ 34 w 86"/>
                <a:gd name="T45" fmla="*/ 17 h 145"/>
                <a:gd name="T46" fmla="*/ 34 w 86"/>
                <a:gd name="T47" fmla="*/ 72 h 145"/>
                <a:gd name="T48" fmla="*/ 30 w 86"/>
                <a:gd name="T49" fmla="*/ 86 h 145"/>
                <a:gd name="T50" fmla="*/ 9 w 86"/>
                <a:gd name="T51" fmla="*/ 123 h 145"/>
                <a:gd name="T52" fmla="*/ 20 w 86"/>
                <a:gd name="T53" fmla="*/ 142 h 145"/>
                <a:gd name="T54" fmla="*/ 65 w 86"/>
                <a:gd name="T55" fmla="*/ 142 h 145"/>
                <a:gd name="T56" fmla="*/ 77 w 86"/>
                <a:gd name="T57" fmla="*/ 123 h 145"/>
                <a:gd name="T58" fmla="*/ 51 w 86"/>
                <a:gd name="T59" fmla="*/ 67 h 145"/>
                <a:gd name="T60" fmla="*/ 39 w 86"/>
                <a:gd name="T61" fmla="*/ 66 h 145"/>
                <a:gd name="T62" fmla="*/ 39 w 86"/>
                <a:gd name="T63" fmla="*/ 64 h 145"/>
                <a:gd name="T64" fmla="*/ 52 w 86"/>
                <a:gd name="T65" fmla="*/ 63 h 145"/>
                <a:gd name="T66" fmla="*/ 51 w 86"/>
                <a:gd name="T67" fmla="*/ 53 h 145"/>
                <a:gd name="T68" fmla="*/ 39 w 86"/>
                <a:gd name="T69" fmla="*/ 52 h 145"/>
                <a:gd name="T70" fmla="*/ 38 w 86"/>
                <a:gd name="T71" fmla="*/ 50 h 145"/>
                <a:gd name="T72" fmla="*/ 51 w 86"/>
                <a:gd name="T73" fmla="*/ 49 h 145"/>
                <a:gd name="T74" fmla="*/ 51 w 86"/>
                <a:gd name="T75" fmla="*/ 39 h 145"/>
                <a:gd name="T76" fmla="*/ 39 w 86"/>
                <a:gd name="T77" fmla="*/ 38 h 145"/>
                <a:gd name="T78" fmla="*/ 39 w 86"/>
                <a:gd name="T79" fmla="*/ 36 h 145"/>
                <a:gd name="T80" fmla="*/ 51 w 86"/>
                <a:gd name="T81" fmla="*/ 35 h 145"/>
                <a:gd name="T82" fmla="*/ 51 w 86"/>
                <a:gd name="T83" fmla="*/ 25 h 145"/>
                <a:gd name="T84" fmla="*/ 38 w 86"/>
                <a:gd name="T85" fmla="*/ 23 h 145"/>
                <a:gd name="T86" fmla="*/ 38 w 86"/>
                <a:gd name="T87" fmla="*/ 21 h 145"/>
                <a:gd name="T88" fmla="*/ 51 w 86"/>
                <a:gd name="T89" fmla="*/ 20 h 145"/>
                <a:gd name="T90" fmla="*/ 51 w 86"/>
                <a:gd name="T91" fmla="*/ 1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6" h="145">
                  <a:moveTo>
                    <a:pt x="28" y="12"/>
                  </a:moveTo>
                  <a:cubicBezTo>
                    <a:pt x="26" y="8"/>
                    <a:pt x="24" y="5"/>
                    <a:pt x="21" y="0"/>
                  </a:cubicBezTo>
                  <a:cubicBezTo>
                    <a:pt x="37" y="0"/>
                    <a:pt x="49" y="0"/>
                    <a:pt x="62" y="0"/>
                  </a:cubicBezTo>
                  <a:cubicBezTo>
                    <a:pt x="61" y="4"/>
                    <a:pt x="65" y="9"/>
                    <a:pt x="58" y="10"/>
                  </a:cubicBezTo>
                  <a:cubicBezTo>
                    <a:pt x="57" y="10"/>
                    <a:pt x="55" y="13"/>
                    <a:pt x="55" y="15"/>
                  </a:cubicBezTo>
                  <a:cubicBezTo>
                    <a:pt x="55" y="35"/>
                    <a:pt x="55" y="56"/>
                    <a:pt x="55" y="76"/>
                  </a:cubicBezTo>
                  <a:cubicBezTo>
                    <a:pt x="55" y="79"/>
                    <a:pt x="57" y="82"/>
                    <a:pt x="58" y="85"/>
                  </a:cubicBezTo>
                  <a:cubicBezTo>
                    <a:pt x="66" y="98"/>
                    <a:pt x="73" y="111"/>
                    <a:pt x="81" y="124"/>
                  </a:cubicBezTo>
                  <a:cubicBezTo>
                    <a:pt x="86" y="133"/>
                    <a:pt x="79" y="145"/>
                    <a:pt x="69" y="145"/>
                  </a:cubicBezTo>
                  <a:cubicBezTo>
                    <a:pt x="51" y="145"/>
                    <a:pt x="34" y="145"/>
                    <a:pt x="16" y="145"/>
                  </a:cubicBezTo>
                  <a:cubicBezTo>
                    <a:pt x="7" y="145"/>
                    <a:pt x="0" y="133"/>
                    <a:pt x="5" y="125"/>
                  </a:cubicBezTo>
                  <a:cubicBezTo>
                    <a:pt x="12" y="111"/>
                    <a:pt x="20" y="98"/>
                    <a:pt x="28" y="84"/>
                  </a:cubicBezTo>
                  <a:cubicBezTo>
                    <a:pt x="29" y="82"/>
                    <a:pt x="31" y="79"/>
                    <a:pt x="31" y="76"/>
                  </a:cubicBezTo>
                  <a:cubicBezTo>
                    <a:pt x="31" y="57"/>
                    <a:pt x="31" y="37"/>
                    <a:pt x="31" y="17"/>
                  </a:cubicBezTo>
                  <a:cubicBezTo>
                    <a:pt x="31" y="15"/>
                    <a:pt x="31" y="13"/>
                    <a:pt x="31" y="11"/>
                  </a:cubicBezTo>
                  <a:cubicBezTo>
                    <a:pt x="30" y="11"/>
                    <a:pt x="29" y="12"/>
                    <a:pt x="28" y="12"/>
                  </a:cubicBezTo>
                  <a:close/>
                  <a:moveTo>
                    <a:pt x="51" y="10"/>
                  </a:moveTo>
                  <a:cubicBezTo>
                    <a:pt x="47" y="10"/>
                    <a:pt x="43" y="9"/>
                    <a:pt x="38" y="9"/>
                  </a:cubicBezTo>
                  <a:cubicBezTo>
                    <a:pt x="39" y="8"/>
                    <a:pt x="39" y="8"/>
                    <a:pt x="39" y="7"/>
                  </a:cubicBezTo>
                  <a:cubicBezTo>
                    <a:pt x="45" y="7"/>
                    <a:pt x="52" y="6"/>
                    <a:pt x="59" y="6"/>
                  </a:cubicBezTo>
                  <a:cubicBezTo>
                    <a:pt x="59" y="5"/>
                    <a:pt x="59" y="4"/>
                    <a:pt x="59" y="4"/>
                  </a:cubicBezTo>
                  <a:cubicBezTo>
                    <a:pt x="48" y="4"/>
                    <a:pt x="38" y="4"/>
                    <a:pt x="27" y="4"/>
                  </a:cubicBezTo>
                  <a:cubicBezTo>
                    <a:pt x="34" y="6"/>
                    <a:pt x="34" y="11"/>
                    <a:pt x="34" y="17"/>
                  </a:cubicBezTo>
                  <a:cubicBezTo>
                    <a:pt x="34" y="35"/>
                    <a:pt x="34" y="54"/>
                    <a:pt x="34" y="72"/>
                  </a:cubicBezTo>
                  <a:cubicBezTo>
                    <a:pt x="34" y="77"/>
                    <a:pt x="32" y="82"/>
                    <a:pt x="30" y="86"/>
                  </a:cubicBezTo>
                  <a:cubicBezTo>
                    <a:pt x="23" y="99"/>
                    <a:pt x="16" y="111"/>
                    <a:pt x="9" y="123"/>
                  </a:cubicBezTo>
                  <a:cubicBezTo>
                    <a:pt x="3" y="133"/>
                    <a:pt x="8" y="142"/>
                    <a:pt x="20" y="142"/>
                  </a:cubicBezTo>
                  <a:cubicBezTo>
                    <a:pt x="35" y="142"/>
                    <a:pt x="50" y="142"/>
                    <a:pt x="65" y="142"/>
                  </a:cubicBezTo>
                  <a:cubicBezTo>
                    <a:pt x="78" y="142"/>
                    <a:pt x="82" y="134"/>
                    <a:pt x="77" y="123"/>
                  </a:cubicBezTo>
                  <a:cubicBezTo>
                    <a:pt x="68" y="104"/>
                    <a:pt x="52" y="89"/>
                    <a:pt x="51" y="67"/>
                  </a:cubicBezTo>
                  <a:cubicBezTo>
                    <a:pt x="47" y="67"/>
                    <a:pt x="43" y="67"/>
                    <a:pt x="39" y="66"/>
                  </a:cubicBezTo>
                  <a:cubicBezTo>
                    <a:pt x="39" y="65"/>
                    <a:pt x="39" y="65"/>
                    <a:pt x="39" y="64"/>
                  </a:cubicBezTo>
                  <a:cubicBezTo>
                    <a:pt x="43" y="64"/>
                    <a:pt x="47" y="64"/>
                    <a:pt x="52" y="63"/>
                  </a:cubicBezTo>
                  <a:cubicBezTo>
                    <a:pt x="52" y="59"/>
                    <a:pt x="52" y="56"/>
                    <a:pt x="51" y="53"/>
                  </a:cubicBezTo>
                  <a:cubicBezTo>
                    <a:pt x="46" y="53"/>
                    <a:pt x="43" y="52"/>
                    <a:pt x="39" y="52"/>
                  </a:cubicBezTo>
                  <a:cubicBezTo>
                    <a:pt x="39" y="51"/>
                    <a:pt x="38" y="51"/>
                    <a:pt x="38" y="50"/>
                  </a:cubicBezTo>
                  <a:cubicBezTo>
                    <a:pt x="43" y="50"/>
                    <a:pt x="47" y="49"/>
                    <a:pt x="51" y="49"/>
                  </a:cubicBezTo>
                  <a:cubicBezTo>
                    <a:pt x="51" y="45"/>
                    <a:pt x="51" y="42"/>
                    <a:pt x="51" y="39"/>
                  </a:cubicBezTo>
                  <a:cubicBezTo>
                    <a:pt x="47" y="38"/>
                    <a:pt x="43" y="38"/>
                    <a:pt x="39" y="38"/>
                  </a:cubicBezTo>
                  <a:cubicBezTo>
                    <a:pt x="39" y="37"/>
                    <a:pt x="39" y="36"/>
                    <a:pt x="39" y="36"/>
                  </a:cubicBezTo>
                  <a:cubicBezTo>
                    <a:pt x="43" y="35"/>
                    <a:pt x="47" y="35"/>
                    <a:pt x="51" y="35"/>
                  </a:cubicBezTo>
                  <a:cubicBezTo>
                    <a:pt x="51" y="31"/>
                    <a:pt x="51" y="28"/>
                    <a:pt x="51" y="25"/>
                  </a:cubicBezTo>
                  <a:cubicBezTo>
                    <a:pt x="47" y="24"/>
                    <a:pt x="43" y="24"/>
                    <a:pt x="38" y="23"/>
                  </a:cubicBezTo>
                  <a:cubicBezTo>
                    <a:pt x="38" y="23"/>
                    <a:pt x="38" y="22"/>
                    <a:pt x="38" y="21"/>
                  </a:cubicBezTo>
                  <a:cubicBezTo>
                    <a:pt x="43" y="21"/>
                    <a:pt x="47" y="21"/>
                    <a:pt x="51" y="20"/>
                  </a:cubicBezTo>
                  <a:cubicBezTo>
                    <a:pt x="51" y="17"/>
                    <a:pt x="51" y="14"/>
                    <a:pt x="5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16"/>
            <p:cNvSpPr>
              <a:spLocks noEditPoints="1"/>
            </p:cNvSpPr>
            <p:nvPr/>
          </p:nvSpPr>
          <p:spPr bwMode="auto">
            <a:xfrm>
              <a:off x="3021013" y="2686051"/>
              <a:ext cx="323850" cy="546100"/>
            </a:xfrm>
            <a:custGeom>
              <a:avLst/>
              <a:gdLst>
                <a:gd name="T0" fmla="*/ 24 w 86"/>
                <a:gd name="T1" fmla="*/ 9 h 145"/>
                <a:gd name="T2" fmla="*/ 24 w 86"/>
                <a:gd name="T3" fmla="*/ 0 h 145"/>
                <a:gd name="T4" fmla="*/ 62 w 86"/>
                <a:gd name="T5" fmla="*/ 0 h 145"/>
                <a:gd name="T6" fmla="*/ 63 w 86"/>
                <a:gd name="T7" fmla="*/ 8 h 145"/>
                <a:gd name="T8" fmla="*/ 55 w 86"/>
                <a:gd name="T9" fmla="*/ 18 h 145"/>
                <a:gd name="T10" fmla="*/ 55 w 86"/>
                <a:gd name="T11" fmla="*/ 71 h 145"/>
                <a:gd name="T12" fmla="*/ 59 w 86"/>
                <a:gd name="T13" fmla="*/ 85 h 145"/>
                <a:gd name="T14" fmla="*/ 81 w 86"/>
                <a:gd name="T15" fmla="*/ 124 h 145"/>
                <a:gd name="T16" fmla="*/ 69 w 86"/>
                <a:gd name="T17" fmla="*/ 145 h 145"/>
                <a:gd name="T18" fmla="*/ 17 w 86"/>
                <a:gd name="T19" fmla="*/ 145 h 145"/>
                <a:gd name="T20" fmla="*/ 5 w 86"/>
                <a:gd name="T21" fmla="*/ 124 h 145"/>
                <a:gd name="T22" fmla="*/ 24 w 86"/>
                <a:gd name="T23" fmla="*/ 90 h 145"/>
                <a:gd name="T24" fmla="*/ 31 w 86"/>
                <a:gd name="T25" fmla="*/ 48 h 145"/>
                <a:gd name="T26" fmla="*/ 31 w 86"/>
                <a:gd name="T27" fmla="*/ 17 h 145"/>
                <a:gd name="T28" fmla="*/ 24 w 86"/>
                <a:gd name="T29" fmla="*/ 9 h 145"/>
                <a:gd name="T30" fmla="*/ 34 w 86"/>
                <a:gd name="T31" fmla="*/ 7 h 145"/>
                <a:gd name="T32" fmla="*/ 34 w 86"/>
                <a:gd name="T33" fmla="*/ 77 h 145"/>
                <a:gd name="T34" fmla="*/ 32 w 86"/>
                <a:gd name="T35" fmla="*/ 84 h 145"/>
                <a:gd name="T36" fmla="*/ 8 w 86"/>
                <a:gd name="T37" fmla="*/ 124 h 145"/>
                <a:gd name="T38" fmla="*/ 19 w 86"/>
                <a:gd name="T39" fmla="*/ 142 h 145"/>
                <a:gd name="T40" fmla="*/ 66 w 86"/>
                <a:gd name="T41" fmla="*/ 142 h 145"/>
                <a:gd name="T42" fmla="*/ 77 w 86"/>
                <a:gd name="T43" fmla="*/ 123 h 145"/>
                <a:gd name="T44" fmla="*/ 51 w 86"/>
                <a:gd name="T45" fmla="*/ 67 h 145"/>
                <a:gd name="T46" fmla="*/ 38 w 86"/>
                <a:gd name="T47" fmla="*/ 66 h 145"/>
                <a:gd name="T48" fmla="*/ 39 w 86"/>
                <a:gd name="T49" fmla="*/ 63 h 145"/>
                <a:gd name="T50" fmla="*/ 51 w 86"/>
                <a:gd name="T51" fmla="*/ 63 h 145"/>
                <a:gd name="T52" fmla="*/ 51 w 86"/>
                <a:gd name="T53" fmla="*/ 52 h 145"/>
                <a:gd name="T54" fmla="*/ 38 w 86"/>
                <a:gd name="T55" fmla="*/ 51 h 145"/>
                <a:gd name="T56" fmla="*/ 39 w 86"/>
                <a:gd name="T57" fmla="*/ 49 h 145"/>
                <a:gd name="T58" fmla="*/ 51 w 86"/>
                <a:gd name="T59" fmla="*/ 48 h 145"/>
                <a:gd name="T60" fmla="*/ 51 w 86"/>
                <a:gd name="T61" fmla="*/ 38 h 145"/>
                <a:gd name="T62" fmla="*/ 38 w 86"/>
                <a:gd name="T63" fmla="*/ 37 h 145"/>
                <a:gd name="T64" fmla="*/ 38 w 86"/>
                <a:gd name="T65" fmla="*/ 35 h 145"/>
                <a:gd name="T66" fmla="*/ 52 w 86"/>
                <a:gd name="T67" fmla="*/ 34 h 145"/>
                <a:gd name="T68" fmla="*/ 52 w 86"/>
                <a:gd name="T69" fmla="*/ 24 h 145"/>
                <a:gd name="T70" fmla="*/ 39 w 86"/>
                <a:gd name="T71" fmla="*/ 23 h 145"/>
                <a:gd name="T72" fmla="*/ 38 w 86"/>
                <a:gd name="T73" fmla="*/ 21 h 145"/>
                <a:gd name="T74" fmla="*/ 51 w 86"/>
                <a:gd name="T75" fmla="*/ 20 h 145"/>
                <a:gd name="T76" fmla="*/ 51 w 86"/>
                <a:gd name="T77" fmla="*/ 10 h 145"/>
                <a:gd name="T78" fmla="*/ 39 w 86"/>
                <a:gd name="T79" fmla="*/ 9 h 145"/>
                <a:gd name="T80" fmla="*/ 39 w 86"/>
                <a:gd name="T81" fmla="*/ 5 h 145"/>
                <a:gd name="T82" fmla="*/ 59 w 86"/>
                <a:gd name="T83" fmla="*/ 5 h 145"/>
                <a:gd name="T84" fmla="*/ 59 w 86"/>
                <a:gd name="T85" fmla="*/ 3 h 145"/>
                <a:gd name="T86" fmla="*/ 27 w 86"/>
                <a:gd name="T87" fmla="*/ 3 h 145"/>
                <a:gd name="T88" fmla="*/ 27 w 86"/>
                <a:gd name="T89" fmla="*/ 5 h 145"/>
                <a:gd name="T90" fmla="*/ 34 w 86"/>
                <a:gd name="T91" fmla="*/ 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6" h="145">
                  <a:moveTo>
                    <a:pt x="24" y="9"/>
                  </a:moveTo>
                  <a:cubicBezTo>
                    <a:pt x="24" y="5"/>
                    <a:pt x="24" y="3"/>
                    <a:pt x="24" y="0"/>
                  </a:cubicBezTo>
                  <a:cubicBezTo>
                    <a:pt x="36" y="0"/>
                    <a:pt x="49" y="0"/>
                    <a:pt x="62" y="0"/>
                  </a:cubicBezTo>
                  <a:cubicBezTo>
                    <a:pt x="62" y="2"/>
                    <a:pt x="62" y="5"/>
                    <a:pt x="63" y="8"/>
                  </a:cubicBezTo>
                  <a:cubicBezTo>
                    <a:pt x="55" y="8"/>
                    <a:pt x="55" y="12"/>
                    <a:pt x="55" y="18"/>
                  </a:cubicBezTo>
                  <a:cubicBezTo>
                    <a:pt x="55" y="35"/>
                    <a:pt x="55" y="53"/>
                    <a:pt x="55" y="71"/>
                  </a:cubicBezTo>
                  <a:cubicBezTo>
                    <a:pt x="55" y="76"/>
                    <a:pt x="57" y="81"/>
                    <a:pt x="59" y="85"/>
                  </a:cubicBezTo>
                  <a:cubicBezTo>
                    <a:pt x="66" y="98"/>
                    <a:pt x="74" y="111"/>
                    <a:pt x="81" y="124"/>
                  </a:cubicBezTo>
                  <a:cubicBezTo>
                    <a:pt x="86" y="132"/>
                    <a:pt x="79" y="145"/>
                    <a:pt x="69" y="145"/>
                  </a:cubicBezTo>
                  <a:cubicBezTo>
                    <a:pt x="51" y="145"/>
                    <a:pt x="34" y="145"/>
                    <a:pt x="17" y="145"/>
                  </a:cubicBezTo>
                  <a:cubicBezTo>
                    <a:pt x="7" y="145"/>
                    <a:pt x="0" y="132"/>
                    <a:pt x="5" y="124"/>
                  </a:cubicBezTo>
                  <a:cubicBezTo>
                    <a:pt x="11" y="113"/>
                    <a:pt x="17" y="101"/>
                    <a:pt x="24" y="90"/>
                  </a:cubicBezTo>
                  <a:cubicBezTo>
                    <a:pt x="33" y="77"/>
                    <a:pt x="30" y="62"/>
                    <a:pt x="31" y="48"/>
                  </a:cubicBezTo>
                  <a:cubicBezTo>
                    <a:pt x="31" y="37"/>
                    <a:pt x="31" y="27"/>
                    <a:pt x="31" y="17"/>
                  </a:cubicBezTo>
                  <a:cubicBezTo>
                    <a:pt x="31" y="12"/>
                    <a:pt x="30" y="8"/>
                    <a:pt x="24" y="9"/>
                  </a:cubicBezTo>
                  <a:close/>
                  <a:moveTo>
                    <a:pt x="34" y="7"/>
                  </a:moveTo>
                  <a:cubicBezTo>
                    <a:pt x="34" y="31"/>
                    <a:pt x="34" y="54"/>
                    <a:pt x="34" y="77"/>
                  </a:cubicBezTo>
                  <a:cubicBezTo>
                    <a:pt x="34" y="79"/>
                    <a:pt x="33" y="82"/>
                    <a:pt x="32" y="84"/>
                  </a:cubicBezTo>
                  <a:cubicBezTo>
                    <a:pt x="24" y="97"/>
                    <a:pt x="16" y="111"/>
                    <a:pt x="8" y="124"/>
                  </a:cubicBezTo>
                  <a:cubicBezTo>
                    <a:pt x="4" y="132"/>
                    <a:pt x="9" y="142"/>
                    <a:pt x="19" y="142"/>
                  </a:cubicBezTo>
                  <a:cubicBezTo>
                    <a:pt x="35" y="142"/>
                    <a:pt x="51" y="142"/>
                    <a:pt x="66" y="142"/>
                  </a:cubicBezTo>
                  <a:cubicBezTo>
                    <a:pt x="77" y="142"/>
                    <a:pt x="82" y="133"/>
                    <a:pt x="77" y="123"/>
                  </a:cubicBezTo>
                  <a:cubicBezTo>
                    <a:pt x="68" y="104"/>
                    <a:pt x="52" y="89"/>
                    <a:pt x="51" y="67"/>
                  </a:cubicBezTo>
                  <a:cubicBezTo>
                    <a:pt x="47" y="66"/>
                    <a:pt x="43" y="66"/>
                    <a:pt x="38" y="66"/>
                  </a:cubicBezTo>
                  <a:cubicBezTo>
                    <a:pt x="39" y="65"/>
                    <a:pt x="39" y="64"/>
                    <a:pt x="39" y="63"/>
                  </a:cubicBezTo>
                  <a:cubicBezTo>
                    <a:pt x="43" y="63"/>
                    <a:pt x="47" y="63"/>
                    <a:pt x="51" y="63"/>
                  </a:cubicBezTo>
                  <a:cubicBezTo>
                    <a:pt x="51" y="59"/>
                    <a:pt x="51" y="56"/>
                    <a:pt x="51" y="52"/>
                  </a:cubicBezTo>
                  <a:cubicBezTo>
                    <a:pt x="47" y="52"/>
                    <a:pt x="43" y="52"/>
                    <a:pt x="38" y="51"/>
                  </a:cubicBezTo>
                  <a:cubicBezTo>
                    <a:pt x="39" y="51"/>
                    <a:pt x="39" y="50"/>
                    <a:pt x="39" y="49"/>
                  </a:cubicBezTo>
                  <a:cubicBezTo>
                    <a:pt x="43" y="49"/>
                    <a:pt x="47" y="49"/>
                    <a:pt x="51" y="48"/>
                  </a:cubicBezTo>
                  <a:cubicBezTo>
                    <a:pt x="51" y="45"/>
                    <a:pt x="51" y="41"/>
                    <a:pt x="51" y="38"/>
                  </a:cubicBezTo>
                  <a:cubicBezTo>
                    <a:pt x="46" y="38"/>
                    <a:pt x="42" y="37"/>
                    <a:pt x="38" y="37"/>
                  </a:cubicBezTo>
                  <a:cubicBezTo>
                    <a:pt x="38" y="36"/>
                    <a:pt x="38" y="35"/>
                    <a:pt x="38" y="35"/>
                  </a:cubicBezTo>
                  <a:cubicBezTo>
                    <a:pt x="43" y="35"/>
                    <a:pt x="47" y="34"/>
                    <a:pt x="52" y="34"/>
                  </a:cubicBezTo>
                  <a:cubicBezTo>
                    <a:pt x="52" y="30"/>
                    <a:pt x="52" y="27"/>
                    <a:pt x="52" y="24"/>
                  </a:cubicBezTo>
                  <a:cubicBezTo>
                    <a:pt x="47" y="23"/>
                    <a:pt x="43" y="23"/>
                    <a:pt x="39" y="23"/>
                  </a:cubicBezTo>
                  <a:cubicBezTo>
                    <a:pt x="38" y="22"/>
                    <a:pt x="38" y="22"/>
                    <a:pt x="38" y="21"/>
                  </a:cubicBezTo>
                  <a:cubicBezTo>
                    <a:pt x="43" y="20"/>
                    <a:pt x="47" y="20"/>
                    <a:pt x="51" y="20"/>
                  </a:cubicBezTo>
                  <a:cubicBezTo>
                    <a:pt x="51" y="16"/>
                    <a:pt x="51" y="13"/>
                    <a:pt x="51" y="10"/>
                  </a:cubicBezTo>
                  <a:cubicBezTo>
                    <a:pt x="47" y="9"/>
                    <a:pt x="43" y="9"/>
                    <a:pt x="39" y="9"/>
                  </a:cubicBezTo>
                  <a:cubicBezTo>
                    <a:pt x="39" y="8"/>
                    <a:pt x="39" y="7"/>
                    <a:pt x="39" y="5"/>
                  </a:cubicBezTo>
                  <a:cubicBezTo>
                    <a:pt x="45" y="5"/>
                    <a:pt x="52" y="5"/>
                    <a:pt x="59" y="5"/>
                  </a:cubicBezTo>
                  <a:cubicBezTo>
                    <a:pt x="59" y="5"/>
                    <a:pt x="59" y="4"/>
                    <a:pt x="59" y="3"/>
                  </a:cubicBezTo>
                  <a:cubicBezTo>
                    <a:pt x="48" y="3"/>
                    <a:pt x="38" y="3"/>
                    <a:pt x="27" y="3"/>
                  </a:cubicBezTo>
                  <a:cubicBezTo>
                    <a:pt x="27" y="4"/>
                    <a:pt x="27" y="4"/>
                    <a:pt x="27" y="5"/>
                  </a:cubicBezTo>
                  <a:cubicBezTo>
                    <a:pt x="29" y="6"/>
                    <a:pt x="31" y="6"/>
                    <a:pt x="3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17"/>
            <p:cNvSpPr>
              <a:spLocks noEditPoints="1"/>
            </p:cNvSpPr>
            <p:nvPr/>
          </p:nvSpPr>
          <p:spPr bwMode="auto">
            <a:xfrm>
              <a:off x="2579688" y="2332038"/>
              <a:ext cx="430213" cy="549275"/>
            </a:xfrm>
            <a:custGeom>
              <a:avLst/>
              <a:gdLst>
                <a:gd name="T0" fmla="*/ 38 w 114"/>
                <a:gd name="T1" fmla="*/ 9 h 146"/>
                <a:gd name="T2" fmla="*/ 38 w 114"/>
                <a:gd name="T3" fmla="*/ 0 h 146"/>
                <a:gd name="T4" fmla="*/ 76 w 114"/>
                <a:gd name="T5" fmla="*/ 0 h 146"/>
                <a:gd name="T6" fmla="*/ 72 w 114"/>
                <a:gd name="T7" fmla="*/ 10 h 146"/>
                <a:gd name="T8" fmla="*/ 69 w 114"/>
                <a:gd name="T9" fmla="*/ 15 h 146"/>
                <a:gd name="T10" fmla="*/ 69 w 114"/>
                <a:gd name="T11" fmla="*/ 48 h 146"/>
                <a:gd name="T12" fmla="*/ 73 w 114"/>
                <a:gd name="T13" fmla="*/ 57 h 146"/>
                <a:gd name="T14" fmla="*/ 109 w 114"/>
                <a:gd name="T15" fmla="*/ 123 h 146"/>
                <a:gd name="T16" fmla="*/ 96 w 114"/>
                <a:gd name="T17" fmla="*/ 145 h 146"/>
                <a:gd name="T18" fmla="*/ 17 w 114"/>
                <a:gd name="T19" fmla="*/ 146 h 146"/>
                <a:gd name="T20" fmla="*/ 5 w 114"/>
                <a:gd name="T21" fmla="*/ 125 h 146"/>
                <a:gd name="T22" fmla="*/ 40 w 114"/>
                <a:gd name="T23" fmla="*/ 61 h 146"/>
                <a:gd name="T24" fmla="*/ 45 w 114"/>
                <a:gd name="T25" fmla="*/ 39 h 146"/>
                <a:gd name="T26" fmla="*/ 45 w 114"/>
                <a:gd name="T27" fmla="*/ 18 h 146"/>
                <a:gd name="T28" fmla="*/ 38 w 114"/>
                <a:gd name="T29" fmla="*/ 9 h 146"/>
                <a:gd name="T30" fmla="*/ 42 w 114"/>
                <a:gd name="T31" fmla="*/ 4 h 146"/>
                <a:gd name="T32" fmla="*/ 39 w 114"/>
                <a:gd name="T33" fmla="*/ 7 h 146"/>
                <a:gd name="T34" fmla="*/ 48 w 114"/>
                <a:gd name="T35" fmla="*/ 16 h 146"/>
                <a:gd name="T36" fmla="*/ 48 w 114"/>
                <a:gd name="T37" fmla="*/ 40 h 146"/>
                <a:gd name="T38" fmla="*/ 43 w 114"/>
                <a:gd name="T39" fmla="*/ 61 h 146"/>
                <a:gd name="T40" fmla="*/ 8 w 114"/>
                <a:gd name="T41" fmla="*/ 125 h 146"/>
                <a:gd name="T42" fmla="*/ 15 w 114"/>
                <a:gd name="T43" fmla="*/ 142 h 146"/>
                <a:gd name="T44" fmla="*/ 96 w 114"/>
                <a:gd name="T45" fmla="*/ 142 h 146"/>
                <a:gd name="T46" fmla="*/ 106 w 114"/>
                <a:gd name="T47" fmla="*/ 125 h 146"/>
                <a:gd name="T48" fmla="*/ 71 w 114"/>
                <a:gd name="T49" fmla="*/ 60 h 146"/>
                <a:gd name="T50" fmla="*/ 64 w 114"/>
                <a:gd name="T51" fmla="*/ 46 h 146"/>
                <a:gd name="T52" fmla="*/ 53 w 114"/>
                <a:gd name="T53" fmla="*/ 45 h 146"/>
                <a:gd name="T54" fmla="*/ 53 w 114"/>
                <a:gd name="T55" fmla="*/ 43 h 146"/>
                <a:gd name="T56" fmla="*/ 66 w 114"/>
                <a:gd name="T57" fmla="*/ 42 h 146"/>
                <a:gd name="T58" fmla="*/ 66 w 114"/>
                <a:gd name="T59" fmla="*/ 32 h 146"/>
                <a:gd name="T60" fmla="*/ 53 w 114"/>
                <a:gd name="T61" fmla="*/ 31 h 146"/>
                <a:gd name="T62" fmla="*/ 53 w 114"/>
                <a:gd name="T63" fmla="*/ 29 h 146"/>
                <a:gd name="T64" fmla="*/ 65 w 114"/>
                <a:gd name="T65" fmla="*/ 28 h 146"/>
                <a:gd name="T66" fmla="*/ 65 w 114"/>
                <a:gd name="T67" fmla="*/ 18 h 146"/>
                <a:gd name="T68" fmla="*/ 53 w 114"/>
                <a:gd name="T69" fmla="*/ 16 h 146"/>
                <a:gd name="T70" fmla="*/ 53 w 114"/>
                <a:gd name="T71" fmla="*/ 15 h 146"/>
                <a:gd name="T72" fmla="*/ 65 w 114"/>
                <a:gd name="T73" fmla="*/ 14 h 146"/>
                <a:gd name="T74" fmla="*/ 64 w 114"/>
                <a:gd name="T75" fmla="*/ 12 h 146"/>
                <a:gd name="T76" fmla="*/ 73 w 114"/>
                <a:gd name="T77" fmla="*/ 4 h 146"/>
                <a:gd name="T78" fmla="*/ 42 w 114"/>
                <a:gd name="T79" fmla="*/ 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4" h="146">
                  <a:moveTo>
                    <a:pt x="38" y="9"/>
                  </a:moveTo>
                  <a:cubicBezTo>
                    <a:pt x="38" y="6"/>
                    <a:pt x="38" y="3"/>
                    <a:pt x="38" y="0"/>
                  </a:cubicBezTo>
                  <a:cubicBezTo>
                    <a:pt x="51" y="0"/>
                    <a:pt x="63" y="0"/>
                    <a:pt x="76" y="0"/>
                  </a:cubicBezTo>
                  <a:cubicBezTo>
                    <a:pt x="76" y="4"/>
                    <a:pt x="79" y="9"/>
                    <a:pt x="72" y="10"/>
                  </a:cubicBezTo>
                  <a:cubicBezTo>
                    <a:pt x="71" y="10"/>
                    <a:pt x="69" y="13"/>
                    <a:pt x="69" y="15"/>
                  </a:cubicBezTo>
                  <a:cubicBezTo>
                    <a:pt x="69" y="26"/>
                    <a:pt x="69" y="37"/>
                    <a:pt x="69" y="48"/>
                  </a:cubicBezTo>
                  <a:cubicBezTo>
                    <a:pt x="70" y="51"/>
                    <a:pt x="71" y="54"/>
                    <a:pt x="73" y="57"/>
                  </a:cubicBezTo>
                  <a:cubicBezTo>
                    <a:pt x="85" y="79"/>
                    <a:pt x="97" y="101"/>
                    <a:pt x="109" y="123"/>
                  </a:cubicBezTo>
                  <a:cubicBezTo>
                    <a:pt x="114" y="133"/>
                    <a:pt x="108" y="145"/>
                    <a:pt x="96" y="145"/>
                  </a:cubicBezTo>
                  <a:cubicBezTo>
                    <a:pt x="70" y="146"/>
                    <a:pt x="43" y="146"/>
                    <a:pt x="17" y="146"/>
                  </a:cubicBezTo>
                  <a:cubicBezTo>
                    <a:pt x="7" y="146"/>
                    <a:pt x="0" y="134"/>
                    <a:pt x="5" y="125"/>
                  </a:cubicBezTo>
                  <a:cubicBezTo>
                    <a:pt x="16" y="103"/>
                    <a:pt x="28" y="82"/>
                    <a:pt x="40" y="61"/>
                  </a:cubicBezTo>
                  <a:cubicBezTo>
                    <a:pt x="43" y="54"/>
                    <a:pt x="46" y="47"/>
                    <a:pt x="45" y="39"/>
                  </a:cubicBezTo>
                  <a:cubicBezTo>
                    <a:pt x="45" y="32"/>
                    <a:pt x="45" y="25"/>
                    <a:pt x="45" y="18"/>
                  </a:cubicBezTo>
                  <a:cubicBezTo>
                    <a:pt x="45" y="12"/>
                    <a:pt x="44" y="9"/>
                    <a:pt x="38" y="9"/>
                  </a:cubicBezTo>
                  <a:close/>
                  <a:moveTo>
                    <a:pt x="42" y="4"/>
                  </a:moveTo>
                  <a:cubicBezTo>
                    <a:pt x="41" y="5"/>
                    <a:pt x="40" y="6"/>
                    <a:pt x="39" y="7"/>
                  </a:cubicBezTo>
                  <a:cubicBezTo>
                    <a:pt x="50" y="5"/>
                    <a:pt x="48" y="11"/>
                    <a:pt x="48" y="16"/>
                  </a:cubicBezTo>
                  <a:cubicBezTo>
                    <a:pt x="48" y="24"/>
                    <a:pt x="48" y="32"/>
                    <a:pt x="48" y="40"/>
                  </a:cubicBezTo>
                  <a:cubicBezTo>
                    <a:pt x="49" y="48"/>
                    <a:pt x="47" y="55"/>
                    <a:pt x="43" y="61"/>
                  </a:cubicBezTo>
                  <a:cubicBezTo>
                    <a:pt x="31" y="82"/>
                    <a:pt x="20" y="104"/>
                    <a:pt x="8" y="125"/>
                  </a:cubicBezTo>
                  <a:cubicBezTo>
                    <a:pt x="5" y="131"/>
                    <a:pt x="8" y="142"/>
                    <a:pt x="15" y="142"/>
                  </a:cubicBezTo>
                  <a:cubicBezTo>
                    <a:pt x="42" y="142"/>
                    <a:pt x="69" y="142"/>
                    <a:pt x="96" y="142"/>
                  </a:cubicBezTo>
                  <a:cubicBezTo>
                    <a:pt x="105" y="142"/>
                    <a:pt x="110" y="132"/>
                    <a:pt x="106" y="125"/>
                  </a:cubicBezTo>
                  <a:cubicBezTo>
                    <a:pt x="94" y="103"/>
                    <a:pt x="82" y="82"/>
                    <a:pt x="71" y="60"/>
                  </a:cubicBezTo>
                  <a:cubicBezTo>
                    <a:pt x="68" y="56"/>
                    <a:pt x="67" y="51"/>
                    <a:pt x="64" y="46"/>
                  </a:cubicBezTo>
                  <a:cubicBezTo>
                    <a:pt x="61" y="46"/>
                    <a:pt x="57" y="45"/>
                    <a:pt x="53" y="45"/>
                  </a:cubicBezTo>
                  <a:cubicBezTo>
                    <a:pt x="53" y="44"/>
                    <a:pt x="53" y="44"/>
                    <a:pt x="53" y="43"/>
                  </a:cubicBezTo>
                  <a:cubicBezTo>
                    <a:pt x="57" y="43"/>
                    <a:pt x="61" y="42"/>
                    <a:pt x="66" y="42"/>
                  </a:cubicBezTo>
                  <a:cubicBezTo>
                    <a:pt x="66" y="38"/>
                    <a:pt x="66" y="35"/>
                    <a:pt x="66" y="32"/>
                  </a:cubicBezTo>
                  <a:cubicBezTo>
                    <a:pt x="61" y="32"/>
                    <a:pt x="57" y="31"/>
                    <a:pt x="53" y="31"/>
                  </a:cubicBezTo>
                  <a:cubicBezTo>
                    <a:pt x="53" y="30"/>
                    <a:pt x="53" y="30"/>
                    <a:pt x="53" y="29"/>
                  </a:cubicBezTo>
                  <a:cubicBezTo>
                    <a:pt x="57" y="29"/>
                    <a:pt x="61" y="28"/>
                    <a:pt x="65" y="28"/>
                  </a:cubicBezTo>
                  <a:cubicBezTo>
                    <a:pt x="65" y="24"/>
                    <a:pt x="65" y="21"/>
                    <a:pt x="65" y="18"/>
                  </a:cubicBezTo>
                  <a:cubicBezTo>
                    <a:pt x="61" y="17"/>
                    <a:pt x="57" y="17"/>
                    <a:pt x="53" y="16"/>
                  </a:cubicBezTo>
                  <a:cubicBezTo>
                    <a:pt x="53" y="16"/>
                    <a:pt x="53" y="15"/>
                    <a:pt x="53" y="15"/>
                  </a:cubicBezTo>
                  <a:cubicBezTo>
                    <a:pt x="57" y="14"/>
                    <a:pt x="61" y="14"/>
                    <a:pt x="65" y="14"/>
                  </a:cubicBezTo>
                  <a:cubicBezTo>
                    <a:pt x="65" y="13"/>
                    <a:pt x="64" y="13"/>
                    <a:pt x="64" y="12"/>
                  </a:cubicBezTo>
                  <a:cubicBezTo>
                    <a:pt x="67" y="10"/>
                    <a:pt x="70" y="7"/>
                    <a:pt x="73" y="4"/>
                  </a:cubicBezTo>
                  <a:cubicBezTo>
                    <a:pt x="62" y="4"/>
                    <a:pt x="52" y="4"/>
                    <a:pt x="4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18"/>
            <p:cNvSpPr>
              <a:spLocks noEditPoints="1"/>
            </p:cNvSpPr>
            <p:nvPr/>
          </p:nvSpPr>
          <p:spPr bwMode="auto">
            <a:xfrm>
              <a:off x="1541463" y="2298701"/>
              <a:ext cx="311150" cy="442913"/>
            </a:xfrm>
            <a:custGeom>
              <a:avLst/>
              <a:gdLst>
                <a:gd name="T0" fmla="*/ 0 w 83"/>
                <a:gd name="T1" fmla="*/ 1 h 118"/>
                <a:gd name="T2" fmla="*/ 8 w 83"/>
                <a:gd name="T3" fmla="*/ 0 h 118"/>
                <a:gd name="T4" fmla="*/ 76 w 83"/>
                <a:gd name="T5" fmla="*/ 0 h 118"/>
                <a:gd name="T6" fmla="*/ 83 w 83"/>
                <a:gd name="T7" fmla="*/ 6 h 118"/>
                <a:gd name="T8" fmla="*/ 83 w 83"/>
                <a:gd name="T9" fmla="*/ 107 h 118"/>
                <a:gd name="T10" fmla="*/ 72 w 83"/>
                <a:gd name="T11" fmla="*/ 117 h 118"/>
                <a:gd name="T12" fmla="*/ 20 w 83"/>
                <a:gd name="T13" fmla="*/ 117 h 118"/>
                <a:gd name="T14" fmla="*/ 9 w 83"/>
                <a:gd name="T15" fmla="*/ 106 h 118"/>
                <a:gd name="T16" fmla="*/ 9 w 83"/>
                <a:gd name="T17" fmla="*/ 44 h 118"/>
                <a:gd name="T18" fmla="*/ 0 w 83"/>
                <a:gd name="T19" fmla="*/ 1 h 118"/>
                <a:gd name="T20" fmla="*/ 7 w 83"/>
                <a:gd name="T21" fmla="*/ 4 h 118"/>
                <a:gd name="T22" fmla="*/ 20 w 83"/>
                <a:gd name="T23" fmla="*/ 14 h 118"/>
                <a:gd name="T24" fmla="*/ 32 w 83"/>
                <a:gd name="T25" fmla="*/ 15 h 118"/>
                <a:gd name="T26" fmla="*/ 32 w 83"/>
                <a:gd name="T27" fmla="*/ 17 h 118"/>
                <a:gd name="T28" fmla="*/ 12 w 83"/>
                <a:gd name="T29" fmla="*/ 17 h 118"/>
                <a:gd name="T30" fmla="*/ 12 w 83"/>
                <a:gd name="T31" fmla="*/ 29 h 118"/>
                <a:gd name="T32" fmla="*/ 39 w 83"/>
                <a:gd name="T33" fmla="*/ 29 h 118"/>
                <a:gd name="T34" fmla="*/ 39 w 83"/>
                <a:gd name="T35" fmla="*/ 32 h 118"/>
                <a:gd name="T36" fmla="*/ 12 w 83"/>
                <a:gd name="T37" fmla="*/ 32 h 118"/>
                <a:gd name="T38" fmla="*/ 12 w 83"/>
                <a:gd name="T39" fmla="*/ 44 h 118"/>
                <a:gd name="T40" fmla="*/ 39 w 83"/>
                <a:gd name="T41" fmla="*/ 44 h 118"/>
                <a:gd name="T42" fmla="*/ 39 w 83"/>
                <a:gd name="T43" fmla="*/ 46 h 118"/>
                <a:gd name="T44" fmla="*/ 12 w 83"/>
                <a:gd name="T45" fmla="*/ 46 h 118"/>
                <a:gd name="T46" fmla="*/ 12 w 83"/>
                <a:gd name="T47" fmla="*/ 107 h 118"/>
                <a:gd name="T48" fmla="*/ 20 w 83"/>
                <a:gd name="T49" fmla="*/ 114 h 118"/>
                <a:gd name="T50" fmla="*/ 69 w 83"/>
                <a:gd name="T51" fmla="*/ 114 h 118"/>
                <a:gd name="T52" fmla="*/ 80 w 83"/>
                <a:gd name="T53" fmla="*/ 104 h 118"/>
                <a:gd name="T54" fmla="*/ 80 w 83"/>
                <a:gd name="T55" fmla="*/ 31 h 118"/>
                <a:gd name="T56" fmla="*/ 67 w 83"/>
                <a:gd name="T57" fmla="*/ 18 h 118"/>
                <a:gd name="T58" fmla="*/ 38 w 83"/>
                <a:gd name="T59" fmla="*/ 18 h 118"/>
                <a:gd name="T60" fmla="*/ 38 w 83"/>
                <a:gd name="T61" fmla="*/ 14 h 118"/>
                <a:gd name="T62" fmla="*/ 79 w 83"/>
                <a:gd name="T63" fmla="*/ 14 h 118"/>
                <a:gd name="T64" fmla="*/ 79 w 83"/>
                <a:gd name="T65" fmla="*/ 4 h 118"/>
                <a:gd name="T66" fmla="*/ 7 w 83"/>
                <a:gd name="T67" fmla="*/ 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118">
                  <a:moveTo>
                    <a:pt x="0" y="1"/>
                  </a:moveTo>
                  <a:cubicBezTo>
                    <a:pt x="4" y="0"/>
                    <a:pt x="6" y="0"/>
                    <a:pt x="8" y="0"/>
                  </a:cubicBezTo>
                  <a:cubicBezTo>
                    <a:pt x="30" y="0"/>
                    <a:pt x="53" y="0"/>
                    <a:pt x="76" y="0"/>
                  </a:cubicBezTo>
                  <a:cubicBezTo>
                    <a:pt x="81" y="0"/>
                    <a:pt x="83" y="1"/>
                    <a:pt x="83" y="6"/>
                  </a:cubicBezTo>
                  <a:cubicBezTo>
                    <a:pt x="83" y="40"/>
                    <a:pt x="83" y="73"/>
                    <a:pt x="83" y="107"/>
                  </a:cubicBezTo>
                  <a:cubicBezTo>
                    <a:pt x="83" y="114"/>
                    <a:pt x="80" y="117"/>
                    <a:pt x="72" y="117"/>
                  </a:cubicBezTo>
                  <a:cubicBezTo>
                    <a:pt x="55" y="117"/>
                    <a:pt x="37" y="118"/>
                    <a:pt x="20" y="117"/>
                  </a:cubicBezTo>
                  <a:cubicBezTo>
                    <a:pt x="11" y="117"/>
                    <a:pt x="9" y="115"/>
                    <a:pt x="9" y="106"/>
                  </a:cubicBezTo>
                  <a:cubicBezTo>
                    <a:pt x="9" y="86"/>
                    <a:pt x="9" y="65"/>
                    <a:pt x="9" y="44"/>
                  </a:cubicBezTo>
                  <a:cubicBezTo>
                    <a:pt x="9" y="30"/>
                    <a:pt x="12" y="15"/>
                    <a:pt x="0" y="1"/>
                  </a:cubicBezTo>
                  <a:close/>
                  <a:moveTo>
                    <a:pt x="7" y="4"/>
                  </a:moveTo>
                  <a:cubicBezTo>
                    <a:pt x="8" y="12"/>
                    <a:pt x="13" y="16"/>
                    <a:pt x="20" y="14"/>
                  </a:cubicBezTo>
                  <a:cubicBezTo>
                    <a:pt x="24" y="14"/>
                    <a:pt x="28" y="15"/>
                    <a:pt x="32" y="15"/>
                  </a:cubicBezTo>
                  <a:cubicBezTo>
                    <a:pt x="32" y="16"/>
                    <a:pt x="32" y="17"/>
                    <a:pt x="32" y="17"/>
                  </a:cubicBezTo>
                  <a:cubicBezTo>
                    <a:pt x="26" y="17"/>
                    <a:pt x="19" y="17"/>
                    <a:pt x="12" y="17"/>
                  </a:cubicBezTo>
                  <a:cubicBezTo>
                    <a:pt x="12" y="22"/>
                    <a:pt x="12" y="25"/>
                    <a:pt x="12" y="29"/>
                  </a:cubicBezTo>
                  <a:cubicBezTo>
                    <a:pt x="22" y="29"/>
                    <a:pt x="30" y="29"/>
                    <a:pt x="39" y="29"/>
                  </a:cubicBezTo>
                  <a:cubicBezTo>
                    <a:pt x="39" y="30"/>
                    <a:pt x="39" y="31"/>
                    <a:pt x="39" y="32"/>
                  </a:cubicBezTo>
                  <a:cubicBezTo>
                    <a:pt x="30" y="32"/>
                    <a:pt x="21" y="32"/>
                    <a:pt x="12" y="32"/>
                  </a:cubicBezTo>
                  <a:cubicBezTo>
                    <a:pt x="12" y="36"/>
                    <a:pt x="12" y="39"/>
                    <a:pt x="12" y="44"/>
                  </a:cubicBezTo>
                  <a:cubicBezTo>
                    <a:pt x="22" y="44"/>
                    <a:pt x="31" y="44"/>
                    <a:pt x="39" y="44"/>
                  </a:cubicBezTo>
                  <a:cubicBezTo>
                    <a:pt x="39" y="44"/>
                    <a:pt x="39" y="45"/>
                    <a:pt x="39" y="46"/>
                  </a:cubicBezTo>
                  <a:cubicBezTo>
                    <a:pt x="30" y="46"/>
                    <a:pt x="21" y="46"/>
                    <a:pt x="12" y="46"/>
                  </a:cubicBezTo>
                  <a:cubicBezTo>
                    <a:pt x="12" y="67"/>
                    <a:pt x="12" y="87"/>
                    <a:pt x="12" y="107"/>
                  </a:cubicBezTo>
                  <a:cubicBezTo>
                    <a:pt x="12" y="113"/>
                    <a:pt x="15" y="114"/>
                    <a:pt x="20" y="114"/>
                  </a:cubicBezTo>
                  <a:cubicBezTo>
                    <a:pt x="37" y="114"/>
                    <a:pt x="53" y="114"/>
                    <a:pt x="69" y="114"/>
                  </a:cubicBezTo>
                  <a:cubicBezTo>
                    <a:pt x="79" y="114"/>
                    <a:pt x="80" y="113"/>
                    <a:pt x="80" y="104"/>
                  </a:cubicBezTo>
                  <a:cubicBezTo>
                    <a:pt x="80" y="80"/>
                    <a:pt x="80" y="55"/>
                    <a:pt x="80" y="31"/>
                  </a:cubicBezTo>
                  <a:cubicBezTo>
                    <a:pt x="80" y="15"/>
                    <a:pt x="82" y="18"/>
                    <a:pt x="67" y="18"/>
                  </a:cubicBezTo>
                  <a:cubicBezTo>
                    <a:pt x="57" y="17"/>
                    <a:pt x="48" y="18"/>
                    <a:pt x="38" y="18"/>
                  </a:cubicBezTo>
                  <a:cubicBezTo>
                    <a:pt x="38" y="16"/>
                    <a:pt x="38" y="15"/>
                    <a:pt x="38" y="14"/>
                  </a:cubicBezTo>
                  <a:cubicBezTo>
                    <a:pt x="52" y="14"/>
                    <a:pt x="66" y="14"/>
                    <a:pt x="79" y="14"/>
                  </a:cubicBezTo>
                  <a:cubicBezTo>
                    <a:pt x="79" y="10"/>
                    <a:pt x="79" y="7"/>
                    <a:pt x="79" y="4"/>
                  </a:cubicBezTo>
                  <a:cubicBezTo>
                    <a:pt x="55" y="4"/>
                    <a:pt x="31" y="4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19"/>
            <p:cNvSpPr>
              <a:spLocks noEditPoints="1"/>
            </p:cNvSpPr>
            <p:nvPr/>
          </p:nvSpPr>
          <p:spPr bwMode="auto">
            <a:xfrm>
              <a:off x="1973263" y="1484313"/>
              <a:ext cx="554038" cy="549275"/>
            </a:xfrm>
            <a:custGeom>
              <a:avLst/>
              <a:gdLst>
                <a:gd name="T0" fmla="*/ 74 w 147"/>
                <a:gd name="T1" fmla="*/ 146 h 146"/>
                <a:gd name="T2" fmla="*/ 1 w 147"/>
                <a:gd name="T3" fmla="*/ 73 h 146"/>
                <a:gd name="T4" fmla="*/ 74 w 147"/>
                <a:gd name="T5" fmla="*/ 0 h 146"/>
                <a:gd name="T6" fmla="*/ 147 w 147"/>
                <a:gd name="T7" fmla="*/ 73 h 146"/>
                <a:gd name="T8" fmla="*/ 74 w 147"/>
                <a:gd name="T9" fmla="*/ 146 h 146"/>
                <a:gd name="T10" fmla="*/ 73 w 147"/>
                <a:gd name="T11" fmla="*/ 143 h 146"/>
                <a:gd name="T12" fmla="*/ 143 w 147"/>
                <a:gd name="T13" fmla="*/ 73 h 146"/>
                <a:gd name="T14" fmla="*/ 74 w 147"/>
                <a:gd name="T15" fmla="*/ 3 h 146"/>
                <a:gd name="T16" fmla="*/ 4 w 147"/>
                <a:gd name="T17" fmla="*/ 73 h 146"/>
                <a:gd name="T18" fmla="*/ 73 w 147"/>
                <a:gd name="T19" fmla="*/ 14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46">
                  <a:moveTo>
                    <a:pt x="74" y="146"/>
                  </a:moveTo>
                  <a:cubicBezTo>
                    <a:pt x="33" y="146"/>
                    <a:pt x="0" y="113"/>
                    <a:pt x="1" y="73"/>
                  </a:cubicBezTo>
                  <a:cubicBezTo>
                    <a:pt x="1" y="33"/>
                    <a:pt x="33" y="0"/>
                    <a:pt x="74" y="0"/>
                  </a:cubicBezTo>
                  <a:cubicBezTo>
                    <a:pt x="114" y="0"/>
                    <a:pt x="146" y="33"/>
                    <a:pt x="147" y="73"/>
                  </a:cubicBezTo>
                  <a:cubicBezTo>
                    <a:pt x="147" y="114"/>
                    <a:pt x="114" y="146"/>
                    <a:pt x="74" y="146"/>
                  </a:cubicBezTo>
                  <a:close/>
                  <a:moveTo>
                    <a:pt x="73" y="143"/>
                  </a:moveTo>
                  <a:cubicBezTo>
                    <a:pt x="112" y="143"/>
                    <a:pt x="143" y="112"/>
                    <a:pt x="143" y="73"/>
                  </a:cubicBezTo>
                  <a:cubicBezTo>
                    <a:pt x="143" y="35"/>
                    <a:pt x="112" y="4"/>
                    <a:pt x="74" y="3"/>
                  </a:cubicBezTo>
                  <a:cubicBezTo>
                    <a:pt x="36" y="3"/>
                    <a:pt x="4" y="34"/>
                    <a:pt x="4" y="73"/>
                  </a:cubicBezTo>
                  <a:cubicBezTo>
                    <a:pt x="4" y="111"/>
                    <a:pt x="35" y="143"/>
                    <a:pt x="73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20"/>
            <p:cNvSpPr>
              <a:spLocks noEditPoints="1"/>
            </p:cNvSpPr>
            <p:nvPr/>
          </p:nvSpPr>
          <p:spPr bwMode="auto">
            <a:xfrm>
              <a:off x="2516188" y="3698876"/>
              <a:ext cx="392113" cy="482600"/>
            </a:xfrm>
            <a:custGeom>
              <a:avLst/>
              <a:gdLst>
                <a:gd name="T0" fmla="*/ 31 w 104"/>
                <a:gd name="T1" fmla="*/ 8 h 128"/>
                <a:gd name="T2" fmla="*/ 31 w 104"/>
                <a:gd name="T3" fmla="*/ 0 h 128"/>
                <a:gd name="T4" fmla="*/ 76 w 104"/>
                <a:gd name="T5" fmla="*/ 0 h 128"/>
                <a:gd name="T6" fmla="*/ 70 w 104"/>
                <a:gd name="T7" fmla="*/ 11 h 128"/>
                <a:gd name="T8" fmla="*/ 70 w 104"/>
                <a:gd name="T9" fmla="*/ 23 h 128"/>
                <a:gd name="T10" fmla="*/ 76 w 104"/>
                <a:gd name="T11" fmla="*/ 34 h 128"/>
                <a:gd name="T12" fmla="*/ 101 w 104"/>
                <a:gd name="T13" fmla="*/ 82 h 128"/>
                <a:gd name="T14" fmla="*/ 65 w 104"/>
                <a:gd name="T15" fmla="*/ 123 h 128"/>
                <a:gd name="T16" fmla="*/ 10 w 104"/>
                <a:gd name="T17" fmla="*/ 95 h 128"/>
                <a:gd name="T18" fmla="*/ 30 w 104"/>
                <a:gd name="T19" fmla="*/ 35 h 128"/>
                <a:gd name="T20" fmla="*/ 37 w 104"/>
                <a:gd name="T21" fmla="*/ 29 h 128"/>
                <a:gd name="T22" fmla="*/ 38 w 104"/>
                <a:gd name="T23" fmla="*/ 13 h 128"/>
                <a:gd name="T24" fmla="*/ 31 w 104"/>
                <a:gd name="T25" fmla="*/ 8 h 128"/>
                <a:gd name="T26" fmla="*/ 33 w 104"/>
                <a:gd name="T27" fmla="*/ 4 h 128"/>
                <a:gd name="T28" fmla="*/ 41 w 104"/>
                <a:gd name="T29" fmla="*/ 19 h 128"/>
                <a:gd name="T30" fmla="*/ 41 w 104"/>
                <a:gd name="T31" fmla="*/ 25 h 128"/>
                <a:gd name="T32" fmla="*/ 34 w 104"/>
                <a:gd name="T33" fmla="*/ 36 h 128"/>
                <a:gd name="T34" fmla="*/ 10 w 104"/>
                <a:gd name="T35" fmla="*/ 86 h 128"/>
                <a:gd name="T36" fmla="*/ 52 w 104"/>
                <a:gd name="T37" fmla="*/ 121 h 128"/>
                <a:gd name="T38" fmla="*/ 97 w 104"/>
                <a:gd name="T39" fmla="*/ 88 h 128"/>
                <a:gd name="T40" fmla="*/ 75 w 104"/>
                <a:gd name="T41" fmla="*/ 37 h 128"/>
                <a:gd name="T42" fmla="*/ 66 w 104"/>
                <a:gd name="T43" fmla="*/ 25 h 128"/>
                <a:gd name="T44" fmla="*/ 53 w 104"/>
                <a:gd name="T45" fmla="*/ 24 h 128"/>
                <a:gd name="T46" fmla="*/ 53 w 104"/>
                <a:gd name="T47" fmla="*/ 22 h 128"/>
                <a:gd name="T48" fmla="*/ 66 w 104"/>
                <a:gd name="T49" fmla="*/ 20 h 128"/>
                <a:gd name="T50" fmla="*/ 66 w 104"/>
                <a:gd name="T51" fmla="*/ 10 h 128"/>
                <a:gd name="T52" fmla="*/ 46 w 104"/>
                <a:gd name="T53" fmla="*/ 10 h 128"/>
                <a:gd name="T54" fmla="*/ 46 w 104"/>
                <a:gd name="T55" fmla="*/ 7 h 128"/>
                <a:gd name="T56" fmla="*/ 73 w 104"/>
                <a:gd name="T57" fmla="*/ 7 h 128"/>
                <a:gd name="T58" fmla="*/ 73 w 104"/>
                <a:gd name="T59" fmla="*/ 4 h 128"/>
                <a:gd name="T60" fmla="*/ 33 w 104"/>
                <a:gd name="T61" fmla="*/ 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28">
                  <a:moveTo>
                    <a:pt x="31" y="8"/>
                  </a:moveTo>
                  <a:cubicBezTo>
                    <a:pt x="31" y="6"/>
                    <a:pt x="31" y="3"/>
                    <a:pt x="31" y="0"/>
                  </a:cubicBezTo>
                  <a:cubicBezTo>
                    <a:pt x="46" y="0"/>
                    <a:pt x="61" y="0"/>
                    <a:pt x="76" y="0"/>
                  </a:cubicBezTo>
                  <a:cubicBezTo>
                    <a:pt x="77" y="6"/>
                    <a:pt x="77" y="10"/>
                    <a:pt x="70" y="11"/>
                  </a:cubicBezTo>
                  <a:cubicBezTo>
                    <a:pt x="70" y="15"/>
                    <a:pt x="70" y="19"/>
                    <a:pt x="70" y="23"/>
                  </a:cubicBezTo>
                  <a:cubicBezTo>
                    <a:pt x="69" y="28"/>
                    <a:pt x="71" y="31"/>
                    <a:pt x="76" y="34"/>
                  </a:cubicBezTo>
                  <a:cubicBezTo>
                    <a:pt x="94" y="43"/>
                    <a:pt x="104" y="62"/>
                    <a:pt x="101" y="82"/>
                  </a:cubicBezTo>
                  <a:cubicBezTo>
                    <a:pt x="99" y="102"/>
                    <a:pt x="85" y="118"/>
                    <a:pt x="65" y="123"/>
                  </a:cubicBezTo>
                  <a:cubicBezTo>
                    <a:pt x="43" y="128"/>
                    <a:pt x="19" y="116"/>
                    <a:pt x="10" y="95"/>
                  </a:cubicBezTo>
                  <a:cubicBezTo>
                    <a:pt x="0" y="72"/>
                    <a:pt x="9" y="47"/>
                    <a:pt x="30" y="35"/>
                  </a:cubicBezTo>
                  <a:cubicBezTo>
                    <a:pt x="32" y="33"/>
                    <a:pt x="37" y="32"/>
                    <a:pt x="37" y="29"/>
                  </a:cubicBezTo>
                  <a:cubicBezTo>
                    <a:pt x="39" y="24"/>
                    <a:pt x="38" y="18"/>
                    <a:pt x="38" y="13"/>
                  </a:cubicBezTo>
                  <a:cubicBezTo>
                    <a:pt x="37" y="11"/>
                    <a:pt x="34" y="10"/>
                    <a:pt x="31" y="8"/>
                  </a:cubicBezTo>
                  <a:close/>
                  <a:moveTo>
                    <a:pt x="33" y="4"/>
                  </a:moveTo>
                  <a:cubicBezTo>
                    <a:pt x="41" y="9"/>
                    <a:pt x="41" y="9"/>
                    <a:pt x="41" y="19"/>
                  </a:cubicBezTo>
                  <a:cubicBezTo>
                    <a:pt x="41" y="21"/>
                    <a:pt x="41" y="23"/>
                    <a:pt x="41" y="25"/>
                  </a:cubicBezTo>
                  <a:cubicBezTo>
                    <a:pt x="42" y="31"/>
                    <a:pt x="40" y="34"/>
                    <a:pt x="34" y="36"/>
                  </a:cubicBezTo>
                  <a:cubicBezTo>
                    <a:pt x="15" y="45"/>
                    <a:pt x="6" y="66"/>
                    <a:pt x="10" y="86"/>
                  </a:cubicBezTo>
                  <a:cubicBezTo>
                    <a:pt x="15" y="106"/>
                    <a:pt x="32" y="120"/>
                    <a:pt x="52" y="121"/>
                  </a:cubicBezTo>
                  <a:cubicBezTo>
                    <a:pt x="73" y="121"/>
                    <a:pt x="91" y="108"/>
                    <a:pt x="97" y="88"/>
                  </a:cubicBezTo>
                  <a:cubicBezTo>
                    <a:pt x="102" y="68"/>
                    <a:pt x="93" y="47"/>
                    <a:pt x="75" y="37"/>
                  </a:cubicBezTo>
                  <a:cubicBezTo>
                    <a:pt x="70" y="34"/>
                    <a:pt x="65" y="32"/>
                    <a:pt x="66" y="25"/>
                  </a:cubicBezTo>
                  <a:cubicBezTo>
                    <a:pt x="61" y="24"/>
                    <a:pt x="57" y="24"/>
                    <a:pt x="53" y="24"/>
                  </a:cubicBezTo>
                  <a:cubicBezTo>
                    <a:pt x="53" y="23"/>
                    <a:pt x="53" y="22"/>
                    <a:pt x="53" y="22"/>
                  </a:cubicBezTo>
                  <a:cubicBezTo>
                    <a:pt x="57" y="21"/>
                    <a:pt x="62" y="21"/>
                    <a:pt x="66" y="20"/>
                  </a:cubicBezTo>
                  <a:cubicBezTo>
                    <a:pt x="66" y="17"/>
                    <a:pt x="66" y="14"/>
                    <a:pt x="66" y="10"/>
                  </a:cubicBezTo>
                  <a:cubicBezTo>
                    <a:pt x="59" y="10"/>
                    <a:pt x="52" y="10"/>
                    <a:pt x="46" y="10"/>
                  </a:cubicBezTo>
                  <a:cubicBezTo>
                    <a:pt x="46" y="9"/>
                    <a:pt x="46" y="8"/>
                    <a:pt x="46" y="7"/>
                  </a:cubicBezTo>
                  <a:cubicBezTo>
                    <a:pt x="55" y="7"/>
                    <a:pt x="64" y="7"/>
                    <a:pt x="73" y="7"/>
                  </a:cubicBezTo>
                  <a:cubicBezTo>
                    <a:pt x="73" y="6"/>
                    <a:pt x="73" y="5"/>
                    <a:pt x="73" y="4"/>
                  </a:cubicBezTo>
                  <a:cubicBezTo>
                    <a:pt x="60" y="4"/>
                    <a:pt x="47" y="4"/>
                    <a:pt x="3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21"/>
            <p:cNvSpPr>
              <a:spLocks noEditPoints="1"/>
            </p:cNvSpPr>
            <p:nvPr/>
          </p:nvSpPr>
          <p:spPr bwMode="auto">
            <a:xfrm>
              <a:off x="2162175" y="3725863"/>
              <a:ext cx="331788" cy="552450"/>
            </a:xfrm>
            <a:custGeom>
              <a:avLst/>
              <a:gdLst>
                <a:gd name="T0" fmla="*/ 0 w 88"/>
                <a:gd name="T1" fmla="*/ 47 h 147"/>
                <a:gd name="T2" fmla="*/ 0 w 88"/>
                <a:gd name="T3" fmla="*/ 29 h 147"/>
                <a:gd name="T4" fmla="*/ 8 w 88"/>
                <a:gd name="T5" fmla="*/ 33 h 147"/>
                <a:gd name="T6" fmla="*/ 22 w 88"/>
                <a:gd name="T7" fmla="*/ 33 h 147"/>
                <a:gd name="T8" fmla="*/ 27 w 88"/>
                <a:gd name="T9" fmla="*/ 30 h 147"/>
                <a:gd name="T10" fmla="*/ 42 w 88"/>
                <a:gd name="T11" fmla="*/ 10 h 147"/>
                <a:gd name="T12" fmla="*/ 50 w 88"/>
                <a:gd name="T13" fmla="*/ 1 h 147"/>
                <a:gd name="T14" fmla="*/ 59 w 88"/>
                <a:gd name="T15" fmla="*/ 8 h 147"/>
                <a:gd name="T16" fmla="*/ 52 w 88"/>
                <a:gd name="T17" fmla="*/ 18 h 147"/>
                <a:gd name="T18" fmla="*/ 37 w 88"/>
                <a:gd name="T19" fmla="*/ 37 h 147"/>
                <a:gd name="T20" fmla="*/ 43 w 88"/>
                <a:gd name="T21" fmla="*/ 58 h 147"/>
                <a:gd name="T22" fmla="*/ 53 w 88"/>
                <a:gd name="T23" fmla="*/ 66 h 147"/>
                <a:gd name="T24" fmla="*/ 77 w 88"/>
                <a:gd name="T25" fmla="*/ 65 h 147"/>
                <a:gd name="T26" fmla="*/ 87 w 88"/>
                <a:gd name="T27" fmla="*/ 70 h 147"/>
                <a:gd name="T28" fmla="*/ 85 w 88"/>
                <a:gd name="T29" fmla="*/ 80 h 147"/>
                <a:gd name="T30" fmla="*/ 74 w 88"/>
                <a:gd name="T31" fmla="*/ 80 h 147"/>
                <a:gd name="T32" fmla="*/ 56 w 88"/>
                <a:gd name="T33" fmla="*/ 80 h 147"/>
                <a:gd name="T34" fmla="*/ 41 w 88"/>
                <a:gd name="T35" fmla="*/ 93 h 147"/>
                <a:gd name="T36" fmla="*/ 45 w 88"/>
                <a:gd name="T37" fmla="*/ 127 h 147"/>
                <a:gd name="T38" fmla="*/ 51 w 88"/>
                <a:gd name="T39" fmla="*/ 129 h 147"/>
                <a:gd name="T40" fmla="*/ 59 w 88"/>
                <a:gd name="T41" fmla="*/ 139 h 147"/>
                <a:gd name="T42" fmla="*/ 50 w 88"/>
                <a:gd name="T43" fmla="*/ 146 h 147"/>
                <a:gd name="T44" fmla="*/ 42 w 88"/>
                <a:gd name="T45" fmla="*/ 136 h 147"/>
                <a:gd name="T46" fmla="*/ 28 w 88"/>
                <a:gd name="T47" fmla="*/ 118 h 147"/>
                <a:gd name="T48" fmla="*/ 15 w 88"/>
                <a:gd name="T49" fmla="*/ 109 h 147"/>
                <a:gd name="T50" fmla="*/ 32 w 88"/>
                <a:gd name="T51" fmla="*/ 100 h 147"/>
                <a:gd name="T52" fmla="*/ 43 w 88"/>
                <a:gd name="T53" fmla="*/ 76 h 147"/>
                <a:gd name="T54" fmla="*/ 42 w 88"/>
                <a:gd name="T55" fmla="*/ 73 h 147"/>
                <a:gd name="T56" fmla="*/ 34 w 88"/>
                <a:gd name="T57" fmla="*/ 50 h 147"/>
                <a:gd name="T58" fmla="*/ 29 w 88"/>
                <a:gd name="T59" fmla="*/ 47 h 147"/>
                <a:gd name="T60" fmla="*/ 23 w 88"/>
                <a:gd name="T61" fmla="*/ 43 h 147"/>
                <a:gd name="T62" fmla="*/ 8 w 88"/>
                <a:gd name="T63" fmla="*/ 43 h 147"/>
                <a:gd name="T64" fmla="*/ 0 w 88"/>
                <a:gd name="T65" fmla="*/ 47 h 147"/>
                <a:gd name="T66" fmla="*/ 59 w 88"/>
                <a:gd name="T67" fmla="*/ 73 h 147"/>
                <a:gd name="T68" fmla="*/ 50 w 88"/>
                <a:gd name="T69" fmla="*/ 68 h 147"/>
                <a:gd name="T70" fmla="*/ 46 w 88"/>
                <a:gd name="T71" fmla="*/ 74 h 147"/>
                <a:gd name="T72" fmla="*/ 51 w 88"/>
                <a:gd name="T73" fmla="*/ 78 h 147"/>
                <a:gd name="T74" fmla="*/ 59 w 88"/>
                <a:gd name="T75" fmla="*/ 73 h 147"/>
                <a:gd name="T76" fmla="*/ 50 w 88"/>
                <a:gd name="T77" fmla="*/ 17 h 147"/>
                <a:gd name="T78" fmla="*/ 56 w 88"/>
                <a:gd name="T79" fmla="*/ 9 h 147"/>
                <a:gd name="T80" fmla="*/ 52 w 88"/>
                <a:gd name="T81" fmla="*/ 4 h 147"/>
                <a:gd name="T82" fmla="*/ 46 w 88"/>
                <a:gd name="T83" fmla="*/ 9 h 147"/>
                <a:gd name="T84" fmla="*/ 50 w 88"/>
                <a:gd name="T85" fmla="*/ 17 h 147"/>
                <a:gd name="T86" fmla="*/ 87 w 88"/>
                <a:gd name="T87" fmla="*/ 74 h 147"/>
                <a:gd name="T88" fmla="*/ 79 w 88"/>
                <a:gd name="T89" fmla="*/ 68 h 147"/>
                <a:gd name="T90" fmla="*/ 74 w 88"/>
                <a:gd name="T91" fmla="*/ 74 h 147"/>
                <a:gd name="T92" fmla="*/ 79 w 88"/>
                <a:gd name="T93" fmla="*/ 78 h 147"/>
                <a:gd name="T94" fmla="*/ 87 w 88"/>
                <a:gd name="T95" fmla="*/ 74 h 147"/>
                <a:gd name="T96" fmla="*/ 59 w 88"/>
                <a:gd name="T97" fmla="*/ 138 h 147"/>
                <a:gd name="T98" fmla="*/ 51 w 88"/>
                <a:gd name="T99" fmla="*/ 133 h 147"/>
                <a:gd name="T100" fmla="*/ 46 w 88"/>
                <a:gd name="T101" fmla="*/ 138 h 147"/>
                <a:gd name="T102" fmla="*/ 51 w 88"/>
                <a:gd name="T103" fmla="*/ 143 h 147"/>
                <a:gd name="T104" fmla="*/ 59 w 88"/>
                <a:gd name="T105" fmla="*/ 138 h 147"/>
                <a:gd name="T106" fmla="*/ 29 w 88"/>
                <a:gd name="T107" fmla="*/ 46 h 147"/>
                <a:gd name="T108" fmla="*/ 34 w 88"/>
                <a:gd name="T109" fmla="*/ 38 h 147"/>
                <a:gd name="T110" fmla="*/ 29 w 88"/>
                <a:gd name="T111" fmla="*/ 33 h 147"/>
                <a:gd name="T112" fmla="*/ 24 w 88"/>
                <a:gd name="T113" fmla="*/ 38 h 147"/>
                <a:gd name="T114" fmla="*/ 29 w 88"/>
                <a:gd name="T115" fmla="*/ 46 h 147"/>
                <a:gd name="T116" fmla="*/ 37 w 88"/>
                <a:gd name="T117" fmla="*/ 109 h 147"/>
                <a:gd name="T118" fmla="*/ 29 w 88"/>
                <a:gd name="T119" fmla="*/ 104 h 147"/>
                <a:gd name="T120" fmla="*/ 24 w 88"/>
                <a:gd name="T121" fmla="*/ 109 h 147"/>
                <a:gd name="T122" fmla="*/ 29 w 88"/>
                <a:gd name="T123" fmla="*/ 114 h 147"/>
                <a:gd name="T124" fmla="*/ 37 w 88"/>
                <a:gd name="T125" fmla="*/ 109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8" h="147">
                  <a:moveTo>
                    <a:pt x="0" y="47"/>
                  </a:moveTo>
                  <a:cubicBezTo>
                    <a:pt x="8" y="38"/>
                    <a:pt x="8" y="37"/>
                    <a:pt x="0" y="29"/>
                  </a:cubicBezTo>
                  <a:cubicBezTo>
                    <a:pt x="3" y="30"/>
                    <a:pt x="6" y="31"/>
                    <a:pt x="8" y="33"/>
                  </a:cubicBezTo>
                  <a:cubicBezTo>
                    <a:pt x="13" y="37"/>
                    <a:pt x="18" y="37"/>
                    <a:pt x="22" y="33"/>
                  </a:cubicBezTo>
                  <a:cubicBezTo>
                    <a:pt x="24" y="32"/>
                    <a:pt x="25" y="30"/>
                    <a:pt x="27" y="30"/>
                  </a:cubicBezTo>
                  <a:cubicBezTo>
                    <a:pt x="38" y="27"/>
                    <a:pt x="42" y="21"/>
                    <a:pt x="42" y="10"/>
                  </a:cubicBezTo>
                  <a:cubicBezTo>
                    <a:pt x="42" y="4"/>
                    <a:pt x="45" y="0"/>
                    <a:pt x="50" y="1"/>
                  </a:cubicBezTo>
                  <a:cubicBezTo>
                    <a:pt x="53" y="2"/>
                    <a:pt x="58" y="5"/>
                    <a:pt x="59" y="8"/>
                  </a:cubicBezTo>
                  <a:cubicBezTo>
                    <a:pt x="61" y="13"/>
                    <a:pt x="57" y="17"/>
                    <a:pt x="52" y="18"/>
                  </a:cubicBezTo>
                  <a:cubicBezTo>
                    <a:pt x="42" y="20"/>
                    <a:pt x="39" y="27"/>
                    <a:pt x="37" y="37"/>
                  </a:cubicBezTo>
                  <a:cubicBezTo>
                    <a:pt x="36" y="46"/>
                    <a:pt x="39" y="51"/>
                    <a:pt x="43" y="58"/>
                  </a:cubicBezTo>
                  <a:cubicBezTo>
                    <a:pt x="45" y="61"/>
                    <a:pt x="49" y="63"/>
                    <a:pt x="53" y="66"/>
                  </a:cubicBezTo>
                  <a:cubicBezTo>
                    <a:pt x="62" y="73"/>
                    <a:pt x="69" y="74"/>
                    <a:pt x="77" y="65"/>
                  </a:cubicBezTo>
                  <a:cubicBezTo>
                    <a:pt x="78" y="65"/>
                    <a:pt x="85" y="67"/>
                    <a:pt x="87" y="70"/>
                  </a:cubicBezTo>
                  <a:cubicBezTo>
                    <a:pt x="88" y="72"/>
                    <a:pt x="87" y="78"/>
                    <a:pt x="85" y="80"/>
                  </a:cubicBezTo>
                  <a:cubicBezTo>
                    <a:pt x="82" y="82"/>
                    <a:pt x="76" y="82"/>
                    <a:pt x="74" y="80"/>
                  </a:cubicBezTo>
                  <a:cubicBezTo>
                    <a:pt x="67" y="73"/>
                    <a:pt x="63" y="75"/>
                    <a:pt x="56" y="80"/>
                  </a:cubicBezTo>
                  <a:cubicBezTo>
                    <a:pt x="50" y="83"/>
                    <a:pt x="44" y="87"/>
                    <a:pt x="41" y="93"/>
                  </a:cubicBezTo>
                  <a:cubicBezTo>
                    <a:pt x="34" y="104"/>
                    <a:pt x="36" y="118"/>
                    <a:pt x="45" y="127"/>
                  </a:cubicBezTo>
                  <a:cubicBezTo>
                    <a:pt x="46" y="128"/>
                    <a:pt x="49" y="129"/>
                    <a:pt x="51" y="129"/>
                  </a:cubicBezTo>
                  <a:cubicBezTo>
                    <a:pt x="57" y="130"/>
                    <a:pt x="60" y="133"/>
                    <a:pt x="59" y="139"/>
                  </a:cubicBezTo>
                  <a:cubicBezTo>
                    <a:pt x="59" y="144"/>
                    <a:pt x="55" y="147"/>
                    <a:pt x="50" y="146"/>
                  </a:cubicBezTo>
                  <a:cubicBezTo>
                    <a:pt x="44" y="146"/>
                    <a:pt x="42" y="142"/>
                    <a:pt x="42" y="136"/>
                  </a:cubicBezTo>
                  <a:cubicBezTo>
                    <a:pt x="43" y="127"/>
                    <a:pt x="37" y="120"/>
                    <a:pt x="28" y="118"/>
                  </a:cubicBezTo>
                  <a:cubicBezTo>
                    <a:pt x="24" y="116"/>
                    <a:pt x="21" y="112"/>
                    <a:pt x="15" y="109"/>
                  </a:cubicBezTo>
                  <a:cubicBezTo>
                    <a:pt x="22" y="105"/>
                    <a:pt x="27" y="103"/>
                    <a:pt x="32" y="100"/>
                  </a:cubicBezTo>
                  <a:cubicBezTo>
                    <a:pt x="36" y="98"/>
                    <a:pt x="44" y="81"/>
                    <a:pt x="43" y="76"/>
                  </a:cubicBezTo>
                  <a:cubicBezTo>
                    <a:pt x="42" y="75"/>
                    <a:pt x="42" y="74"/>
                    <a:pt x="42" y="73"/>
                  </a:cubicBezTo>
                  <a:cubicBezTo>
                    <a:pt x="47" y="63"/>
                    <a:pt x="38" y="57"/>
                    <a:pt x="34" y="50"/>
                  </a:cubicBezTo>
                  <a:cubicBezTo>
                    <a:pt x="34" y="48"/>
                    <a:pt x="31" y="47"/>
                    <a:pt x="29" y="47"/>
                  </a:cubicBezTo>
                  <a:cubicBezTo>
                    <a:pt x="27" y="45"/>
                    <a:pt x="24" y="45"/>
                    <a:pt x="23" y="43"/>
                  </a:cubicBezTo>
                  <a:cubicBezTo>
                    <a:pt x="17" y="38"/>
                    <a:pt x="13" y="38"/>
                    <a:pt x="8" y="43"/>
                  </a:cubicBezTo>
                  <a:cubicBezTo>
                    <a:pt x="6" y="45"/>
                    <a:pt x="3" y="45"/>
                    <a:pt x="0" y="47"/>
                  </a:cubicBezTo>
                  <a:close/>
                  <a:moveTo>
                    <a:pt x="59" y="73"/>
                  </a:moveTo>
                  <a:cubicBezTo>
                    <a:pt x="55" y="71"/>
                    <a:pt x="52" y="68"/>
                    <a:pt x="50" y="68"/>
                  </a:cubicBezTo>
                  <a:cubicBezTo>
                    <a:pt x="48" y="69"/>
                    <a:pt x="46" y="72"/>
                    <a:pt x="46" y="74"/>
                  </a:cubicBezTo>
                  <a:cubicBezTo>
                    <a:pt x="46" y="75"/>
                    <a:pt x="49" y="79"/>
                    <a:pt x="51" y="78"/>
                  </a:cubicBezTo>
                  <a:cubicBezTo>
                    <a:pt x="53" y="78"/>
                    <a:pt x="55" y="76"/>
                    <a:pt x="59" y="73"/>
                  </a:cubicBezTo>
                  <a:close/>
                  <a:moveTo>
                    <a:pt x="50" y="17"/>
                  </a:moveTo>
                  <a:cubicBezTo>
                    <a:pt x="53" y="13"/>
                    <a:pt x="56" y="12"/>
                    <a:pt x="56" y="9"/>
                  </a:cubicBezTo>
                  <a:cubicBezTo>
                    <a:pt x="56" y="8"/>
                    <a:pt x="53" y="4"/>
                    <a:pt x="52" y="4"/>
                  </a:cubicBezTo>
                  <a:cubicBezTo>
                    <a:pt x="49" y="4"/>
                    <a:pt x="46" y="7"/>
                    <a:pt x="46" y="9"/>
                  </a:cubicBezTo>
                  <a:cubicBezTo>
                    <a:pt x="45" y="11"/>
                    <a:pt x="48" y="13"/>
                    <a:pt x="50" y="17"/>
                  </a:cubicBezTo>
                  <a:close/>
                  <a:moveTo>
                    <a:pt x="87" y="74"/>
                  </a:moveTo>
                  <a:cubicBezTo>
                    <a:pt x="83" y="71"/>
                    <a:pt x="81" y="68"/>
                    <a:pt x="79" y="68"/>
                  </a:cubicBezTo>
                  <a:cubicBezTo>
                    <a:pt x="77" y="69"/>
                    <a:pt x="75" y="72"/>
                    <a:pt x="74" y="74"/>
                  </a:cubicBezTo>
                  <a:cubicBezTo>
                    <a:pt x="74" y="75"/>
                    <a:pt x="77" y="78"/>
                    <a:pt x="79" y="78"/>
                  </a:cubicBezTo>
                  <a:cubicBezTo>
                    <a:pt x="81" y="79"/>
                    <a:pt x="83" y="76"/>
                    <a:pt x="87" y="74"/>
                  </a:cubicBezTo>
                  <a:close/>
                  <a:moveTo>
                    <a:pt x="59" y="138"/>
                  </a:moveTo>
                  <a:cubicBezTo>
                    <a:pt x="55" y="135"/>
                    <a:pt x="52" y="132"/>
                    <a:pt x="51" y="133"/>
                  </a:cubicBezTo>
                  <a:cubicBezTo>
                    <a:pt x="49" y="133"/>
                    <a:pt x="46" y="136"/>
                    <a:pt x="46" y="138"/>
                  </a:cubicBezTo>
                  <a:cubicBezTo>
                    <a:pt x="46" y="140"/>
                    <a:pt x="49" y="143"/>
                    <a:pt x="51" y="143"/>
                  </a:cubicBezTo>
                  <a:cubicBezTo>
                    <a:pt x="53" y="143"/>
                    <a:pt x="55" y="140"/>
                    <a:pt x="59" y="138"/>
                  </a:cubicBezTo>
                  <a:close/>
                  <a:moveTo>
                    <a:pt x="29" y="46"/>
                  </a:moveTo>
                  <a:cubicBezTo>
                    <a:pt x="32" y="42"/>
                    <a:pt x="35" y="39"/>
                    <a:pt x="34" y="38"/>
                  </a:cubicBezTo>
                  <a:cubicBezTo>
                    <a:pt x="34" y="36"/>
                    <a:pt x="31" y="33"/>
                    <a:pt x="29" y="33"/>
                  </a:cubicBezTo>
                  <a:cubicBezTo>
                    <a:pt x="28" y="33"/>
                    <a:pt x="24" y="36"/>
                    <a:pt x="24" y="38"/>
                  </a:cubicBezTo>
                  <a:cubicBezTo>
                    <a:pt x="24" y="40"/>
                    <a:pt x="27" y="42"/>
                    <a:pt x="29" y="46"/>
                  </a:cubicBezTo>
                  <a:close/>
                  <a:moveTo>
                    <a:pt x="37" y="109"/>
                  </a:moveTo>
                  <a:cubicBezTo>
                    <a:pt x="33" y="107"/>
                    <a:pt x="31" y="104"/>
                    <a:pt x="29" y="104"/>
                  </a:cubicBezTo>
                  <a:cubicBezTo>
                    <a:pt x="28" y="104"/>
                    <a:pt x="24" y="107"/>
                    <a:pt x="24" y="109"/>
                  </a:cubicBezTo>
                  <a:cubicBezTo>
                    <a:pt x="25" y="111"/>
                    <a:pt x="27" y="114"/>
                    <a:pt x="29" y="114"/>
                  </a:cubicBezTo>
                  <a:cubicBezTo>
                    <a:pt x="31" y="115"/>
                    <a:pt x="33" y="112"/>
                    <a:pt x="37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22"/>
            <p:cNvSpPr>
              <a:spLocks/>
            </p:cNvSpPr>
            <p:nvPr/>
          </p:nvSpPr>
          <p:spPr bwMode="auto">
            <a:xfrm>
              <a:off x="3246438" y="2713038"/>
              <a:ext cx="350838" cy="533400"/>
            </a:xfrm>
            <a:custGeom>
              <a:avLst/>
              <a:gdLst>
                <a:gd name="T0" fmla="*/ 24 w 93"/>
                <a:gd name="T1" fmla="*/ 132 h 142"/>
                <a:gd name="T2" fmla="*/ 31 w 93"/>
                <a:gd name="T3" fmla="*/ 134 h 142"/>
                <a:gd name="T4" fmla="*/ 83 w 93"/>
                <a:gd name="T5" fmla="*/ 103 h 142"/>
                <a:gd name="T6" fmla="*/ 59 w 93"/>
                <a:gd name="T7" fmla="*/ 49 h 142"/>
                <a:gd name="T8" fmla="*/ 51 w 93"/>
                <a:gd name="T9" fmla="*/ 41 h 142"/>
                <a:gd name="T10" fmla="*/ 52 w 93"/>
                <a:gd name="T11" fmla="*/ 39 h 142"/>
                <a:gd name="T12" fmla="*/ 40 w 93"/>
                <a:gd name="T13" fmla="*/ 37 h 142"/>
                <a:gd name="T14" fmla="*/ 40 w 93"/>
                <a:gd name="T15" fmla="*/ 35 h 142"/>
                <a:gd name="T16" fmla="*/ 52 w 93"/>
                <a:gd name="T17" fmla="*/ 34 h 142"/>
                <a:gd name="T18" fmla="*/ 52 w 93"/>
                <a:gd name="T19" fmla="*/ 24 h 142"/>
                <a:gd name="T20" fmla="*/ 40 w 93"/>
                <a:gd name="T21" fmla="*/ 23 h 142"/>
                <a:gd name="T22" fmla="*/ 40 w 93"/>
                <a:gd name="T23" fmla="*/ 21 h 142"/>
                <a:gd name="T24" fmla="*/ 52 w 93"/>
                <a:gd name="T25" fmla="*/ 20 h 142"/>
                <a:gd name="T26" fmla="*/ 52 w 93"/>
                <a:gd name="T27" fmla="*/ 10 h 142"/>
                <a:gd name="T28" fmla="*/ 32 w 93"/>
                <a:gd name="T29" fmla="*/ 9 h 142"/>
                <a:gd name="T30" fmla="*/ 32 w 93"/>
                <a:gd name="T31" fmla="*/ 6 h 142"/>
                <a:gd name="T32" fmla="*/ 59 w 93"/>
                <a:gd name="T33" fmla="*/ 6 h 142"/>
                <a:gd name="T34" fmla="*/ 59 w 93"/>
                <a:gd name="T35" fmla="*/ 2 h 142"/>
                <a:gd name="T36" fmla="*/ 21 w 93"/>
                <a:gd name="T37" fmla="*/ 2 h 142"/>
                <a:gd name="T38" fmla="*/ 20 w 93"/>
                <a:gd name="T39" fmla="*/ 5 h 142"/>
                <a:gd name="T40" fmla="*/ 28 w 93"/>
                <a:gd name="T41" fmla="*/ 7 h 142"/>
                <a:gd name="T42" fmla="*/ 27 w 93"/>
                <a:gd name="T43" fmla="*/ 43 h 142"/>
                <a:gd name="T44" fmla="*/ 25 w 93"/>
                <a:gd name="T45" fmla="*/ 48 h 142"/>
                <a:gd name="T46" fmla="*/ 0 w 93"/>
                <a:gd name="T47" fmla="*/ 65 h 142"/>
                <a:gd name="T48" fmla="*/ 2 w 93"/>
                <a:gd name="T49" fmla="*/ 61 h 142"/>
                <a:gd name="T50" fmla="*/ 16 w 93"/>
                <a:gd name="T51" fmla="*/ 49 h 142"/>
                <a:gd name="T52" fmla="*/ 24 w 93"/>
                <a:gd name="T53" fmla="*/ 33 h 142"/>
                <a:gd name="T54" fmla="*/ 24 w 93"/>
                <a:gd name="T55" fmla="*/ 11 h 142"/>
                <a:gd name="T56" fmla="*/ 18 w 93"/>
                <a:gd name="T57" fmla="*/ 8 h 142"/>
                <a:gd name="T58" fmla="*/ 18 w 93"/>
                <a:gd name="T59" fmla="*/ 0 h 142"/>
                <a:gd name="T60" fmla="*/ 63 w 93"/>
                <a:gd name="T61" fmla="*/ 0 h 142"/>
                <a:gd name="T62" fmla="*/ 63 w 93"/>
                <a:gd name="T63" fmla="*/ 8 h 142"/>
                <a:gd name="T64" fmla="*/ 60 w 93"/>
                <a:gd name="T65" fmla="*/ 7 h 142"/>
                <a:gd name="T66" fmla="*/ 56 w 93"/>
                <a:gd name="T67" fmla="*/ 19 h 142"/>
                <a:gd name="T68" fmla="*/ 56 w 93"/>
                <a:gd name="T69" fmla="*/ 23 h 142"/>
                <a:gd name="T70" fmla="*/ 70 w 93"/>
                <a:gd name="T71" fmla="*/ 53 h 142"/>
                <a:gd name="T72" fmla="*/ 83 w 93"/>
                <a:gd name="T73" fmla="*/ 111 h 142"/>
                <a:gd name="T74" fmla="*/ 29 w 93"/>
                <a:gd name="T75" fmla="*/ 137 h 142"/>
                <a:gd name="T76" fmla="*/ 23 w 93"/>
                <a:gd name="T77" fmla="*/ 134 h 142"/>
                <a:gd name="T78" fmla="*/ 24 w 93"/>
                <a:gd name="T79" fmla="*/ 13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3" h="142">
                  <a:moveTo>
                    <a:pt x="24" y="132"/>
                  </a:moveTo>
                  <a:cubicBezTo>
                    <a:pt x="26" y="133"/>
                    <a:pt x="29" y="133"/>
                    <a:pt x="31" y="134"/>
                  </a:cubicBezTo>
                  <a:cubicBezTo>
                    <a:pt x="54" y="138"/>
                    <a:pt x="76" y="125"/>
                    <a:pt x="83" y="103"/>
                  </a:cubicBezTo>
                  <a:cubicBezTo>
                    <a:pt x="90" y="82"/>
                    <a:pt x="80" y="59"/>
                    <a:pt x="59" y="49"/>
                  </a:cubicBezTo>
                  <a:cubicBezTo>
                    <a:pt x="56" y="47"/>
                    <a:pt x="53" y="44"/>
                    <a:pt x="51" y="41"/>
                  </a:cubicBezTo>
                  <a:cubicBezTo>
                    <a:pt x="51" y="40"/>
                    <a:pt x="52" y="39"/>
                    <a:pt x="52" y="39"/>
                  </a:cubicBezTo>
                  <a:cubicBezTo>
                    <a:pt x="48" y="38"/>
                    <a:pt x="44" y="38"/>
                    <a:pt x="40" y="37"/>
                  </a:cubicBezTo>
                  <a:cubicBezTo>
                    <a:pt x="40" y="37"/>
                    <a:pt x="40" y="36"/>
                    <a:pt x="40" y="35"/>
                  </a:cubicBezTo>
                  <a:cubicBezTo>
                    <a:pt x="44" y="35"/>
                    <a:pt x="48" y="35"/>
                    <a:pt x="52" y="34"/>
                  </a:cubicBezTo>
                  <a:cubicBezTo>
                    <a:pt x="52" y="31"/>
                    <a:pt x="52" y="28"/>
                    <a:pt x="52" y="24"/>
                  </a:cubicBezTo>
                  <a:cubicBezTo>
                    <a:pt x="48" y="24"/>
                    <a:pt x="44" y="23"/>
                    <a:pt x="40" y="23"/>
                  </a:cubicBezTo>
                  <a:cubicBezTo>
                    <a:pt x="40" y="22"/>
                    <a:pt x="40" y="22"/>
                    <a:pt x="40" y="21"/>
                  </a:cubicBezTo>
                  <a:cubicBezTo>
                    <a:pt x="44" y="21"/>
                    <a:pt x="48" y="20"/>
                    <a:pt x="52" y="20"/>
                  </a:cubicBezTo>
                  <a:cubicBezTo>
                    <a:pt x="52" y="17"/>
                    <a:pt x="52" y="14"/>
                    <a:pt x="52" y="10"/>
                  </a:cubicBezTo>
                  <a:cubicBezTo>
                    <a:pt x="45" y="10"/>
                    <a:pt x="39" y="9"/>
                    <a:pt x="32" y="9"/>
                  </a:cubicBezTo>
                  <a:cubicBezTo>
                    <a:pt x="32" y="8"/>
                    <a:pt x="32" y="7"/>
                    <a:pt x="32" y="6"/>
                  </a:cubicBezTo>
                  <a:cubicBezTo>
                    <a:pt x="41" y="6"/>
                    <a:pt x="50" y="6"/>
                    <a:pt x="59" y="6"/>
                  </a:cubicBezTo>
                  <a:cubicBezTo>
                    <a:pt x="59" y="5"/>
                    <a:pt x="59" y="4"/>
                    <a:pt x="59" y="2"/>
                  </a:cubicBezTo>
                  <a:cubicBezTo>
                    <a:pt x="47" y="2"/>
                    <a:pt x="34" y="2"/>
                    <a:pt x="21" y="2"/>
                  </a:cubicBezTo>
                  <a:cubicBezTo>
                    <a:pt x="21" y="3"/>
                    <a:pt x="20" y="4"/>
                    <a:pt x="20" y="5"/>
                  </a:cubicBezTo>
                  <a:cubicBezTo>
                    <a:pt x="22" y="5"/>
                    <a:pt x="25" y="6"/>
                    <a:pt x="28" y="7"/>
                  </a:cubicBezTo>
                  <a:cubicBezTo>
                    <a:pt x="28" y="19"/>
                    <a:pt x="28" y="31"/>
                    <a:pt x="27" y="43"/>
                  </a:cubicBezTo>
                  <a:cubicBezTo>
                    <a:pt x="27" y="45"/>
                    <a:pt x="26" y="47"/>
                    <a:pt x="25" y="48"/>
                  </a:cubicBezTo>
                  <a:cubicBezTo>
                    <a:pt x="17" y="54"/>
                    <a:pt x="8" y="59"/>
                    <a:pt x="0" y="65"/>
                  </a:cubicBezTo>
                  <a:cubicBezTo>
                    <a:pt x="0" y="64"/>
                    <a:pt x="1" y="62"/>
                    <a:pt x="2" y="61"/>
                  </a:cubicBezTo>
                  <a:cubicBezTo>
                    <a:pt x="6" y="57"/>
                    <a:pt x="10" y="51"/>
                    <a:pt x="16" y="49"/>
                  </a:cubicBezTo>
                  <a:cubicBezTo>
                    <a:pt x="24" y="45"/>
                    <a:pt x="25" y="40"/>
                    <a:pt x="24" y="33"/>
                  </a:cubicBezTo>
                  <a:cubicBezTo>
                    <a:pt x="24" y="25"/>
                    <a:pt x="24" y="18"/>
                    <a:pt x="24" y="11"/>
                  </a:cubicBezTo>
                  <a:cubicBezTo>
                    <a:pt x="22" y="10"/>
                    <a:pt x="20" y="9"/>
                    <a:pt x="18" y="8"/>
                  </a:cubicBezTo>
                  <a:cubicBezTo>
                    <a:pt x="18" y="6"/>
                    <a:pt x="18" y="3"/>
                    <a:pt x="18" y="0"/>
                  </a:cubicBezTo>
                  <a:cubicBezTo>
                    <a:pt x="33" y="0"/>
                    <a:pt x="47" y="0"/>
                    <a:pt x="63" y="0"/>
                  </a:cubicBezTo>
                  <a:cubicBezTo>
                    <a:pt x="63" y="3"/>
                    <a:pt x="63" y="5"/>
                    <a:pt x="63" y="8"/>
                  </a:cubicBezTo>
                  <a:cubicBezTo>
                    <a:pt x="62" y="7"/>
                    <a:pt x="61" y="7"/>
                    <a:pt x="60" y="7"/>
                  </a:cubicBezTo>
                  <a:cubicBezTo>
                    <a:pt x="59" y="11"/>
                    <a:pt x="57" y="15"/>
                    <a:pt x="56" y="19"/>
                  </a:cubicBezTo>
                  <a:cubicBezTo>
                    <a:pt x="56" y="20"/>
                    <a:pt x="56" y="22"/>
                    <a:pt x="56" y="23"/>
                  </a:cubicBezTo>
                  <a:cubicBezTo>
                    <a:pt x="55" y="36"/>
                    <a:pt x="56" y="45"/>
                    <a:pt x="70" y="53"/>
                  </a:cubicBezTo>
                  <a:cubicBezTo>
                    <a:pt x="89" y="64"/>
                    <a:pt x="93" y="90"/>
                    <a:pt x="83" y="111"/>
                  </a:cubicBezTo>
                  <a:cubicBezTo>
                    <a:pt x="74" y="131"/>
                    <a:pt x="51" y="142"/>
                    <a:pt x="29" y="137"/>
                  </a:cubicBezTo>
                  <a:cubicBezTo>
                    <a:pt x="27" y="136"/>
                    <a:pt x="25" y="135"/>
                    <a:pt x="23" y="134"/>
                  </a:cubicBezTo>
                  <a:cubicBezTo>
                    <a:pt x="23" y="134"/>
                    <a:pt x="24" y="133"/>
                    <a:pt x="24" y="1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23"/>
            <p:cNvSpPr>
              <a:spLocks noEditPoints="1"/>
            </p:cNvSpPr>
            <p:nvPr/>
          </p:nvSpPr>
          <p:spPr bwMode="auto">
            <a:xfrm>
              <a:off x="2617788" y="2960688"/>
              <a:ext cx="120650" cy="557213"/>
            </a:xfrm>
            <a:custGeom>
              <a:avLst/>
              <a:gdLst>
                <a:gd name="T0" fmla="*/ 0 w 32"/>
                <a:gd name="T1" fmla="*/ 0 h 148"/>
                <a:gd name="T2" fmla="*/ 31 w 32"/>
                <a:gd name="T3" fmla="*/ 0 h 148"/>
                <a:gd name="T4" fmla="*/ 32 w 32"/>
                <a:gd name="T5" fmla="*/ 9 h 148"/>
                <a:gd name="T6" fmla="*/ 32 w 32"/>
                <a:gd name="T7" fmla="*/ 127 h 148"/>
                <a:gd name="T8" fmla="*/ 21 w 32"/>
                <a:gd name="T9" fmla="*/ 144 h 148"/>
                <a:gd name="T10" fmla="*/ 0 w 32"/>
                <a:gd name="T11" fmla="*/ 128 h 148"/>
                <a:gd name="T12" fmla="*/ 0 w 32"/>
                <a:gd name="T13" fmla="*/ 20 h 148"/>
                <a:gd name="T14" fmla="*/ 0 w 32"/>
                <a:gd name="T15" fmla="*/ 0 h 148"/>
                <a:gd name="T16" fmla="*/ 3 w 32"/>
                <a:gd name="T17" fmla="*/ 9 h 148"/>
                <a:gd name="T18" fmla="*/ 3 w 32"/>
                <a:gd name="T19" fmla="*/ 61 h 148"/>
                <a:gd name="T20" fmla="*/ 3 w 32"/>
                <a:gd name="T21" fmla="*/ 128 h 148"/>
                <a:gd name="T22" fmla="*/ 11 w 32"/>
                <a:gd name="T23" fmla="*/ 141 h 148"/>
                <a:gd name="T24" fmla="*/ 24 w 32"/>
                <a:gd name="T25" fmla="*/ 138 h 148"/>
                <a:gd name="T26" fmla="*/ 28 w 32"/>
                <a:gd name="T27" fmla="*/ 126 h 148"/>
                <a:gd name="T28" fmla="*/ 29 w 32"/>
                <a:gd name="T29" fmla="*/ 23 h 148"/>
                <a:gd name="T30" fmla="*/ 28 w 32"/>
                <a:gd name="T31" fmla="*/ 16 h 148"/>
                <a:gd name="T32" fmla="*/ 8 w 32"/>
                <a:gd name="T33" fmla="*/ 16 h 148"/>
                <a:gd name="T34" fmla="*/ 8 w 32"/>
                <a:gd name="T35" fmla="*/ 14 h 148"/>
                <a:gd name="T36" fmla="*/ 27 w 32"/>
                <a:gd name="T37" fmla="*/ 12 h 148"/>
                <a:gd name="T38" fmla="*/ 27 w 32"/>
                <a:gd name="T39" fmla="*/ 10 h 148"/>
                <a:gd name="T40" fmla="*/ 3 w 32"/>
                <a:gd name="T41" fmla="*/ 9 h 148"/>
                <a:gd name="T42" fmla="*/ 4 w 32"/>
                <a:gd name="T43" fmla="*/ 3 h 148"/>
                <a:gd name="T44" fmla="*/ 4 w 32"/>
                <a:gd name="T45" fmla="*/ 5 h 148"/>
                <a:gd name="T46" fmla="*/ 28 w 32"/>
                <a:gd name="T47" fmla="*/ 5 h 148"/>
                <a:gd name="T48" fmla="*/ 27 w 32"/>
                <a:gd name="T49" fmla="*/ 3 h 148"/>
                <a:gd name="T50" fmla="*/ 4 w 32"/>
                <a:gd name="T51" fmla="*/ 3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2" h="148">
                  <a:moveTo>
                    <a:pt x="0" y="0"/>
                  </a:moveTo>
                  <a:cubicBezTo>
                    <a:pt x="11" y="0"/>
                    <a:pt x="20" y="0"/>
                    <a:pt x="31" y="0"/>
                  </a:cubicBezTo>
                  <a:cubicBezTo>
                    <a:pt x="31" y="3"/>
                    <a:pt x="32" y="6"/>
                    <a:pt x="32" y="9"/>
                  </a:cubicBezTo>
                  <a:cubicBezTo>
                    <a:pt x="32" y="48"/>
                    <a:pt x="32" y="87"/>
                    <a:pt x="32" y="127"/>
                  </a:cubicBezTo>
                  <a:cubicBezTo>
                    <a:pt x="32" y="135"/>
                    <a:pt x="29" y="141"/>
                    <a:pt x="21" y="144"/>
                  </a:cubicBezTo>
                  <a:cubicBezTo>
                    <a:pt x="10" y="148"/>
                    <a:pt x="0" y="140"/>
                    <a:pt x="0" y="128"/>
                  </a:cubicBezTo>
                  <a:cubicBezTo>
                    <a:pt x="0" y="92"/>
                    <a:pt x="0" y="56"/>
                    <a:pt x="0" y="20"/>
                  </a:cubicBezTo>
                  <a:cubicBezTo>
                    <a:pt x="0" y="13"/>
                    <a:pt x="0" y="7"/>
                    <a:pt x="0" y="0"/>
                  </a:cubicBezTo>
                  <a:close/>
                  <a:moveTo>
                    <a:pt x="3" y="9"/>
                  </a:moveTo>
                  <a:cubicBezTo>
                    <a:pt x="3" y="27"/>
                    <a:pt x="3" y="44"/>
                    <a:pt x="3" y="61"/>
                  </a:cubicBezTo>
                  <a:cubicBezTo>
                    <a:pt x="3" y="84"/>
                    <a:pt x="3" y="106"/>
                    <a:pt x="3" y="128"/>
                  </a:cubicBezTo>
                  <a:cubicBezTo>
                    <a:pt x="3" y="134"/>
                    <a:pt x="5" y="139"/>
                    <a:pt x="11" y="141"/>
                  </a:cubicBezTo>
                  <a:cubicBezTo>
                    <a:pt x="15" y="141"/>
                    <a:pt x="21" y="141"/>
                    <a:pt x="24" y="138"/>
                  </a:cubicBezTo>
                  <a:cubicBezTo>
                    <a:pt x="27" y="136"/>
                    <a:pt x="28" y="130"/>
                    <a:pt x="28" y="126"/>
                  </a:cubicBezTo>
                  <a:cubicBezTo>
                    <a:pt x="29" y="92"/>
                    <a:pt x="29" y="58"/>
                    <a:pt x="29" y="23"/>
                  </a:cubicBezTo>
                  <a:cubicBezTo>
                    <a:pt x="29" y="21"/>
                    <a:pt x="28" y="19"/>
                    <a:pt x="28" y="16"/>
                  </a:cubicBezTo>
                  <a:cubicBezTo>
                    <a:pt x="21" y="16"/>
                    <a:pt x="14" y="16"/>
                    <a:pt x="8" y="16"/>
                  </a:cubicBezTo>
                  <a:cubicBezTo>
                    <a:pt x="8" y="15"/>
                    <a:pt x="8" y="15"/>
                    <a:pt x="8" y="14"/>
                  </a:cubicBezTo>
                  <a:cubicBezTo>
                    <a:pt x="14" y="13"/>
                    <a:pt x="20" y="13"/>
                    <a:pt x="27" y="12"/>
                  </a:cubicBezTo>
                  <a:cubicBezTo>
                    <a:pt x="27" y="12"/>
                    <a:pt x="27" y="11"/>
                    <a:pt x="27" y="10"/>
                  </a:cubicBezTo>
                  <a:cubicBezTo>
                    <a:pt x="19" y="10"/>
                    <a:pt x="12" y="9"/>
                    <a:pt x="3" y="9"/>
                  </a:cubicBezTo>
                  <a:close/>
                  <a:moveTo>
                    <a:pt x="4" y="3"/>
                  </a:moveTo>
                  <a:cubicBezTo>
                    <a:pt x="4" y="4"/>
                    <a:pt x="4" y="4"/>
                    <a:pt x="4" y="5"/>
                  </a:cubicBezTo>
                  <a:cubicBezTo>
                    <a:pt x="12" y="5"/>
                    <a:pt x="20" y="5"/>
                    <a:pt x="28" y="5"/>
                  </a:cubicBezTo>
                  <a:cubicBezTo>
                    <a:pt x="28" y="4"/>
                    <a:pt x="28" y="4"/>
                    <a:pt x="27" y="3"/>
                  </a:cubicBezTo>
                  <a:cubicBezTo>
                    <a:pt x="20" y="3"/>
                    <a:pt x="12" y="3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24"/>
            <p:cNvSpPr>
              <a:spLocks noEditPoints="1"/>
            </p:cNvSpPr>
            <p:nvPr/>
          </p:nvSpPr>
          <p:spPr bwMode="auto">
            <a:xfrm>
              <a:off x="1585913" y="1620838"/>
              <a:ext cx="120650" cy="552450"/>
            </a:xfrm>
            <a:custGeom>
              <a:avLst/>
              <a:gdLst>
                <a:gd name="T0" fmla="*/ 1 w 32"/>
                <a:gd name="T1" fmla="*/ 0 h 147"/>
                <a:gd name="T2" fmla="*/ 31 w 32"/>
                <a:gd name="T3" fmla="*/ 0 h 147"/>
                <a:gd name="T4" fmla="*/ 32 w 32"/>
                <a:gd name="T5" fmla="*/ 5 h 147"/>
                <a:gd name="T6" fmla="*/ 32 w 32"/>
                <a:gd name="T7" fmla="*/ 128 h 147"/>
                <a:gd name="T8" fmla="*/ 19 w 32"/>
                <a:gd name="T9" fmla="*/ 145 h 147"/>
                <a:gd name="T10" fmla="*/ 0 w 32"/>
                <a:gd name="T11" fmla="*/ 131 h 147"/>
                <a:gd name="T12" fmla="*/ 1 w 32"/>
                <a:gd name="T13" fmla="*/ 1 h 147"/>
                <a:gd name="T14" fmla="*/ 1 w 32"/>
                <a:gd name="T15" fmla="*/ 0 h 147"/>
                <a:gd name="T16" fmla="*/ 3 w 32"/>
                <a:gd name="T17" fmla="*/ 11 h 147"/>
                <a:gd name="T18" fmla="*/ 3 w 32"/>
                <a:gd name="T19" fmla="*/ 32 h 147"/>
                <a:gd name="T20" fmla="*/ 3 w 32"/>
                <a:gd name="T21" fmla="*/ 126 h 147"/>
                <a:gd name="T22" fmla="*/ 14 w 32"/>
                <a:gd name="T23" fmla="*/ 142 h 147"/>
                <a:gd name="T24" fmla="*/ 29 w 32"/>
                <a:gd name="T25" fmla="*/ 127 h 147"/>
                <a:gd name="T26" fmla="*/ 29 w 32"/>
                <a:gd name="T27" fmla="*/ 23 h 147"/>
                <a:gd name="T28" fmla="*/ 28 w 32"/>
                <a:gd name="T29" fmla="*/ 17 h 147"/>
                <a:gd name="T30" fmla="*/ 8 w 32"/>
                <a:gd name="T31" fmla="*/ 16 h 147"/>
                <a:gd name="T32" fmla="*/ 8 w 32"/>
                <a:gd name="T33" fmla="*/ 13 h 147"/>
                <a:gd name="T34" fmla="*/ 28 w 32"/>
                <a:gd name="T35" fmla="*/ 13 h 147"/>
                <a:gd name="T36" fmla="*/ 28 w 32"/>
                <a:gd name="T37" fmla="*/ 11 h 147"/>
                <a:gd name="T38" fmla="*/ 3 w 32"/>
                <a:gd name="T39" fmla="*/ 11 h 147"/>
                <a:gd name="T40" fmla="*/ 28 w 32"/>
                <a:gd name="T41" fmla="*/ 6 h 147"/>
                <a:gd name="T42" fmla="*/ 28 w 32"/>
                <a:gd name="T43" fmla="*/ 4 h 147"/>
                <a:gd name="T44" fmla="*/ 4 w 32"/>
                <a:gd name="T45" fmla="*/ 4 h 147"/>
                <a:gd name="T46" fmla="*/ 4 w 32"/>
                <a:gd name="T47" fmla="*/ 6 h 147"/>
                <a:gd name="T48" fmla="*/ 28 w 32"/>
                <a:gd name="T49" fmla="*/ 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147">
                  <a:moveTo>
                    <a:pt x="1" y="0"/>
                  </a:moveTo>
                  <a:cubicBezTo>
                    <a:pt x="11" y="0"/>
                    <a:pt x="21" y="0"/>
                    <a:pt x="31" y="0"/>
                  </a:cubicBezTo>
                  <a:cubicBezTo>
                    <a:pt x="31" y="2"/>
                    <a:pt x="32" y="3"/>
                    <a:pt x="32" y="5"/>
                  </a:cubicBezTo>
                  <a:cubicBezTo>
                    <a:pt x="32" y="46"/>
                    <a:pt x="32" y="87"/>
                    <a:pt x="32" y="128"/>
                  </a:cubicBezTo>
                  <a:cubicBezTo>
                    <a:pt x="32" y="138"/>
                    <a:pt x="27" y="144"/>
                    <a:pt x="19" y="145"/>
                  </a:cubicBezTo>
                  <a:cubicBezTo>
                    <a:pt x="9" y="147"/>
                    <a:pt x="0" y="140"/>
                    <a:pt x="0" y="131"/>
                  </a:cubicBezTo>
                  <a:cubicBezTo>
                    <a:pt x="0" y="88"/>
                    <a:pt x="0" y="44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lose/>
                  <a:moveTo>
                    <a:pt x="3" y="11"/>
                  </a:moveTo>
                  <a:cubicBezTo>
                    <a:pt x="3" y="18"/>
                    <a:pt x="3" y="25"/>
                    <a:pt x="3" y="32"/>
                  </a:cubicBezTo>
                  <a:cubicBezTo>
                    <a:pt x="3" y="64"/>
                    <a:pt x="3" y="95"/>
                    <a:pt x="3" y="126"/>
                  </a:cubicBezTo>
                  <a:cubicBezTo>
                    <a:pt x="3" y="136"/>
                    <a:pt x="7" y="141"/>
                    <a:pt x="14" y="142"/>
                  </a:cubicBezTo>
                  <a:cubicBezTo>
                    <a:pt x="23" y="143"/>
                    <a:pt x="29" y="137"/>
                    <a:pt x="29" y="127"/>
                  </a:cubicBezTo>
                  <a:cubicBezTo>
                    <a:pt x="29" y="92"/>
                    <a:pt x="29" y="58"/>
                    <a:pt x="29" y="23"/>
                  </a:cubicBezTo>
                  <a:cubicBezTo>
                    <a:pt x="29" y="21"/>
                    <a:pt x="28" y="19"/>
                    <a:pt x="28" y="17"/>
                  </a:cubicBezTo>
                  <a:cubicBezTo>
                    <a:pt x="21" y="17"/>
                    <a:pt x="15" y="17"/>
                    <a:pt x="8" y="16"/>
                  </a:cubicBezTo>
                  <a:cubicBezTo>
                    <a:pt x="8" y="15"/>
                    <a:pt x="8" y="14"/>
                    <a:pt x="8" y="13"/>
                  </a:cubicBezTo>
                  <a:cubicBezTo>
                    <a:pt x="15" y="13"/>
                    <a:pt x="22" y="13"/>
                    <a:pt x="28" y="13"/>
                  </a:cubicBezTo>
                  <a:cubicBezTo>
                    <a:pt x="28" y="12"/>
                    <a:pt x="28" y="12"/>
                    <a:pt x="28" y="11"/>
                  </a:cubicBezTo>
                  <a:cubicBezTo>
                    <a:pt x="20" y="11"/>
                    <a:pt x="12" y="11"/>
                    <a:pt x="3" y="11"/>
                  </a:cubicBezTo>
                  <a:close/>
                  <a:moveTo>
                    <a:pt x="28" y="6"/>
                  </a:moveTo>
                  <a:cubicBezTo>
                    <a:pt x="28" y="5"/>
                    <a:pt x="28" y="4"/>
                    <a:pt x="28" y="4"/>
                  </a:cubicBezTo>
                  <a:cubicBezTo>
                    <a:pt x="20" y="4"/>
                    <a:pt x="12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12" y="6"/>
                    <a:pt x="20" y="6"/>
                    <a:pt x="28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25"/>
            <p:cNvSpPr>
              <a:spLocks noEditPoints="1"/>
            </p:cNvSpPr>
            <p:nvPr/>
          </p:nvSpPr>
          <p:spPr bwMode="auto">
            <a:xfrm>
              <a:off x="2154238" y="2727326"/>
              <a:ext cx="263525" cy="279400"/>
            </a:xfrm>
            <a:custGeom>
              <a:avLst/>
              <a:gdLst>
                <a:gd name="T0" fmla="*/ 49 w 70"/>
                <a:gd name="T1" fmla="*/ 61 h 74"/>
                <a:gd name="T2" fmla="*/ 36 w 70"/>
                <a:gd name="T3" fmla="*/ 74 h 74"/>
                <a:gd name="T4" fmla="*/ 14 w 70"/>
                <a:gd name="T5" fmla="*/ 60 h 74"/>
                <a:gd name="T6" fmla="*/ 6 w 70"/>
                <a:gd name="T7" fmla="*/ 44 h 74"/>
                <a:gd name="T8" fmla="*/ 4 w 70"/>
                <a:gd name="T9" fmla="*/ 19 h 74"/>
                <a:gd name="T10" fmla="*/ 27 w 70"/>
                <a:gd name="T11" fmla="*/ 8 h 74"/>
                <a:gd name="T12" fmla="*/ 44 w 70"/>
                <a:gd name="T13" fmla="*/ 9 h 74"/>
                <a:gd name="T14" fmla="*/ 68 w 70"/>
                <a:gd name="T15" fmla="*/ 19 h 74"/>
                <a:gd name="T16" fmla="*/ 66 w 70"/>
                <a:gd name="T17" fmla="*/ 45 h 74"/>
                <a:gd name="T18" fmla="*/ 61 w 70"/>
                <a:gd name="T19" fmla="*/ 61 h 74"/>
                <a:gd name="T20" fmla="*/ 60 w 70"/>
                <a:gd name="T21" fmla="*/ 38 h 74"/>
                <a:gd name="T22" fmla="*/ 52 w 70"/>
                <a:gd name="T23" fmla="*/ 24 h 74"/>
                <a:gd name="T24" fmla="*/ 31 w 70"/>
                <a:gd name="T25" fmla="*/ 16 h 74"/>
                <a:gd name="T26" fmla="*/ 15 w 70"/>
                <a:gd name="T27" fmla="*/ 31 h 74"/>
                <a:gd name="T28" fmla="*/ 20 w 70"/>
                <a:gd name="T29" fmla="*/ 52 h 74"/>
                <a:gd name="T30" fmla="*/ 41 w 70"/>
                <a:gd name="T31" fmla="*/ 59 h 74"/>
                <a:gd name="T32" fmla="*/ 56 w 70"/>
                <a:gd name="T33" fmla="*/ 44 h 74"/>
                <a:gd name="T34" fmla="*/ 36 w 70"/>
                <a:gd name="T35" fmla="*/ 58 h 74"/>
                <a:gd name="T36" fmla="*/ 35 w 70"/>
                <a:gd name="T37" fmla="*/ 71 h 74"/>
                <a:gd name="T38" fmla="*/ 36 w 70"/>
                <a:gd name="T39" fmla="*/ 58 h 74"/>
                <a:gd name="T40" fmla="*/ 31 w 70"/>
                <a:gd name="T41" fmla="*/ 9 h 74"/>
                <a:gd name="T42" fmla="*/ 41 w 70"/>
                <a:gd name="T43" fmla="*/ 9 h 74"/>
                <a:gd name="T44" fmla="*/ 60 w 70"/>
                <a:gd name="T45" fmla="*/ 16 h 74"/>
                <a:gd name="T46" fmla="*/ 61 w 70"/>
                <a:gd name="T47" fmla="*/ 28 h 74"/>
                <a:gd name="T48" fmla="*/ 60 w 70"/>
                <a:gd name="T49" fmla="*/ 16 h 74"/>
                <a:gd name="T50" fmla="*/ 56 w 70"/>
                <a:gd name="T51" fmla="*/ 52 h 74"/>
                <a:gd name="T52" fmla="*/ 65 w 70"/>
                <a:gd name="T53" fmla="*/ 53 h 74"/>
                <a:gd name="T54" fmla="*/ 11 w 70"/>
                <a:gd name="T55" fmla="*/ 44 h 74"/>
                <a:gd name="T56" fmla="*/ 10 w 70"/>
                <a:gd name="T57" fmla="*/ 57 h 74"/>
                <a:gd name="T58" fmla="*/ 11 w 70"/>
                <a:gd name="T59" fmla="*/ 44 h 74"/>
                <a:gd name="T60" fmla="*/ 10 w 70"/>
                <a:gd name="T61" fmla="*/ 18 h 74"/>
                <a:gd name="T62" fmla="*/ 11 w 70"/>
                <a:gd name="T63" fmla="*/ 2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" h="74">
                  <a:moveTo>
                    <a:pt x="60" y="59"/>
                  </a:moveTo>
                  <a:cubicBezTo>
                    <a:pt x="56" y="60"/>
                    <a:pt x="52" y="59"/>
                    <a:pt x="49" y="61"/>
                  </a:cubicBezTo>
                  <a:cubicBezTo>
                    <a:pt x="47" y="62"/>
                    <a:pt x="46" y="65"/>
                    <a:pt x="44" y="67"/>
                  </a:cubicBezTo>
                  <a:cubicBezTo>
                    <a:pt x="42" y="70"/>
                    <a:pt x="39" y="74"/>
                    <a:pt x="36" y="74"/>
                  </a:cubicBezTo>
                  <a:cubicBezTo>
                    <a:pt x="33" y="74"/>
                    <a:pt x="28" y="71"/>
                    <a:pt x="28" y="68"/>
                  </a:cubicBezTo>
                  <a:cubicBezTo>
                    <a:pt x="26" y="60"/>
                    <a:pt x="21" y="59"/>
                    <a:pt x="14" y="60"/>
                  </a:cubicBezTo>
                  <a:cubicBezTo>
                    <a:pt x="9" y="61"/>
                    <a:pt x="5" y="60"/>
                    <a:pt x="3" y="55"/>
                  </a:cubicBezTo>
                  <a:cubicBezTo>
                    <a:pt x="0" y="50"/>
                    <a:pt x="3" y="47"/>
                    <a:pt x="6" y="44"/>
                  </a:cubicBezTo>
                  <a:cubicBezTo>
                    <a:pt x="11" y="41"/>
                    <a:pt x="10" y="35"/>
                    <a:pt x="7" y="31"/>
                  </a:cubicBezTo>
                  <a:cubicBezTo>
                    <a:pt x="5" y="27"/>
                    <a:pt x="3" y="22"/>
                    <a:pt x="4" y="19"/>
                  </a:cubicBezTo>
                  <a:cubicBezTo>
                    <a:pt x="5" y="14"/>
                    <a:pt x="10" y="14"/>
                    <a:pt x="15" y="16"/>
                  </a:cubicBezTo>
                  <a:cubicBezTo>
                    <a:pt x="21" y="17"/>
                    <a:pt x="25" y="15"/>
                    <a:pt x="27" y="8"/>
                  </a:cubicBezTo>
                  <a:cubicBezTo>
                    <a:pt x="28" y="5"/>
                    <a:pt x="32" y="1"/>
                    <a:pt x="35" y="1"/>
                  </a:cubicBezTo>
                  <a:cubicBezTo>
                    <a:pt x="40" y="0"/>
                    <a:pt x="43" y="3"/>
                    <a:pt x="44" y="9"/>
                  </a:cubicBezTo>
                  <a:cubicBezTo>
                    <a:pt x="45" y="14"/>
                    <a:pt x="51" y="17"/>
                    <a:pt x="57" y="16"/>
                  </a:cubicBezTo>
                  <a:cubicBezTo>
                    <a:pt x="62" y="14"/>
                    <a:pt x="65" y="15"/>
                    <a:pt x="68" y="19"/>
                  </a:cubicBezTo>
                  <a:cubicBezTo>
                    <a:pt x="70" y="24"/>
                    <a:pt x="69" y="28"/>
                    <a:pt x="65" y="31"/>
                  </a:cubicBezTo>
                  <a:cubicBezTo>
                    <a:pt x="60" y="35"/>
                    <a:pt x="61" y="40"/>
                    <a:pt x="66" y="45"/>
                  </a:cubicBezTo>
                  <a:cubicBezTo>
                    <a:pt x="68" y="47"/>
                    <a:pt x="69" y="52"/>
                    <a:pt x="69" y="55"/>
                  </a:cubicBezTo>
                  <a:cubicBezTo>
                    <a:pt x="68" y="57"/>
                    <a:pt x="64" y="59"/>
                    <a:pt x="61" y="61"/>
                  </a:cubicBezTo>
                  <a:cubicBezTo>
                    <a:pt x="61" y="61"/>
                    <a:pt x="60" y="60"/>
                    <a:pt x="60" y="59"/>
                  </a:cubicBezTo>
                  <a:close/>
                  <a:moveTo>
                    <a:pt x="60" y="38"/>
                  </a:moveTo>
                  <a:cubicBezTo>
                    <a:pt x="58" y="35"/>
                    <a:pt x="57" y="33"/>
                    <a:pt x="56" y="31"/>
                  </a:cubicBezTo>
                  <a:cubicBezTo>
                    <a:pt x="55" y="29"/>
                    <a:pt x="53" y="27"/>
                    <a:pt x="52" y="24"/>
                  </a:cubicBezTo>
                  <a:cubicBezTo>
                    <a:pt x="51" y="18"/>
                    <a:pt x="46" y="15"/>
                    <a:pt x="40" y="16"/>
                  </a:cubicBezTo>
                  <a:cubicBezTo>
                    <a:pt x="37" y="17"/>
                    <a:pt x="34" y="17"/>
                    <a:pt x="31" y="16"/>
                  </a:cubicBezTo>
                  <a:cubicBezTo>
                    <a:pt x="25" y="15"/>
                    <a:pt x="21" y="18"/>
                    <a:pt x="19" y="24"/>
                  </a:cubicBezTo>
                  <a:cubicBezTo>
                    <a:pt x="18" y="26"/>
                    <a:pt x="17" y="29"/>
                    <a:pt x="15" y="31"/>
                  </a:cubicBezTo>
                  <a:cubicBezTo>
                    <a:pt x="11" y="35"/>
                    <a:pt x="11" y="40"/>
                    <a:pt x="15" y="44"/>
                  </a:cubicBezTo>
                  <a:cubicBezTo>
                    <a:pt x="17" y="46"/>
                    <a:pt x="19" y="49"/>
                    <a:pt x="20" y="52"/>
                  </a:cubicBezTo>
                  <a:cubicBezTo>
                    <a:pt x="22" y="57"/>
                    <a:pt x="25" y="61"/>
                    <a:pt x="32" y="59"/>
                  </a:cubicBezTo>
                  <a:cubicBezTo>
                    <a:pt x="34" y="58"/>
                    <a:pt x="38" y="59"/>
                    <a:pt x="41" y="59"/>
                  </a:cubicBezTo>
                  <a:cubicBezTo>
                    <a:pt x="45" y="60"/>
                    <a:pt x="51" y="56"/>
                    <a:pt x="52" y="52"/>
                  </a:cubicBezTo>
                  <a:cubicBezTo>
                    <a:pt x="53" y="49"/>
                    <a:pt x="55" y="46"/>
                    <a:pt x="56" y="44"/>
                  </a:cubicBezTo>
                  <a:cubicBezTo>
                    <a:pt x="57" y="42"/>
                    <a:pt x="58" y="40"/>
                    <a:pt x="60" y="38"/>
                  </a:cubicBezTo>
                  <a:close/>
                  <a:moveTo>
                    <a:pt x="36" y="58"/>
                  </a:moveTo>
                  <a:cubicBezTo>
                    <a:pt x="33" y="62"/>
                    <a:pt x="31" y="64"/>
                    <a:pt x="31" y="66"/>
                  </a:cubicBezTo>
                  <a:cubicBezTo>
                    <a:pt x="31" y="68"/>
                    <a:pt x="34" y="71"/>
                    <a:pt x="35" y="71"/>
                  </a:cubicBezTo>
                  <a:cubicBezTo>
                    <a:pt x="37" y="71"/>
                    <a:pt x="40" y="68"/>
                    <a:pt x="41" y="66"/>
                  </a:cubicBezTo>
                  <a:cubicBezTo>
                    <a:pt x="41" y="65"/>
                    <a:pt x="38" y="62"/>
                    <a:pt x="36" y="58"/>
                  </a:cubicBezTo>
                  <a:close/>
                  <a:moveTo>
                    <a:pt x="36" y="1"/>
                  </a:moveTo>
                  <a:cubicBezTo>
                    <a:pt x="33" y="5"/>
                    <a:pt x="30" y="7"/>
                    <a:pt x="31" y="9"/>
                  </a:cubicBezTo>
                  <a:cubicBezTo>
                    <a:pt x="31" y="11"/>
                    <a:pt x="34" y="13"/>
                    <a:pt x="36" y="14"/>
                  </a:cubicBezTo>
                  <a:cubicBezTo>
                    <a:pt x="37" y="14"/>
                    <a:pt x="41" y="11"/>
                    <a:pt x="41" y="9"/>
                  </a:cubicBezTo>
                  <a:cubicBezTo>
                    <a:pt x="41" y="7"/>
                    <a:pt x="38" y="5"/>
                    <a:pt x="36" y="1"/>
                  </a:cubicBezTo>
                  <a:close/>
                  <a:moveTo>
                    <a:pt x="60" y="16"/>
                  </a:moveTo>
                  <a:cubicBezTo>
                    <a:pt x="58" y="19"/>
                    <a:pt x="55" y="21"/>
                    <a:pt x="55" y="23"/>
                  </a:cubicBezTo>
                  <a:cubicBezTo>
                    <a:pt x="56" y="25"/>
                    <a:pt x="59" y="26"/>
                    <a:pt x="61" y="28"/>
                  </a:cubicBezTo>
                  <a:cubicBezTo>
                    <a:pt x="62" y="26"/>
                    <a:pt x="65" y="24"/>
                    <a:pt x="65" y="23"/>
                  </a:cubicBezTo>
                  <a:cubicBezTo>
                    <a:pt x="65" y="21"/>
                    <a:pt x="63" y="19"/>
                    <a:pt x="60" y="16"/>
                  </a:cubicBezTo>
                  <a:close/>
                  <a:moveTo>
                    <a:pt x="61" y="45"/>
                  </a:moveTo>
                  <a:cubicBezTo>
                    <a:pt x="58" y="48"/>
                    <a:pt x="56" y="50"/>
                    <a:pt x="56" y="52"/>
                  </a:cubicBezTo>
                  <a:cubicBezTo>
                    <a:pt x="56" y="54"/>
                    <a:pt x="58" y="57"/>
                    <a:pt x="60" y="57"/>
                  </a:cubicBezTo>
                  <a:cubicBezTo>
                    <a:pt x="62" y="57"/>
                    <a:pt x="65" y="54"/>
                    <a:pt x="65" y="53"/>
                  </a:cubicBezTo>
                  <a:cubicBezTo>
                    <a:pt x="65" y="51"/>
                    <a:pt x="63" y="49"/>
                    <a:pt x="61" y="45"/>
                  </a:cubicBezTo>
                  <a:close/>
                  <a:moveTo>
                    <a:pt x="11" y="44"/>
                  </a:moveTo>
                  <a:cubicBezTo>
                    <a:pt x="8" y="48"/>
                    <a:pt x="6" y="50"/>
                    <a:pt x="6" y="52"/>
                  </a:cubicBezTo>
                  <a:cubicBezTo>
                    <a:pt x="6" y="54"/>
                    <a:pt x="8" y="57"/>
                    <a:pt x="10" y="57"/>
                  </a:cubicBezTo>
                  <a:cubicBezTo>
                    <a:pt x="12" y="57"/>
                    <a:pt x="15" y="54"/>
                    <a:pt x="15" y="53"/>
                  </a:cubicBezTo>
                  <a:cubicBezTo>
                    <a:pt x="15" y="51"/>
                    <a:pt x="13" y="48"/>
                    <a:pt x="11" y="44"/>
                  </a:cubicBezTo>
                  <a:close/>
                  <a:moveTo>
                    <a:pt x="19" y="23"/>
                  </a:moveTo>
                  <a:cubicBezTo>
                    <a:pt x="15" y="20"/>
                    <a:pt x="12" y="18"/>
                    <a:pt x="10" y="18"/>
                  </a:cubicBezTo>
                  <a:cubicBezTo>
                    <a:pt x="8" y="19"/>
                    <a:pt x="6" y="22"/>
                    <a:pt x="6" y="24"/>
                  </a:cubicBezTo>
                  <a:cubicBezTo>
                    <a:pt x="6" y="25"/>
                    <a:pt x="9" y="28"/>
                    <a:pt x="11" y="28"/>
                  </a:cubicBezTo>
                  <a:cubicBezTo>
                    <a:pt x="13" y="28"/>
                    <a:pt x="15" y="26"/>
                    <a:pt x="1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26"/>
            <p:cNvSpPr>
              <a:spLocks noEditPoints="1"/>
            </p:cNvSpPr>
            <p:nvPr/>
          </p:nvSpPr>
          <p:spPr bwMode="auto">
            <a:xfrm>
              <a:off x="3024188" y="3348038"/>
              <a:ext cx="120650" cy="479425"/>
            </a:xfrm>
            <a:custGeom>
              <a:avLst/>
              <a:gdLst>
                <a:gd name="T0" fmla="*/ 0 w 32"/>
                <a:gd name="T1" fmla="*/ 0 h 127"/>
                <a:gd name="T2" fmla="*/ 31 w 32"/>
                <a:gd name="T3" fmla="*/ 0 h 127"/>
                <a:gd name="T4" fmla="*/ 32 w 32"/>
                <a:gd name="T5" fmla="*/ 5 h 127"/>
                <a:gd name="T6" fmla="*/ 32 w 32"/>
                <a:gd name="T7" fmla="*/ 107 h 127"/>
                <a:gd name="T8" fmla="*/ 11 w 32"/>
                <a:gd name="T9" fmla="*/ 123 h 127"/>
                <a:gd name="T10" fmla="*/ 0 w 32"/>
                <a:gd name="T11" fmla="*/ 109 h 127"/>
                <a:gd name="T12" fmla="*/ 0 w 32"/>
                <a:gd name="T13" fmla="*/ 0 h 127"/>
                <a:gd name="T14" fmla="*/ 3 w 32"/>
                <a:gd name="T15" fmla="*/ 11 h 127"/>
                <a:gd name="T16" fmla="*/ 3 w 32"/>
                <a:gd name="T17" fmla="*/ 105 h 127"/>
                <a:gd name="T18" fmla="*/ 17 w 32"/>
                <a:gd name="T19" fmla="*/ 121 h 127"/>
                <a:gd name="T20" fmla="*/ 29 w 32"/>
                <a:gd name="T21" fmla="*/ 105 h 127"/>
                <a:gd name="T22" fmla="*/ 29 w 32"/>
                <a:gd name="T23" fmla="*/ 25 h 127"/>
                <a:gd name="T24" fmla="*/ 28 w 32"/>
                <a:gd name="T25" fmla="*/ 18 h 127"/>
                <a:gd name="T26" fmla="*/ 8 w 32"/>
                <a:gd name="T27" fmla="*/ 17 h 127"/>
                <a:gd name="T28" fmla="*/ 8 w 32"/>
                <a:gd name="T29" fmla="*/ 14 h 127"/>
                <a:gd name="T30" fmla="*/ 28 w 32"/>
                <a:gd name="T31" fmla="*/ 13 h 127"/>
                <a:gd name="T32" fmla="*/ 28 w 32"/>
                <a:gd name="T33" fmla="*/ 11 h 127"/>
                <a:gd name="T34" fmla="*/ 3 w 32"/>
                <a:gd name="T35" fmla="*/ 11 h 127"/>
                <a:gd name="T36" fmla="*/ 4 w 32"/>
                <a:gd name="T37" fmla="*/ 4 h 127"/>
                <a:gd name="T38" fmla="*/ 4 w 32"/>
                <a:gd name="T39" fmla="*/ 6 h 127"/>
                <a:gd name="T40" fmla="*/ 28 w 32"/>
                <a:gd name="T41" fmla="*/ 6 h 127"/>
                <a:gd name="T42" fmla="*/ 28 w 32"/>
                <a:gd name="T43" fmla="*/ 4 h 127"/>
                <a:gd name="T44" fmla="*/ 4 w 32"/>
                <a:gd name="T45" fmla="*/ 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127">
                  <a:moveTo>
                    <a:pt x="0" y="0"/>
                  </a:moveTo>
                  <a:cubicBezTo>
                    <a:pt x="11" y="0"/>
                    <a:pt x="21" y="0"/>
                    <a:pt x="31" y="0"/>
                  </a:cubicBezTo>
                  <a:cubicBezTo>
                    <a:pt x="32" y="2"/>
                    <a:pt x="32" y="3"/>
                    <a:pt x="32" y="5"/>
                  </a:cubicBezTo>
                  <a:cubicBezTo>
                    <a:pt x="32" y="39"/>
                    <a:pt x="32" y="73"/>
                    <a:pt x="32" y="107"/>
                  </a:cubicBezTo>
                  <a:cubicBezTo>
                    <a:pt x="32" y="120"/>
                    <a:pt x="22" y="127"/>
                    <a:pt x="11" y="123"/>
                  </a:cubicBezTo>
                  <a:cubicBezTo>
                    <a:pt x="4" y="121"/>
                    <a:pt x="0" y="116"/>
                    <a:pt x="0" y="109"/>
                  </a:cubicBezTo>
                  <a:cubicBezTo>
                    <a:pt x="0" y="73"/>
                    <a:pt x="0" y="37"/>
                    <a:pt x="0" y="0"/>
                  </a:cubicBezTo>
                  <a:close/>
                  <a:moveTo>
                    <a:pt x="3" y="11"/>
                  </a:moveTo>
                  <a:cubicBezTo>
                    <a:pt x="3" y="43"/>
                    <a:pt x="3" y="74"/>
                    <a:pt x="3" y="105"/>
                  </a:cubicBezTo>
                  <a:cubicBezTo>
                    <a:pt x="3" y="115"/>
                    <a:pt x="9" y="121"/>
                    <a:pt x="17" y="121"/>
                  </a:cubicBezTo>
                  <a:cubicBezTo>
                    <a:pt x="24" y="121"/>
                    <a:pt x="29" y="115"/>
                    <a:pt x="29" y="105"/>
                  </a:cubicBezTo>
                  <a:cubicBezTo>
                    <a:pt x="29" y="78"/>
                    <a:pt x="29" y="52"/>
                    <a:pt x="29" y="25"/>
                  </a:cubicBezTo>
                  <a:cubicBezTo>
                    <a:pt x="29" y="23"/>
                    <a:pt x="28" y="20"/>
                    <a:pt x="28" y="18"/>
                  </a:cubicBezTo>
                  <a:cubicBezTo>
                    <a:pt x="21" y="17"/>
                    <a:pt x="15" y="17"/>
                    <a:pt x="8" y="17"/>
                  </a:cubicBezTo>
                  <a:cubicBezTo>
                    <a:pt x="8" y="16"/>
                    <a:pt x="8" y="15"/>
                    <a:pt x="8" y="14"/>
                  </a:cubicBezTo>
                  <a:cubicBezTo>
                    <a:pt x="15" y="14"/>
                    <a:pt x="22" y="14"/>
                    <a:pt x="28" y="13"/>
                  </a:cubicBezTo>
                  <a:cubicBezTo>
                    <a:pt x="28" y="12"/>
                    <a:pt x="28" y="12"/>
                    <a:pt x="28" y="11"/>
                  </a:cubicBezTo>
                  <a:cubicBezTo>
                    <a:pt x="20" y="11"/>
                    <a:pt x="12" y="11"/>
                    <a:pt x="3" y="11"/>
                  </a:cubicBezTo>
                  <a:close/>
                  <a:moveTo>
                    <a:pt x="4" y="4"/>
                  </a:moveTo>
                  <a:cubicBezTo>
                    <a:pt x="4" y="5"/>
                    <a:pt x="4" y="5"/>
                    <a:pt x="4" y="6"/>
                  </a:cubicBezTo>
                  <a:cubicBezTo>
                    <a:pt x="12" y="6"/>
                    <a:pt x="20" y="6"/>
                    <a:pt x="28" y="6"/>
                  </a:cubicBezTo>
                  <a:cubicBezTo>
                    <a:pt x="28" y="5"/>
                    <a:pt x="28" y="5"/>
                    <a:pt x="28" y="4"/>
                  </a:cubicBezTo>
                  <a:cubicBezTo>
                    <a:pt x="20" y="4"/>
                    <a:pt x="12" y="4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27"/>
            <p:cNvSpPr>
              <a:spLocks noEditPoints="1"/>
            </p:cNvSpPr>
            <p:nvPr/>
          </p:nvSpPr>
          <p:spPr bwMode="auto">
            <a:xfrm>
              <a:off x="1511300" y="3570288"/>
              <a:ext cx="149225" cy="411163"/>
            </a:xfrm>
            <a:custGeom>
              <a:avLst/>
              <a:gdLst>
                <a:gd name="T0" fmla="*/ 0 w 40"/>
                <a:gd name="T1" fmla="*/ 0 h 109"/>
                <a:gd name="T2" fmla="*/ 40 w 40"/>
                <a:gd name="T3" fmla="*/ 0 h 109"/>
                <a:gd name="T4" fmla="*/ 37 w 40"/>
                <a:gd name="T5" fmla="*/ 10 h 109"/>
                <a:gd name="T6" fmla="*/ 36 w 40"/>
                <a:gd name="T7" fmla="*/ 18 h 109"/>
                <a:gd name="T8" fmla="*/ 36 w 40"/>
                <a:gd name="T9" fmla="*/ 93 h 109"/>
                <a:gd name="T10" fmla="*/ 25 w 40"/>
                <a:gd name="T11" fmla="*/ 108 h 109"/>
                <a:gd name="T12" fmla="*/ 10 w 40"/>
                <a:gd name="T13" fmla="*/ 106 h 109"/>
                <a:gd name="T14" fmla="*/ 4 w 40"/>
                <a:gd name="T15" fmla="*/ 92 h 109"/>
                <a:gd name="T16" fmla="*/ 4 w 40"/>
                <a:gd name="T17" fmla="*/ 25 h 109"/>
                <a:gd name="T18" fmla="*/ 1 w 40"/>
                <a:gd name="T19" fmla="*/ 8 h 109"/>
                <a:gd name="T20" fmla="*/ 0 w 40"/>
                <a:gd name="T21" fmla="*/ 0 h 109"/>
                <a:gd name="T22" fmla="*/ 8 w 40"/>
                <a:gd name="T23" fmla="*/ 11 h 109"/>
                <a:gd name="T24" fmla="*/ 7 w 40"/>
                <a:gd name="T25" fmla="*/ 15 h 109"/>
                <a:gd name="T26" fmla="*/ 7 w 40"/>
                <a:gd name="T27" fmla="*/ 92 h 109"/>
                <a:gd name="T28" fmla="*/ 19 w 40"/>
                <a:gd name="T29" fmla="*/ 107 h 109"/>
                <a:gd name="T30" fmla="*/ 33 w 40"/>
                <a:gd name="T31" fmla="*/ 92 h 109"/>
                <a:gd name="T32" fmla="*/ 33 w 40"/>
                <a:gd name="T33" fmla="*/ 23 h 109"/>
                <a:gd name="T34" fmla="*/ 26 w 40"/>
                <a:gd name="T35" fmla="*/ 17 h 109"/>
                <a:gd name="T36" fmla="*/ 12 w 40"/>
                <a:gd name="T37" fmla="*/ 17 h 109"/>
                <a:gd name="T38" fmla="*/ 12 w 40"/>
                <a:gd name="T39" fmla="*/ 14 h 109"/>
                <a:gd name="T40" fmla="*/ 32 w 40"/>
                <a:gd name="T41" fmla="*/ 13 h 109"/>
                <a:gd name="T42" fmla="*/ 32 w 40"/>
                <a:gd name="T43" fmla="*/ 11 h 109"/>
                <a:gd name="T44" fmla="*/ 8 w 40"/>
                <a:gd name="T45" fmla="*/ 11 h 109"/>
                <a:gd name="T46" fmla="*/ 4 w 40"/>
                <a:gd name="T47" fmla="*/ 4 h 109"/>
                <a:gd name="T48" fmla="*/ 4 w 40"/>
                <a:gd name="T49" fmla="*/ 7 h 109"/>
                <a:gd name="T50" fmla="*/ 36 w 40"/>
                <a:gd name="T51" fmla="*/ 6 h 109"/>
                <a:gd name="T52" fmla="*/ 36 w 40"/>
                <a:gd name="T53" fmla="*/ 4 h 109"/>
                <a:gd name="T54" fmla="*/ 4 w 40"/>
                <a:gd name="T55" fmla="*/ 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0" h="109">
                  <a:moveTo>
                    <a:pt x="0" y="0"/>
                  </a:moveTo>
                  <a:cubicBezTo>
                    <a:pt x="14" y="0"/>
                    <a:pt x="26" y="0"/>
                    <a:pt x="40" y="0"/>
                  </a:cubicBezTo>
                  <a:cubicBezTo>
                    <a:pt x="39" y="4"/>
                    <a:pt x="38" y="7"/>
                    <a:pt x="37" y="10"/>
                  </a:cubicBezTo>
                  <a:cubicBezTo>
                    <a:pt x="36" y="13"/>
                    <a:pt x="36" y="16"/>
                    <a:pt x="36" y="18"/>
                  </a:cubicBezTo>
                  <a:cubicBezTo>
                    <a:pt x="36" y="43"/>
                    <a:pt x="36" y="68"/>
                    <a:pt x="36" y="93"/>
                  </a:cubicBezTo>
                  <a:cubicBezTo>
                    <a:pt x="36" y="101"/>
                    <a:pt x="33" y="107"/>
                    <a:pt x="25" y="108"/>
                  </a:cubicBezTo>
                  <a:cubicBezTo>
                    <a:pt x="20" y="109"/>
                    <a:pt x="14" y="108"/>
                    <a:pt x="10" y="106"/>
                  </a:cubicBezTo>
                  <a:cubicBezTo>
                    <a:pt x="6" y="103"/>
                    <a:pt x="4" y="96"/>
                    <a:pt x="4" y="92"/>
                  </a:cubicBezTo>
                  <a:cubicBezTo>
                    <a:pt x="4" y="69"/>
                    <a:pt x="4" y="47"/>
                    <a:pt x="4" y="25"/>
                  </a:cubicBezTo>
                  <a:cubicBezTo>
                    <a:pt x="4" y="19"/>
                    <a:pt x="2" y="13"/>
                    <a:pt x="1" y="8"/>
                  </a:cubicBezTo>
                  <a:cubicBezTo>
                    <a:pt x="0" y="5"/>
                    <a:pt x="0" y="3"/>
                    <a:pt x="0" y="0"/>
                  </a:cubicBezTo>
                  <a:close/>
                  <a:moveTo>
                    <a:pt x="8" y="11"/>
                  </a:moveTo>
                  <a:cubicBezTo>
                    <a:pt x="7" y="12"/>
                    <a:pt x="7" y="13"/>
                    <a:pt x="7" y="15"/>
                  </a:cubicBezTo>
                  <a:cubicBezTo>
                    <a:pt x="7" y="41"/>
                    <a:pt x="7" y="66"/>
                    <a:pt x="7" y="92"/>
                  </a:cubicBezTo>
                  <a:cubicBezTo>
                    <a:pt x="7" y="101"/>
                    <a:pt x="12" y="107"/>
                    <a:pt x="19" y="107"/>
                  </a:cubicBezTo>
                  <a:cubicBezTo>
                    <a:pt x="27" y="107"/>
                    <a:pt x="32" y="101"/>
                    <a:pt x="33" y="92"/>
                  </a:cubicBezTo>
                  <a:cubicBezTo>
                    <a:pt x="33" y="69"/>
                    <a:pt x="32" y="46"/>
                    <a:pt x="33" y="23"/>
                  </a:cubicBezTo>
                  <a:cubicBezTo>
                    <a:pt x="33" y="18"/>
                    <a:pt x="31" y="17"/>
                    <a:pt x="26" y="17"/>
                  </a:cubicBezTo>
                  <a:cubicBezTo>
                    <a:pt x="21" y="17"/>
                    <a:pt x="17" y="17"/>
                    <a:pt x="12" y="17"/>
                  </a:cubicBezTo>
                  <a:cubicBezTo>
                    <a:pt x="12" y="16"/>
                    <a:pt x="12" y="15"/>
                    <a:pt x="12" y="14"/>
                  </a:cubicBezTo>
                  <a:cubicBezTo>
                    <a:pt x="19" y="14"/>
                    <a:pt x="25" y="14"/>
                    <a:pt x="32" y="13"/>
                  </a:cubicBezTo>
                  <a:cubicBezTo>
                    <a:pt x="32" y="12"/>
                    <a:pt x="32" y="12"/>
                    <a:pt x="32" y="11"/>
                  </a:cubicBezTo>
                  <a:cubicBezTo>
                    <a:pt x="24" y="11"/>
                    <a:pt x="16" y="11"/>
                    <a:pt x="8" y="11"/>
                  </a:cubicBezTo>
                  <a:close/>
                  <a:moveTo>
                    <a:pt x="4" y="4"/>
                  </a:moveTo>
                  <a:cubicBezTo>
                    <a:pt x="4" y="5"/>
                    <a:pt x="4" y="6"/>
                    <a:pt x="4" y="7"/>
                  </a:cubicBezTo>
                  <a:cubicBezTo>
                    <a:pt x="15" y="7"/>
                    <a:pt x="25" y="7"/>
                    <a:pt x="36" y="6"/>
                  </a:cubicBezTo>
                  <a:cubicBezTo>
                    <a:pt x="36" y="6"/>
                    <a:pt x="36" y="5"/>
                    <a:pt x="36" y="4"/>
                  </a:cubicBezTo>
                  <a:cubicBezTo>
                    <a:pt x="25" y="4"/>
                    <a:pt x="15" y="4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28"/>
            <p:cNvSpPr>
              <a:spLocks noEditPoints="1"/>
            </p:cNvSpPr>
            <p:nvPr/>
          </p:nvSpPr>
          <p:spPr bwMode="auto">
            <a:xfrm>
              <a:off x="1363663" y="1722438"/>
              <a:ext cx="203200" cy="338138"/>
            </a:xfrm>
            <a:custGeom>
              <a:avLst/>
              <a:gdLst>
                <a:gd name="T0" fmla="*/ 54 w 54"/>
                <a:gd name="T1" fmla="*/ 23 h 90"/>
                <a:gd name="T2" fmla="*/ 45 w 54"/>
                <a:gd name="T3" fmla="*/ 31 h 90"/>
                <a:gd name="T4" fmla="*/ 53 w 54"/>
                <a:gd name="T5" fmla="*/ 38 h 90"/>
                <a:gd name="T6" fmla="*/ 53 w 54"/>
                <a:gd name="T7" fmla="*/ 53 h 90"/>
                <a:gd name="T8" fmla="*/ 45 w 54"/>
                <a:gd name="T9" fmla="*/ 60 h 90"/>
                <a:gd name="T10" fmla="*/ 54 w 54"/>
                <a:gd name="T11" fmla="*/ 67 h 90"/>
                <a:gd name="T12" fmla="*/ 47 w 54"/>
                <a:gd name="T13" fmla="*/ 68 h 90"/>
                <a:gd name="T14" fmla="*/ 26 w 54"/>
                <a:gd name="T15" fmla="*/ 80 h 90"/>
                <a:gd name="T16" fmla="*/ 16 w 54"/>
                <a:gd name="T17" fmla="*/ 89 h 90"/>
                <a:gd name="T18" fmla="*/ 4 w 54"/>
                <a:gd name="T19" fmla="*/ 83 h 90"/>
                <a:gd name="T20" fmla="*/ 6 w 54"/>
                <a:gd name="T21" fmla="*/ 69 h 90"/>
                <a:gd name="T22" fmla="*/ 20 w 54"/>
                <a:gd name="T23" fmla="*/ 67 h 90"/>
                <a:gd name="T24" fmla="*/ 42 w 54"/>
                <a:gd name="T25" fmla="*/ 57 h 90"/>
                <a:gd name="T26" fmla="*/ 45 w 54"/>
                <a:gd name="T27" fmla="*/ 53 h 90"/>
                <a:gd name="T28" fmla="*/ 45 w 54"/>
                <a:gd name="T29" fmla="*/ 38 h 90"/>
                <a:gd name="T30" fmla="*/ 42 w 54"/>
                <a:gd name="T31" fmla="*/ 34 h 90"/>
                <a:gd name="T32" fmla="*/ 19 w 54"/>
                <a:gd name="T33" fmla="*/ 25 h 90"/>
                <a:gd name="T34" fmla="*/ 3 w 54"/>
                <a:gd name="T35" fmla="*/ 18 h 90"/>
                <a:gd name="T36" fmla="*/ 11 w 54"/>
                <a:gd name="T37" fmla="*/ 2 h 90"/>
                <a:gd name="T38" fmla="*/ 26 w 54"/>
                <a:gd name="T39" fmla="*/ 11 h 90"/>
                <a:gd name="T40" fmla="*/ 48 w 54"/>
                <a:gd name="T41" fmla="*/ 23 h 90"/>
                <a:gd name="T42" fmla="*/ 54 w 54"/>
                <a:gd name="T43" fmla="*/ 23 h 90"/>
                <a:gd name="T44" fmla="*/ 24 w 54"/>
                <a:gd name="T45" fmla="*/ 15 h 90"/>
                <a:gd name="T46" fmla="*/ 25 w 54"/>
                <a:gd name="T47" fmla="*/ 12 h 90"/>
                <a:gd name="T48" fmla="*/ 14 w 54"/>
                <a:gd name="T49" fmla="*/ 5 h 90"/>
                <a:gd name="T50" fmla="*/ 5 w 54"/>
                <a:gd name="T51" fmla="*/ 13 h 90"/>
                <a:gd name="T52" fmla="*/ 14 w 54"/>
                <a:gd name="T53" fmla="*/ 22 h 90"/>
                <a:gd name="T54" fmla="*/ 24 w 54"/>
                <a:gd name="T55" fmla="*/ 15 h 90"/>
                <a:gd name="T56" fmla="*/ 13 w 54"/>
                <a:gd name="T57" fmla="*/ 88 h 90"/>
                <a:gd name="T58" fmla="*/ 17 w 54"/>
                <a:gd name="T59" fmla="*/ 88 h 90"/>
                <a:gd name="T60" fmla="*/ 23 w 54"/>
                <a:gd name="T61" fmla="*/ 77 h 90"/>
                <a:gd name="T62" fmla="*/ 14 w 54"/>
                <a:gd name="T63" fmla="*/ 69 h 90"/>
                <a:gd name="T64" fmla="*/ 6 w 54"/>
                <a:gd name="T65" fmla="*/ 78 h 90"/>
                <a:gd name="T66" fmla="*/ 13 w 54"/>
                <a:gd name="T67" fmla="*/ 8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4" h="90">
                  <a:moveTo>
                    <a:pt x="54" y="23"/>
                  </a:moveTo>
                  <a:cubicBezTo>
                    <a:pt x="50" y="27"/>
                    <a:pt x="47" y="29"/>
                    <a:pt x="45" y="31"/>
                  </a:cubicBezTo>
                  <a:cubicBezTo>
                    <a:pt x="47" y="34"/>
                    <a:pt x="50" y="36"/>
                    <a:pt x="53" y="38"/>
                  </a:cubicBezTo>
                  <a:cubicBezTo>
                    <a:pt x="53" y="42"/>
                    <a:pt x="53" y="48"/>
                    <a:pt x="53" y="53"/>
                  </a:cubicBezTo>
                  <a:cubicBezTo>
                    <a:pt x="50" y="55"/>
                    <a:pt x="47" y="57"/>
                    <a:pt x="45" y="60"/>
                  </a:cubicBezTo>
                  <a:cubicBezTo>
                    <a:pt x="47" y="62"/>
                    <a:pt x="50" y="65"/>
                    <a:pt x="54" y="67"/>
                  </a:cubicBezTo>
                  <a:cubicBezTo>
                    <a:pt x="52" y="68"/>
                    <a:pt x="49" y="68"/>
                    <a:pt x="47" y="68"/>
                  </a:cubicBezTo>
                  <a:cubicBezTo>
                    <a:pt x="38" y="65"/>
                    <a:pt x="28" y="71"/>
                    <a:pt x="26" y="80"/>
                  </a:cubicBezTo>
                  <a:cubicBezTo>
                    <a:pt x="25" y="86"/>
                    <a:pt x="21" y="90"/>
                    <a:pt x="16" y="89"/>
                  </a:cubicBezTo>
                  <a:cubicBezTo>
                    <a:pt x="11" y="89"/>
                    <a:pt x="5" y="86"/>
                    <a:pt x="4" y="83"/>
                  </a:cubicBezTo>
                  <a:cubicBezTo>
                    <a:pt x="2" y="79"/>
                    <a:pt x="3" y="73"/>
                    <a:pt x="6" y="69"/>
                  </a:cubicBezTo>
                  <a:cubicBezTo>
                    <a:pt x="9" y="64"/>
                    <a:pt x="15" y="64"/>
                    <a:pt x="20" y="67"/>
                  </a:cubicBezTo>
                  <a:cubicBezTo>
                    <a:pt x="28" y="71"/>
                    <a:pt x="39" y="66"/>
                    <a:pt x="42" y="57"/>
                  </a:cubicBezTo>
                  <a:cubicBezTo>
                    <a:pt x="42" y="56"/>
                    <a:pt x="44" y="54"/>
                    <a:pt x="45" y="53"/>
                  </a:cubicBezTo>
                  <a:cubicBezTo>
                    <a:pt x="50" y="48"/>
                    <a:pt x="50" y="43"/>
                    <a:pt x="45" y="38"/>
                  </a:cubicBezTo>
                  <a:cubicBezTo>
                    <a:pt x="44" y="37"/>
                    <a:pt x="43" y="36"/>
                    <a:pt x="42" y="34"/>
                  </a:cubicBezTo>
                  <a:cubicBezTo>
                    <a:pt x="38" y="24"/>
                    <a:pt x="29" y="20"/>
                    <a:pt x="19" y="25"/>
                  </a:cubicBezTo>
                  <a:cubicBezTo>
                    <a:pt x="13" y="27"/>
                    <a:pt x="5" y="24"/>
                    <a:pt x="3" y="18"/>
                  </a:cubicBezTo>
                  <a:cubicBezTo>
                    <a:pt x="0" y="11"/>
                    <a:pt x="4" y="4"/>
                    <a:pt x="11" y="2"/>
                  </a:cubicBezTo>
                  <a:cubicBezTo>
                    <a:pt x="18" y="0"/>
                    <a:pt x="24" y="4"/>
                    <a:pt x="26" y="11"/>
                  </a:cubicBezTo>
                  <a:cubicBezTo>
                    <a:pt x="29" y="21"/>
                    <a:pt x="37" y="25"/>
                    <a:pt x="48" y="23"/>
                  </a:cubicBezTo>
                  <a:cubicBezTo>
                    <a:pt x="50" y="23"/>
                    <a:pt x="52" y="23"/>
                    <a:pt x="54" y="23"/>
                  </a:cubicBezTo>
                  <a:close/>
                  <a:moveTo>
                    <a:pt x="24" y="15"/>
                  </a:moveTo>
                  <a:cubicBezTo>
                    <a:pt x="24" y="14"/>
                    <a:pt x="25" y="13"/>
                    <a:pt x="25" y="12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4"/>
                    <a:pt x="5" y="8"/>
                    <a:pt x="5" y="13"/>
                  </a:cubicBezTo>
                  <a:cubicBezTo>
                    <a:pt x="5" y="19"/>
                    <a:pt x="9" y="23"/>
                    <a:pt x="14" y="22"/>
                  </a:cubicBezTo>
                  <a:cubicBezTo>
                    <a:pt x="18" y="22"/>
                    <a:pt x="21" y="18"/>
                    <a:pt x="24" y="15"/>
                  </a:cubicBezTo>
                  <a:close/>
                  <a:moveTo>
                    <a:pt x="13" y="88"/>
                  </a:moveTo>
                  <a:cubicBezTo>
                    <a:pt x="14" y="88"/>
                    <a:pt x="15" y="88"/>
                    <a:pt x="17" y="88"/>
                  </a:cubicBezTo>
                  <a:cubicBezTo>
                    <a:pt x="19" y="84"/>
                    <a:pt x="22" y="81"/>
                    <a:pt x="23" y="77"/>
                  </a:cubicBezTo>
                  <a:cubicBezTo>
                    <a:pt x="24" y="72"/>
                    <a:pt x="19" y="69"/>
                    <a:pt x="14" y="69"/>
                  </a:cubicBezTo>
                  <a:cubicBezTo>
                    <a:pt x="8" y="69"/>
                    <a:pt x="5" y="73"/>
                    <a:pt x="6" y="78"/>
                  </a:cubicBezTo>
                  <a:cubicBezTo>
                    <a:pt x="6" y="82"/>
                    <a:pt x="10" y="85"/>
                    <a:pt x="13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29"/>
            <p:cNvSpPr>
              <a:spLocks noEditPoints="1"/>
            </p:cNvSpPr>
            <p:nvPr/>
          </p:nvSpPr>
          <p:spPr bwMode="auto">
            <a:xfrm>
              <a:off x="1725613" y="1722438"/>
              <a:ext cx="203200" cy="341313"/>
            </a:xfrm>
            <a:custGeom>
              <a:avLst/>
              <a:gdLst>
                <a:gd name="T0" fmla="*/ 0 w 54"/>
                <a:gd name="T1" fmla="*/ 68 h 91"/>
                <a:gd name="T2" fmla="*/ 9 w 54"/>
                <a:gd name="T3" fmla="*/ 60 h 91"/>
                <a:gd name="T4" fmla="*/ 1 w 54"/>
                <a:gd name="T5" fmla="*/ 53 h 91"/>
                <a:gd name="T6" fmla="*/ 1 w 54"/>
                <a:gd name="T7" fmla="*/ 38 h 91"/>
                <a:gd name="T8" fmla="*/ 9 w 54"/>
                <a:gd name="T9" fmla="*/ 31 h 91"/>
                <a:gd name="T10" fmla="*/ 0 w 54"/>
                <a:gd name="T11" fmla="*/ 24 h 91"/>
                <a:gd name="T12" fmla="*/ 6 w 54"/>
                <a:gd name="T13" fmla="*/ 23 h 91"/>
                <a:gd name="T14" fmla="*/ 20 w 54"/>
                <a:gd name="T15" fmla="*/ 21 h 91"/>
                <a:gd name="T16" fmla="*/ 28 w 54"/>
                <a:gd name="T17" fmla="*/ 10 h 91"/>
                <a:gd name="T18" fmla="*/ 42 w 54"/>
                <a:gd name="T19" fmla="*/ 1 h 91"/>
                <a:gd name="T20" fmla="*/ 51 w 54"/>
                <a:gd name="T21" fmla="*/ 17 h 91"/>
                <a:gd name="T22" fmla="*/ 36 w 54"/>
                <a:gd name="T23" fmla="*/ 25 h 91"/>
                <a:gd name="T24" fmla="*/ 12 w 54"/>
                <a:gd name="T25" fmla="*/ 35 h 91"/>
                <a:gd name="T26" fmla="*/ 6 w 54"/>
                <a:gd name="T27" fmla="*/ 45 h 91"/>
                <a:gd name="T28" fmla="*/ 9 w 54"/>
                <a:gd name="T29" fmla="*/ 53 h 91"/>
                <a:gd name="T30" fmla="*/ 12 w 54"/>
                <a:gd name="T31" fmla="*/ 57 h 91"/>
                <a:gd name="T32" fmla="*/ 35 w 54"/>
                <a:gd name="T33" fmla="*/ 66 h 91"/>
                <a:gd name="T34" fmla="*/ 51 w 54"/>
                <a:gd name="T35" fmla="*/ 74 h 91"/>
                <a:gd name="T36" fmla="*/ 43 w 54"/>
                <a:gd name="T37" fmla="*/ 89 h 91"/>
                <a:gd name="T38" fmla="*/ 28 w 54"/>
                <a:gd name="T39" fmla="*/ 79 h 91"/>
                <a:gd name="T40" fmla="*/ 7 w 54"/>
                <a:gd name="T41" fmla="*/ 68 h 91"/>
                <a:gd name="T42" fmla="*/ 0 w 54"/>
                <a:gd name="T43" fmla="*/ 68 h 91"/>
                <a:gd name="T44" fmla="*/ 29 w 54"/>
                <a:gd name="T45" fmla="*/ 11 h 91"/>
                <a:gd name="T46" fmla="*/ 29 w 54"/>
                <a:gd name="T47" fmla="*/ 15 h 91"/>
                <a:gd name="T48" fmla="*/ 40 w 54"/>
                <a:gd name="T49" fmla="*/ 22 h 91"/>
                <a:gd name="T50" fmla="*/ 49 w 54"/>
                <a:gd name="T51" fmla="*/ 14 h 91"/>
                <a:gd name="T52" fmla="*/ 40 w 54"/>
                <a:gd name="T53" fmla="*/ 5 h 91"/>
                <a:gd name="T54" fmla="*/ 29 w 54"/>
                <a:gd name="T55" fmla="*/ 11 h 91"/>
                <a:gd name="T56" fmla="*/ 38 w 54"/>
                <a:gd name="T57" fmla="*/ 88 h 91"/>
                <a:gd name="T58" fmla="*/ 41 w 54"/>
                <a:gd name="T59" fmla="*/ 88 h 91"/>
                <a:gd name="T60" fmla="*/ 48 w 54"/>
                <a:gd name="T61" fmla="*/ 78 h 91"/>
                <a:gd name="T62" fmla="*/ 40 w 54"/>
                <a:gd name="T63" fmla="*/ 69 h 91"/>
                <a:gd name="T64" fmla="*/ 31 w 54"/>
                <a:gd name="T65" fmla="*/ 77 h 91"/>
                <a:gd name="T66" fmla="*/ 38 w 54"/>
                <a:gd name="T67" fmla="*/ 8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4" h="91">
                  <a:moveTo>
                    <a:pt x="0" y="68"/>
                  </a:moveTo>
                  <a:cubicBezTo>
                    <a:pt x="4" y="64"/>
                    <a:pt x="6" y="62"/>
                    <a:pt x="9" y="60"/>
                  </a:cubicBezTo>
                  <a:cubicBezTo>
                    <a:pt x="7" y="57"/>
                    <a:pt x="4" y="55"/>
                    <a:pt x="1" y="53"/>
                  </a:cubicBezTo>
                  <a:cubicBezTo>
                    <a:pt x="1" y="49"/>
                    <a:pt x="1" y="43"/>
                    <a:pt x="1" y="38"/>
                  </a:cubicBezTo>
                  <a:cubicBezTo>
                    <a:pt x="3" y="36"/>
                    <a:pt x="6" y="34"/>
                    <a:pt x="9" y="31"/>
                  </a:cubicBezTo>
                  <a:cubicBezTo>
                    <a:pt x="6" y="29"/>
                    <a:pt x="4" y="26"/>
                    <a:pt x="0" y="24"/>
                  </a:cubicBezTo>
                  <a:cubicBezTo>
                    <a:pt x="2" y="24"/>
                    <a:pt x="5" y="22"/>
                    <a:pt x="6" y="23"/>
                  </a:cubicBezTo>
                  <a:cubicBezTo>
                    <a:pt x="12" y="27"/>
                    <a:pt x="16" y="23"/>
                    <a:pt x="20" y="21"/>
                  </a:cubicBezTo>
                  <a:cubicBezTo>
                    <a:pt x="25" y="19"/>
                    <a:pt x="28" y="16"/>
                    <a:pt x="28" y="10"/>
                  </a:cubicBezTo>
                  <a:cubicBezTo>
                    <a:pt x="29" y="4"/>
                    <a:pt x="36" y="0"/>
                    <a:pt x="42" y="1"/>
                  </a:cubicBezTo>
                  <a:cubicBezTo>
                    <a:pt x="49" y="3"/>
                    <a:pt x="54" y="10"/>
                    <a:pt x="51" y="17"/>
                  </a:cubicBezTo>
                  <a:cubicBezTo>
                    <a:pt x="49" y="23"/>
                    <a:pt x="42" y="27"/>
                    <a:pt x="36" y="25"/>
                  </a:cubicBezTo>
                  <a:cubicBezTo>
                    <a:pt x="23" y="21"/>
                    <a:pt x="18" y="23"/>
                    <a:pt x="12" y="35"/>
                  </a:cubicBezTo>
                  <a:cubicBezTo>
                    <a:pt x="10" y="39"/>
                    <a:pt x="7" y="42"/>
                    <a:pt x="6" y="45"/>
                  </a:cubicBezTo>
                  <a:cubicBezTo>
                    <a:pt x="5" y="47"/>
                    <a:pt x="8" y="50"/>
                    <a:pt x="9" y="53"/>
                  </a:cubicBezTo>
                  <a:cubicBezTo>
                    <a:pt x="10" y="54"/>
                    <a:pt x="11" y="55"/>
                    <a:pt x="12" y="57"/>
                  </a:cubicBezTo>
                  <a:cubicBezTo>
                    <a:pt x="16" y="67"/>
                    <a:pt x="25" y="71"/>
                    <a:pt x="35" y="66"/>
                  </a:cubicBezTo>
                  <a:cubicBezTo>
                    <a:pt x="41" y="64"/>
                    <a:pt x="49" y="67"/>
                    <a:pt x="51" y="74"/>
                  </a:cubicBezTo>
                  <a:cubicBezTo>
                    <a:pt x="53" y="81"/>
                    <a:pt x="50" y="88"/>
                    <a:pt x="43" y="89"/>
                  </a:cubicBezTo>
                  <a:cubicBezTo>
                    <a:pt x="35" y="91"/>
                    <a:pt x="29" y="87"/>
                    <a:pt x="28" y="79"/>
                  </a:cubicBezTo>
                  <a:cubicBezTo>
                    <a:pt x="26" y="71"/>
                    <a:pt x="16" y="65"/>
                    <a:pt x="7" y="68"/>
                  </a:cubicBezTo>
                  <a:cubicBezTo>
                    <a:pt x="5" y="68"/>
                    <a:pt x="2" y="68"/>
                    <a:pt x="0" y="68"/>
                  </a:cubicBezTo>
                  <a:close/>
                  <a:moveTo>
                    <a:pt x="29" y="11"/>
                  </a:moveTo>
                  <a:cubicBezTo>
                    <a:pt x="29" y="13"/>
                    <a:pt x="29" y="14"/>
                    <a:pt x="29" y="15"/>
                  </a:cubicBezTo>
                  <a:cubicBezTo>
                    <a:pt x="33" y="18"/>
                    <a:pt x="36" y="21"/>
                    <a:pt x="40" y="22"/>
                  </a:cubicBezTo>
                  <a:cubicBezTo>
                    <a:pt x="45" y="23"/>
                    <a:pt x="48" y="19"/>
                    <a:pt x="49" y="14"/>
                  </a:cubicBezTo>
                  <a:cubicBezTo>
                    <a:pt x="49" y="8"/>
                    <a:pt x="45" y="4"/>
                    <a:pt x="40" y="5"/>
                  </a:cubicBezTo>
                  <a:cubicBezTo>
                    <a:pt x="36" y="5"/>
                    <a:pt x="33" y="9"/>
                    <a:pt x="29" y="11"/>
                  </a:cubicBezTo>
                  <a:close/>
                  <a:moveTo>
                    <a:pt x="38" y="88"/>
                  </a:moveTo>
                  <a:cubicBezTo>
                    <a:pt x="39" y="88"/>
                    <a:pt x="40" y="88"/>
                    <a:pt x="41" y="88"/>
                  </a:cubicBezTo>
                  <a:cubicBezTo>
                    <a:pt x="44" y="85"/>
                    <a:pt x="48" y="81"/>
                    <a:pt x="48" y="78"/>
                  </a:cubicBezTo>
                  <a:cubicBezTo>
                    <a:pt x="49" y="72"/>
                    <a:pt x="45" y="69"/>
                    <a:pt x="40" y="69"/>
                  </a:cubicBezTo>
                  <a:cubicBezTo>
                    <a:pt x="34" y="69"/>
                    <a:pt x="30" y="72"/>
                    <a:pt x="31" y="77"/>
                  </a:cubicBezTo>
                  <a:cubicBezTo>
                    <a:pt x="32" y="81"/>
                    <a:pt x="35" y="84"/>
                    <a:pt x="38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30"/>
            <p:cNvSpPr>
              <a:spLocks/>
            </p:cNvSpPr>
            <p:nvPr/>
          </p:nvSpPr>
          <p:spPr bwMode="auto">
            <a:xfrm>
              <a:off x="1409700" y="3698876"/>
              <a:ext cx="341313" cy="315913"/>
            </a:xfrm>
            <a:custGeom>
              <a:avLst/>
              <a:gdLst>
                <a:gd name="T0" fmla="*/ 29 w 91"/>
                <a:gd name="T1" fmla="*/ 0 h 84"/>
                <a:gd name="T2" fmla="*/ 6 w 91"/>
                <a:gd name="T3" fmla="*/ 44 h 84"/>
                <a:gd name="T4" fmla="*/ 21 w 91"/>
                <a:gd name="T5" fmla="*/ 70 h 84"/>
                <a:gd name="T6" fmla="*/ 76 w 91"/>
                <a:gd name="T7" fmla="*/ 67 h 84"/>
                <a:gd name="T8" fmla="*/ 87 w 91"/>
                <a:gd name="T9" fmla="*/ 32 h 84"/>
                <a:gd name="T10" fmla="*/ 66 w 91"/>
                <a:gd name="T11" fmla="*/ 1 h 84"/>
                <a:gd name="T12" fmla="*/ 91 w 91"/>
                <a:gd name="T13" fmla="*/ 39 h 84"/>
                <a:gd name="T14" fmla="*/ 50 w 91"/>
                <a:gd name="T15" fmla="*/ 83 h 84"/>
                <a:gd name="T16" fmla="*/ 3 w 91"/>
                <a:gd name="T17" fmla="*/ 46 h 84"/>
                <a:gd name="T18" fmla="*/ 29 w 91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84">
                  <a:moveTo>
                    <a:pt x="29" y="0"/>
                  </a:moveTo>
                  <a:cubicBezTo>
                    <a:pt x="12" y="12"/>
                    <a:pt x="4" y="26"/>
                    <a:pt x="6" y="44"/>
                  </a:cubicBezTo>
                  <a:cubicBezTo>
                    <a:pt x="7" y="55"/>
                    <a:pt x="12" y="64"/>
                    <a:pt x="21" y="70"/>
                  </a:cubicBezTo>
                  <a:cubicBezTo>
                    <a:pt x="37" y="84"/>
                    <a:pt x="61" y="83"/>
                    <a:pt x="76" y="67"/>
                  </a:cubicBezTo>
                  <a:cubicBezTo>
                    <a:pt x="86" y="58"/>
                    <a:pt x="90" y="46"/>
                    <a:pt x="87" y="32"/>
                  </a:cubicBezTo>
                  <a:cubicBezTo>
                    <a:pt x="85" y="19"/>
                    <a:pt x="77" y="9"/>
                    <a:pt x="66" y="1"/>
                  </a:cubicBezTo>
                  <a:cubicBezTo>
                    <a:pt x="79" y="2"/>
                    <a:pt x="91" y="21"/>
                    <a:pt x="91" y="39"/>
                  </a:cubicBezTo>
                  <a:cubicBezTo>
                    <a:pt x="91" y="62"/>
                    <a:pt x="73" y="81"/>
                    <a:pt x="50" y="83"/>
                  </a:cubicBezTo>
                  <a:cubicBezTo>
                    <a:pt x="27" y="84"/>
                    <a:pt x="6" y="68"/>
                    <a:pt x="3" y="46"/>
                  </a:cubicBezTo>
                  <a:cubicBezTo>
                    <a:pt x="0" y="26"/>
                    <a:pt x="11" y="4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31"/>
            <p:cNvSpPr>
              <a:spLocks noEditPoints="1"/>
            </p:cNvSpPr>
            <p:nvPr/>
          </p:nvSpPr>
          <p:spPr bwMode="auto">
            <a:xfrm>
              <a:off x="2590800" y="2384426"/>
              <a:ext cx="114300" cy="381000"/>
            </a:xfrm>
            <a:custGeom>
              <a:avLst/>
              <a:gdLst>
                <a:gd name="T0" fmla="*/ 0 w 30"/>
                <a:gd name="T1" fmla="*/ 0 h 101"/>
                <a:gd name="T2" fmla="*/ 7 w 30"/>
                <a:gd name="T3" fmla="*/ 0 h 101"/>
                <a:gd name="T4" fmla="*/ 30 w 30"/>
                <a:gd name="T5" fmla="*/ 0 h 101"/>
                <a:gd name="T6" fmla="*/ 30 w 30"/>
                <a:gd name="T7" fmla="*/ 49 h 101"/>
                <a:gd name="T8" fmla="*/ 28 w 30"/>
                <a:gd name="T9" fmla="*/ 49 h 101"/>
                <a:gd name="T10" fmla="*/ 28 w 30"/>
                <a:gd name="T11" fmla="*/ 17 h 101"/>
                <a:gd name="T12" fmla="*/ 7 w 30"/>
                <a:gd name="T13" fmla="*/ 17 h 101"/>
                <a:gd name="T14" fmla="*/ 7 w 30"/>
                <a:gd name="T15" fmla="*/ 15 h 101"/>
                <a:gd name="T16" fmla="*/ 28 w 30"/>
                <a:gd name="T17" fmla="*/ 14 h 101"/>
                <a:gd name="T18" fmla="*/ 27 w 30"/>
                <a:gd name="T19" fmla="*/ 11 h 101"/>
                <a:gd name="T20" fmla="*/ 2 w 30"/>
                <a:gd name="T21" fmla="*/ 11 h 101"/>
                <a:gd name="T22" fmla="*/ 2 w 30"/>
                <a:gd name="T23" fmla="*/ 101 h 101"/>
                <a:gd name="T24" fmla="*/ 0 w 30"/>
                <a:gd name="T25" fmla="*/ 101 h 101"/>
                <a:gd name="T26" fmla="*/ 0 w 30"/>
                <a:gd name="T27" fmla="*/ 0 h 101"/>
                <a:gd name="T28" fmla="*/ 27 w 30"/>
                <a:gd name="T29" fmla="*/ 6 h 101"/>
                <a:gd name="T30" fmla="*/ 27 w 30"/>
                <a:gd name="T31" fmla="*/ 4 h 101"/>
                <a:gd name="T32" fmla="*/ 3 w 30"/>
                <a:gd name="T33" fmla="*/ 4 h 101"/>
                <a:gd name="T34" fmla="*/ 3 w 30"/>
                <a:gd name="T35" fmla="*/ 6 h 101"/>
                <a:gd name="T36" fmla="*/ 27 w 30"/>
                <a:gd name="T37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" h="101">
                  <a:moveTo>
                    <a:pt x="0" y="0"/>
                  </a:moveTo>
                  <a:cubicBezTo>
                    <a:pt x="3" y="0"/>
                    <a:pt x="5" y="0"/>
                    <a:pt x="7" y="0"/>
                  </a:cubicBezTo>
                  <a:cubicBezTo>
                    <a:pt x="15" y="0"/>
                    <a:pt x="22" y="0"/>
                    <a:pt x="30" y="0"/>
                  </a:cubicBezTo>
                  <a:cubicBezTo>
                    <a:pt x="30" y="17"/>
                    <a:pt x="30" y="33"/>
                    <a:pt x="30" y="49"/>
                  </a:cubicBezTo>
                  <a:cubicBezTo>
                    <a:pt x="30" y="49"/>
                    <a:pt x="29" y="49"/>
                    <a:pt x="28" y="49"/>
                  </a:cubicBezTo>
                  <a:cubicBezTo>
                    <a:pt x="28" y="39"/>
                    <a:pt x="28" y="29"/>
                    <a:pt x="28" y="17"/>
                  </a:cubicBezTo>
                  <a:cubicBezTo>
                    <a:pt x="20" y="17"/>
                    <a:pt x="14" y="17"/>
                    <a:pt x="7" y="17"/>
                  </a:cubicBezTo>
                  <a:cubicBezTo>
                    <a:pt x="7" y="16"/>
                    <a:pt x="7" y="16"/>
                    <a:pt x="7" y="15"/>
                  </a:cubicBezTo>
                  <a:cubicBezTo>
                    <a:pt x="14" y="14"/>
                    <a:pt x="21" y="14"/>
                    <a:pt x="28" y="14"/>
                  </a:cubicBezTo>
                  <a:cubicBezTo>
                    <a:pt x="27" y="13"/>
                    <a:pt x="27" y="12"/>
                    <a:pt x="27" y="11"/>
                  </a:cubicBezTo>
                  <a:cubicBezTo>
                    <a:pt x="20" y="11"/>
                    <a:pt x="12" y="11"/>
                    <a:pt x="2" y="11"/>
                  </a:cubicBezTo>
                  <a:cubicBezTo>
                    <a:pt x="2" y="41"/>
                    <a:pt x="2" y="71"/>
                    <a:pt x="2" y="101"/>
                  </a:cubicBezTo>
                  <a:cubicBezTo>
                    <a:pt x="2" y="101"/>
                    <a:pt x="1" y="101"/>
                    <a:pt x="0" y="101"/>
                  </a:cubicBezTo>
                  <a:cubicBezTo>
                    <a:pt x="0" y="68"/>
                    <a:pt x="0" y="35"/>
                    <a:pt x="0" y="0"/>
                  </a:cubicBezTo>
                  <a:close/>
                  <a:moveTo>
                    <a:pt x="27" y="6"/>
                  </a:moveTo>
                  <a:cubicBezTo>
                    <a:pt x="27" y="6"/>
                    <a:pt x="27" y="5"/>
                    <a:pt x="27" y="4"/>
                  </a:cubicBezTo>
                  <a:cubicBezTo>
                    <a:pt x="19" y="4"/>
                    <a:pt x="11" y="4"/>
                    <a:pt x="3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11" y="6"/>
                    <a:pt x="19" y="6"/>
                    <a:pt x="27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32"/>
            <p:cNvSpPr>
              <a:spLocks/>
            </p:cNvSpPr>
            <p:nvPr/>
          </p:nvSpPr>
          <p:spPr bwMode="auto">
            <a:xfrm>
              <a:off x="3257550" y="2949576"/>
              <a:ext cx="306388" cy="266700"/>
            </a:xfrm>
            <a:custGeom>
              <a:avLst/>
              <a:gdLst>
                <a:gd name="T0" fmla="*/ 24 w 81"/>
                <a:gd name="T1" fmla="*/ 63 h 71"/>
                <a:gd name="T2" fmla="*/ 31 w 81"/>
                <a:gd name="T3" fmla="*/ 64 h 71"/>
                <a:gd name="T4" fmla="*/ 67 w 81"/>
                <a:gd name="T5" fmla="*/ 49 h 71"/>
                <a:gd name="T6" fmla="*/ 71 w 81"/>
                <a:gd name="T7" fmla="*/ 10 h 71"/>
                <a:gd name="T8" fmla="*/ 60 w 81"/>
                <a:gd name="T9" fmla="*/ 3 h 71"/>
                <a:gd name="T10" fmla="*/ 22 w 81"/>
                <a:gd name="T11" fmla="*/ 3 h 71"/>
                <a:gd name="T12" fmla="*/ 1 w 81"/>
                <a:gd name="T13" fmla="*/ 14 h 71"/>
                <a:gd name="T14" fmla="*/ 11 w 81"/>
                <a:gd name="T15" fmla="*/ 0 h 71"/>
                <a:gd name="T16" fmla="*/ 64 w 81"/>
                <a:gd name="T17" fmla="*/ 0 h 71"/>
                <a:gd name="T18" fmla="*/ 71 w 81"/>
                <a:gd name="T19" fmla="*/ 3 h 71"/>
                <a:gd name="T20" fmla="*/ 70 w 81"/>
                <a:gd name="T21" fmla="*/ 51 h 71"/>
                <a:gd name="T22" fmla="*/ 26 w 81"/>
                <a:gd name="T23" fmla="*/ 66 h 71"/>
                <a:gd name="T24" fmla="*/ 24 w 81"/>
                <a:gd name="T25" fmla="*/ 64 h 71"/>
                <a:gd name="T26" fmla="*/ 24 w 81"/>
                <a:gd name="T27" fmla="*/ 6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1" h="71">
                  <a:moveTo>
                    <a:pt x="24" y="63"/>
                  </a:moveTo>
                  <a:cubicBezTo>
                    <a:pt x="26" y="63"/>
                    <a:pt x="29" y="64"/>
                    <a:pt x="31" y="64"/>
                  </a:cubicBezTo>
                  <a:cubicBezTo>
                    <a:pt x="46" y="66"/>
                    <a:pt x="58" y="61"/>
                    <a:pt x="67" y="49"/>
                  </a:cubicBezTo>
                  <a:cubicBezTo>
                    <a:pt x="76" y="37"/>
                    <a:pt x="77" y="24"/>
                    <a:pt x="71" y="10"/>
                  </a:cubicBezTo>
                  <a:cubicBezTo>
                    <a:pt x="69" y="5"/>
                    <a:pt x="66" y="3"/>
                    <a:pt x="60" y="3"/>
                  </a:cubicBezTo>
                  <a:cubicBezTo>
                    <a:pt x="47" y="4"/>
                    <a:pt x="35" y="4"/>
                    <a:pt x="22" y="3"/>
                  </a:cubicBezTo>
                  <a:cubicBezTo>
                    <a:pt x="13" y="3"/>
                    <a:pt x="4" y="1"/>
                    <a:pt x="1" y="14"/>
                  </a:cubicBezTo>
                  <a:cubicBezTo>
                    <a:pt x="0" y="6"/>
                    <a:pt x="4" y="0"/>
                    <a:pt x="11" y="0"/>
                  </a:cubicBezTo>
                  <a:cubicBezTo>
                    <a:pt x="28" y="0"/>
                    <a:pt x="46" y="0"/>
                    <a:pt x="64" y="0"/>
                  </a:cubicBezTo>
                  <a:cubicBezTo>
                    <a:pt x="66" y="0"/>
                    <a:pt x="69" y="2"/>
                    <a:pt x="71" y="3"/>
                  </a:cubicBezTo>
                  <a:cubicBezTo>
                    <a:pt x="81" y="15"/>
                    <a:pt x="80" y="37"/>
                    <a:pt x="70" y="51"/>
                  </a:cubicBezTo>
                  <a:cubicBezTo>
                    <a:pt x="60" y="65"/>
                    <a:pt x="41" y="71"/>
                    <a:pt x="26" y="66"/>
                  </a:cubicBezTo>
                  <a:cubicBezTo>
                    <a:pt x="25" y="66"/>
                    <a:pt x="24" y="65"/>
                    <a:pt x="24" y="64"/>
                  </a:cubicBezTo>
                  <a:cubicBezTo>
                    <a:pt x="24" y="64"/>
                    <a:pt x="24" y="63"/>
                    <a:pt x="24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33"/>
            <p:cNvSpPr>
              <a:spLocks noEditPoints="1"/>
            </p:cNvSpPr>
            <p:nvPr/>
          </p:nvSpPr>
          <p:spPr bwMode="auto">
            <a:xfrm>
              <a:off x="1811338" y="3457576"/>
              <a:ext cx="177800" cy="177800"/>
            </a:xfrm>
            <a:custGeom>
              <a:avLst/>
              <a:gdLst>
                <a:gd name="T0" fmla="*/ 0 w 47"/>
                <a:gd name="T1" fmla="*/ 24 h 47"/>
                <a:gd name="T2" fmla="*/ 24 w 47"/>
                <a:gd name="T3" fmla="*/ 0 h 47"/>
                <a:gd name="T4" fmla="*/ 47 w 47"/>
                <a:gd name="T5" fmla="*/ 24 h 47"/>
                <a:gd name="T6" fmla="*/ 24 w 47"/>
                <a:gd name="T7" fmla="*/ 47 h 47"/>
                <a:gd name="T8" fmla="*/ 0 w 47"/>
                <a:gd name="T9" fmla="*/ 24 h 47"/>
                <a:gd name="T10" fmla="*/ 23 w 47"/>
                <a:gd name="T11" fmla="*/ 44 h 47"/>
                <a:gd name="T12" fmla="*/ 44 w 47"/>
                <a:gd name="T13" fmla="*/ 24 h 47"/>
                <a:gd name="T14" fmla="*/ 24 w 47"/>
                <a:gd name="T15" fmla="*/ 3 h 47"/>
                <a:gd name="T16" fmla="*/ 3 w 47"/>
                <a:gd name="T17" fmla="*/ 24 h 47"/>
                <a:gd name="T18" fmla="*/ 23 w 47"/>
                <a:gd name="T19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0" y="24"/>
                  </a:moveTo>
                  <a:cubicBezTo>
                    <a:pt x="0" y="10"/>
                    <a:pt x="10" y="0"/>
                    <a:pt x="24" y="0"/>
                  </a:cubicBezTo>
                  <a:cubicBezTo>
                    <a:pt x="37" y="1"/>
                    <a:pt x="47" y="11"/>
                    <a:pt x="47" y="24"/>
                  </a:cubicBezTo>
                  <a:cubicBezTo>
                    <a:pt x="47" y="37"/>
                    <a:pt x="36" y="47"/>
                    <a:pt x="24" y="47"/>
                  </a:cubicBezTo>
                  <a:cubicBezTo>
                    <a:pt x="10" y="47"/>
                    <a:pt x="0" y="37"/>
                    <a:pt x="0" y="24"/>
                  </a:cubicBezTo>
                  <a:close/>
                  <a:moveTo>
                    <a:pt x="23" y="44"/>
                  </a:moveTo>
                  <a:cubicBezTo>
                    <a:pt x="34" y="44"/>
                    <a:pt x="43" y="36"/>
                    <a:pt x="44" y="24"/>
                  </a:cubicBezTo>
                  <a:cubicBezTo>
                    <a:pt x="44" y="13"/>
                    <a:pt x="35" y="4"/>
                    <a:pt x="24" y="3"/>
                  </a:cubicBezTo>
                  <a:cubicBezTo>
                    <a:pt x="12" y="3"/>
                    <a:pt x="3" y="12"/>
                    <a:pt x="3" y="24"/>
                  </a:cubicBezTo>
                  <a:cubicBezTo>
                    <a:pt x="3" y="35"/>
                    <a:pt x="12" y="44"/>
                    <a:pt x="23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34"/>
            <p:cNvSpPr>
              <a:spLocks noEditPoints="1"/>
            </p:cNvSpPr>
            <p:nvPr/>
          </p:nvSpPr>
          <p:spPr bwMode="auto">
            <a:xfrm>
              <a:off x="2809875" y="2963863"/>
              <a:ext cx="142875" cy="144463"/>
            </a:xfrm>
            <a:custGeom>
              <a:avLst/>
              <a:gdLst>
                <a:gd name="T0" fmla="*/ 18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8 w 38"/>
                <a:gd name="T9" fmla="*/ 0 h 38"/>
                <a:gd name="T10" fmla="*/ 20 w 38"/>
                <a:gd name="T11" fmla="*/ 3 h 38"/>
                <a:gd name="T12" fmla="*/ 3 w 38"/>
                <a:gd name="T13" fmla="*/ 19 h 38"/>
                <a:gd name="T14" fmla="*/ 19 w 38"/>
                <a:gd name="T15" fmla="*/ 34 h 38"/>
                <a:gd name="T16" fmla="*/ 35 w 38"/>
                <a:gd name="T17" fmla="*/ 18 h 38"/>
                <a:gd name="T18" fmla="*/ 20 w 38"/>
                <a:gd name="T19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8">
                  <a:moveTo>
                    <a:pt x="18" y="0"/>
                  </a:moveTo>
                  <a:cubicBezTo>
                    <a:pt x="30" y="0"/>
                    <a:pt x="37" y="7"/>
                    <a:pt x="38" y="19"/>
                  </a:cubicBezTo>
                  <a:cubicBezTo>
                    <a:pt x="38" y="29"/>
                    <a:pt x="29" y="38"/>
                    <a:pt x="19" y="38"/>
                  </a:cubicBezTo>
                  <a:cubicBezTo>
                    <a:pt x="9" y="38"/>
                    <a:pt x="0" y="29"/>
                    <a:pt x="0" y="19"/>
                  </a:cubicBezTo>
                  <a:cubicBezTo>
                    <a:pt x="0" y="8"/>
                    <a:pt x="8" y="0"/>
                    <a:pt x="18" y="0"/>
                  </a:cubicBezTo>
                  <a:close/>
                  <a:moveTo>
                    <a:pt x="20" y="3"/>
                  </a:moveTo>
                  <a:cubicBezTo>
                    <a:pt x="11" y="3"/>
                    <a:pt x="3" y="11"/>
                    <a:pt x="3" y="19"/>
                  </a:cubicBezTo>
                  <a:cubicBezTo>
                    <a:pt x="4" y="28"/>
                    <a:pt x="11" y="35"/>
                    <a:pt x="19" y="34"/>
                  </a:cubicBezTo>
                  <a:cubicBezTo>
                    <a:pt x="28" y="34"/>
                    <a:pt x="35" y="27"/>
                    <a:pt x="35" y="18"/>
                  </a:cubicBezTo>
                  <a:cubicBezTo>
                    <a:pt x="34" y="11"/>
                    <a:pt x="26" y="3"/>
                    <a:pt x="2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35"/>
            <p:cNvSpPr>
              <a:spLocks noEditPoints="1"/>
            </p:cNvSpPr>
            <p:nvPr/>
          </p:nvSpPr>
          <p:spPr bwMode="auto">
            <a:xfrm>
              <a:off x="2554288" y="1560513"/>
              <a:ext cx="139700" cy="142875"/>
            </a:xfrm>
            <a:custGeom>
              <a:avLst/>
              <a:gdLst>
                <a:gd name="T0" fmla="*/ 18 w 37"/>
                <a:gd name="T1" fmla="*/ 0 h 38"/>
                <a:gd name="T2" fmla="*/ 37 w 37"/>
                <a:gd name="T3" fmla="*/ 19 h 38"/>
                <a:gd name="T4" fmla="*/ 19 w 37"/>
                <a:gd name="T5" fmla="*/ 38 h 38"/>
                <a:gd name="T6" fmla="*/ 0 w 37"/>
                <a:gd name="T7" fmla="*/ 20 h 38"/>
                <a:gd name="T8" fmla="*/ 18 w 37"/>
                <a:gd name="T9" fmla="*/ 0 h 38"/>
                <a:gd name="T10" fmla="*/ 34 w 37"/>
                <a:gd name="T11" fmla="*/ 20 h 38"/>
                <a:gd name="T12" fmla="*/ 19 w 37"/>
                <a:gd name="T13" fmla="*/ 4 h 38"/>
                <a:gd name="T14" fmla="*/ 3 w 37"/>
                <a:gd name="T15" fmla="*/ 18 h 38"/>
                <a:gd name="T16" fmla="*/ 18 w 37"/>
                <a:gd name="T17" fmla="*/ 35 h 38"/>
                <a:gd name="T18" fmla="*/ 34 w 37"/>
                <a:gd name="T19" fmla="*/ 2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38">
                  <a:moveTo>
                    <a:pt x="18" y="0"/>
                  </a:moveTo>
                  <a:cubicBezTo>
                    <a:pt x="29" y="0"/>
                    <a:pt x="37" y="9"/>
                    <a:pt x="37" y="19"/>
                  </a:cubicBezTo>
                  <a:cubicBezTo>
                    <a:pt x="37" y="30"/>
                    <a:pt x="29" y="38"/>
                    <a:pt x="19" y="38"/>
                  </a:cubicBezTo>
                  <a:cubicBezTo>
                    <a:pt x="8" y="38"/>
                    <a:pt x="0" y="30"/>
                    <a:pt x="0" y="20"/>
                  </a:cubicBezTo>
                  <a:cubicBezTo>
                    <a:pt x="0" y="9"/>
                    <a:pt x="8" y="1"/>
                    <a:pt x="18" y="0"/>
                  </a:cubicBezTo>
                  <a:close/>
                  <a:moveTo>
                    <a:pt x="34" y="20"/>
                  </a:moveTo>
                  <a:cubicBezTo>
                    <a:pt x="34" y="11"/>
                    <a:pt x="28" y="4"/>
                    <a:pt x="19" y="4"/>
                  </a:cubicBezTo>
                  <a:cubicBezTo>
                    <a:pt x="11" y="3"/>
                    <a:pt x="3" y="10"/>
                    <a:pt x="3" y="18"/>
                  </a:cubicBezTo>
                  <a:cubicBezTo>
                    <a:pt x="3" y="27"/>
                    <a:pt x="9" y="34"/>
                    <a:pt x="18" y="35"/>
                  </a:cubicBezTo>
                  <a:cubicBezTo>
                    <a:pt x="26" y="35"/>
                    <a:pt x="34" y="28"/>
                    <a:pt x="3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36"/>
            <p:cNvSpPr>
              <a:spLocks noEditPoints="1"/>
            </p:cNvSpPr>
            <p:nvPr/>
          </p:nvSpPr>
          <p:spPr bwMode="auto">
            <a:xfrm>
              <a:off x="3363913" y="3281363"/>
              <a:ext cx="139700" cy="142875"/>
            </a:xfrm>
            <a:custGeom>
              <a:avLst/>
              <a:gdLst>
                <a:gd name="T0" fmla="*/ 37 w 37"/>
                <a:gd name="T1" fmla="*/ 19 h 38"/>
                <a:gd name="T2" fmla="*/ 18 w 37"/>
                <a:gd name="T3" fmla="*/ 38 h 38"/>
                <a:gd name="T4" fmla="*/ 0 w 37"/>
                <a:gd name="T5" fmla="*/ 19 h 38"/>
                <a:gd name="T6" fmla="*/ 19 w 37"/>
                <a:gd name="T7" fmla="*/ 1 h 38"/>
                <a:gd name="T8" fmla="*/ 37 w 37"/>
                <a:gd name="T9" fmla="*/ 19 h 38"/>
                <a:gd name="T10" fmla="*/ 19 w 37"/>
                <a:gd name="T11" fmla="*/ 4 h 38"/>
                <a:gd name="T12" fmla="*/ 3 w 37"/>
                <a:gd name="T13" fmla="*/ 19 h 38"/>
                <a:gd name="T14" fmla="*/ 18 w 37"/>
                <a:gd name="T15" fmla="*/ 35 h 38"/>
                <a:gd name="T16" fmla="*/ 34 w 37"/>
                <a:gd name="T17" fmla="*/ 20 h 38"/>
                <a:gd name="T18" fmla="*/ 19 w 37"/>
                <a:gd name="T19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38">
                  <a:moveTo>
                    <a:pt x="37" y="19"/>
                  </a:moveTo>
                  <a:cubicBezTo>
                    <a:pt x="37" y="30"/>
                    <a:pt x="29" y="38"/>
                    <a:pt x="18" y="38"/>
                  </a:cubicBezTo>
                  <a:cubicBezTo>
                    <a:pt x="8" y="38"/>
                    <a:pt x="0" y="30"/>
                    <a:pt x="0" y="19"/>
                  </a:cubicBezTo>
                  <a:cubicBezTo>
                    <a:pt x="0" y="9"/>
                    <a:pt x="8" y="0"/>
                    <a:pt x="19" y="1"/>
                  </a:cubicBezTo>
                  <a:cubicBezTo>
                    <a:pt x="29" y="1"/>
                    <a:pt x="37" y="9"/>
                    <a:pt x="37" y="19"/>
                  </a:cubicBezTo>
                  <a:close/>
                  <a:moveTo>
                    <a:pt x="19" y="4"/>
                  </a:moveTo>
                  <a:cubicBezTo>
                    <a:pt x="10" y="4"/>
                    <a:pt x="3" y="11"/>
                    <a:pt x="3" y="19"/>
                  </a:cubicBezTo>
                  <a:cubicBezTo>
                    <a:pt x="3" y="28"/>
                    <a:pt x="10" y="35"/>
                    <a:pt x="18" y="35"/>
                  </a:cubicBezTo>
                  <a:cubicBezTo>
                    <a:pt x="27" y="35"/>
                    <a:pt x="34" y="28"/>
                    <a:pt x="34" y="20"/>
                  </a:cubicBezTo>
                  <a:cubicBezTo>
                    <a:pt x="34" y="11"/>
                    <a:pt x="27" y="4"/>
                    <a:pt x="1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37"/>
            <p:cNvSpPr>
              <a:spLocks noEditPoints="1"/>
            </p:cNvSpPr>
            <p:nvPr/>
          </p:nvSpPr>
          <p:spPr bwMode="auto">
            <a:xfrm>
              <a:off x="1330325" y="2557463"/>
              <a:ext cx="142875" cy="139700"/>
            </a:xfrm>
            <a:custGeom>
              <a:avLst/>
              <a:gdLst>
                <a:gd name="T0" fmla="*/ 20 w 38"/>
                <a:gd name="T1" fmla="*/ 0 h 37"/>
                <a:gd name="T2" fmla="*/ 38 w 38"/>
                <a:gd name="T3" fmla="*/ 19 h 37"/>
                <a:gd name="T4" fmla="*/ 19 w 38"/>
                <a:gd name="T5" fmla="*/ 37 h 37"/>
                <a:gd name="T6" fmla="*/ 0 w 38"/>
                <a:gd name="T7" fmla="*/ 18 h 37"/>
                <a:gd name="T8" fmla="*/ 20 w 38"/>
                <a:gd name="T9" fmla="*/ 0 h 37"/>
                <a:gd name="T10" fmla="*/ 19 w 38"/>
                <a:gd name="T11" fmla="*/ 3 h 37"/>
                <a:gd name="T12" fmla="*/ 4 w 38"/>
                <a:gd name="T13" fmla="*/ 19 h 37"/>
                <a:gd name="T14" fmla="*/ 19 w 38"/>
                <a:gd name="T15" fmla="*/ 34 h 37"/>
                <a:gd name="T16" fmla="*/ 35 w 38"/>
                <a:gd name="T17" fmla="*/ 18 h 37"/>
                <a:gd name="T18" fmla="*/ 19 w 38"/>
                <a:gd name="T19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7">
                  <a:moveTo>
                    <a:pt x="20" y="0"/>
                  </a:moveTo>
                  <a:cubicBezTo>
                    <a:pt x="30" y="0"/>
                    <a:pt x="38" y="8"/>
                    <a:pt x="38" y="19"/>
                  </a:cubicBezTo>
                  <a:cubicBezTo>
                    <a:pt x="38" y="29"/>
                    <a:pt x="30" y="37"/>
                    <a:pt x="19" y="37"/>
                  </a:cubicBezTo>
                  <a:cubicBezTo>
                    <a:pt x="8" y="37"/>
                    <a:pt x="0" y="28"/>
                    <a:pt x="0" y="18"/>
                  </a:cubicBezTo>
                  <a:cubicBezTo>
                    <a:pt x="1" y="7"/>
                    <a:pt x="9" y="0"/>
                    <a:pt x="20" y="0"/>
                  </a:cubicBezTo>
                  <a:close/>
                  <a:moveTo>
                    <a:pt x="19" y="3"/>
                  </a:moveTo>
                  <a:cubicBezTo>
                    <a:pt x="11" y="3"/>
                    <a:pt x="4" y="10"/>
                    <a:pt x="4" y="19"/>
                  </a:cubicBezTo>
                  <a:cubicBezTo>
                    <a:pt x="4" y="27"/>
                    <a:pt x="11" y="34"/>
                    <a:pt x="19" y="34"/>
                  </a:cubicBezTo>
                  <a:cubicBezTo>
                    <a:pt x="28" y="34"/>
                    <a:pt x="35" y="27"/>
                    <a:pt x="35" y="18"/>
                  </a:cubicBezTo>
                  <a:cubicBezTo>
                    <a:pt x="35" y="10"/>
                    <a:pt x="28" y="3"/>
                    <a:pt x="1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38"/>
            <p:cNvSpPr>
              <a:spLocks noEditPoints="1"/>
            </p:cNvSpPr>
            <p:nvPr/>
          </p:nvSpPr>
          <p:spPr bwMode="auto">
            <a:xfrm>
              <a:off x="817563" y="2543176"/>
              <a:ext cx="106363" cy="104775"/>
            </a:xfrm>
            <a:custGeom>
              <a:avLst/>
              <a:gdLst>
                <a:gd name="T0" fmla="*/ 14 w 28"/>
                <a:gd name="T1" fmla="*/ 28 h 28"/>
                <a:gd name="T2" fmla="*/ 0 w 28"/>
                <a:gd name="T3" fmla="*/ 14 h 28"/>
                <a:gd name="T4" fmla="*/ 14 w 28"/>
                <a:gd name="T5" fmla="*/ 0 h 28"/>
                <a:gd name="T6" fmla="*/ 28 w 28"/>
                <a:gd name="T7" fmla="*/ 14 h 28"/>
                <a:gd name="T8" fmla="*/ 14 w 28"/>
                <a:gd name="T9" fmla="*/ 28 h 28"/>
                <a:gd name="T10" fmla="*/ 24 w 28"/>
                <a:gd name="T11" fmla="*/ 14 h 28"/>
                <a:gd name="T12" fmla="*/ 14 w 28"/>
                <a:gd name="T13" fmla="*/ 3 h 28"/>
                <a:gd name="T14" fmla="*/ 3 w 28"/>
                <a:gd name="T15" fmla="*/ 14 h 28"/>
                <a:gd name="T16" fmla="*/ 13 w 28"/>
                <a:gd name="T17" fmla="*/ 25 h 28"/>
                <a:gd name="T18" fmla="*/ 24 w 28"/>
                <a:gd name="T1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14" y="28"/>
                  </a:moveTo>
                  <a:cubicBezTo>
                    <a:pt x="6" y="28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1" y="0"/>
                    <a:pt x="28" y="6"/>
                    <a:pt x="28" y="14"/>
                  </a:cubicBezTo>
                  <a:cubicBezTo>
                    <a:pt x="28" y="21"/>
                    <a:pt x="22" y="28"/>
                    <a:pt x="14" y="28"/>
                  </a:cubicBezTo>
                  <a:close/>
                  <a:moveTo>
                    <a:pt x="24" y="14"/>
                  </a:moveTo>
                  <a:cubicBezTo>
                    <a:pt x="24" y="8"/>
                    <a:pt x="20" y="3"/>
                    <a:pt x="14" y="3"/>
                  </a:cubicBezTo>
                  <a:cubicBezTo>
                    <a:pt x="8" y="3"/>
                    <a:pt x="3" y="8"/>
                    <a:pt x="3" y="14"/>
                  </a:cubicBezTo>
                  <a:cubicBezTo>
                    <a:pt x="3" y="20"/>
                    <a:pt x="8" y="25"/>
                    <a:pt x="13" y="25"/>
                  </a:cubicBezTo>
                  <a:cubicBezTo>
                    <a:pt x="19" y="25"/>
                    <a:pt x="25" y="20"/>
                    <a:pt x="24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39"/>
            <p:cNvSpPr>
              <a:spLocks noEditPoints="1"/>
            </p:cNvSpPr>
            <p:nvPr/>
          </p:nvSpPr>
          <p:spPr bwMode="auto">
            <a:xfrm>
              <a:off x="1808163" y="1530351"/>
              <a:ext cx="104775" cy="104775"/>
            </a:xfrm>
            <a:custGeom>
              <a:avLst/>
              <a:gdLst>
                <a:gd name="T0" fmla="*/ 28 w 28"/>
                <a:gd name="T1" fmla="*/ 14 h 28"/>
                <a:gd name="T2" fmla="*/ 14 w 28"/>
                <a:gd name="T3" fmla="*/ 28 h 28"/>
                <a:gd name="T4" fmla="*/ 0 w 28"/>
                <a:gd name="T5" fmla="*/ 14 h 28"/>
                <a:gd name="T6" fmla="*/ 14 w 28"/>
                <a:gd name="T7" fmla="*/ 0 h 28"/>
                <a:gd name="T8" fmla="*/ 28 w 28"/>
                <a:gd name="T9" fmla="*/ 14 h 28"/>
                <a:gd name="T10" fmla="*/ 14 w 28"/>
                <a:gd name="T11" fmla="*/ 25 h 28"/>
                <a:gd name="T12" fmla="*/ 25 w 28"/>
                <a:gd name="T13" fmla="*/ 13 h 28"/>
                <a:gd name="T14" fmla="*/ 14 w 28"/>
                <a:gd name="T15" fmla="*/ 3 h 28"/>
                <a:gd name="T16" fmla="*/ 3 w 28"/>
                <a:gd name="T17" fmla="*/ 13 h 28"/>
                <a:gd name="T18" fmla="*/ 14 w 28"/>
                <a:gd name="T1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28" y="14"/>
                  </a:moveTo>
                  <a:cubicBezTo>
                    <a:pt x="28" y="22"/>
                    <a:pt x="22" y="28"/>
                    <a:pt x="14" y="28"/>
                  </a:cubicBezTo>
                  <a:cubicBezTo>
                    <a:pt x="6" y="28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lose/>
                  <a:moveTo>
                    <a:pt x="14" y="25"/>
                  </a:moveTo>
                  <a:cubicBezTo>
                    <a:pt x="20" y="25"/>
                    <a:pt x="25" y="19"/>
                    <a:pt x="25" y="13"/>
                  </a:cubicBezTo>
                  <a:cubicBezTo>
                    <a:pt x="25" y="8"/>
                    <a:pt x="20" y="3"/>
                    <a:pt x="14" y="3"/>
                  </a:cubicBezTo>
                  <a:cubicBezTo>
                    <a:pt x="8" y="3"/>
                    <a:pt x="3" y="8"/>
                    <a:pt x="3" y="13"/>
                  </a:cubicBezTo>
                  <a:cubicBezTo>
                    <a:pt x="3" y="19"/>
                    <a:pt x="8" y="25"/>
                    <a:pt x="14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40"/>
            <p:cNvSpPr>
              <a:spLocks noEditPoints="1"/>
            </p:cNvSpPr>
            <p:nvPr/>
          </p:nvSpPr>
          <p:spPr bwMode="auto">
            <a:xfrm>
              <a:off x="2790825" y="3216276"/>
              <a:ext cx="101600" cy="106363"/>
            </a:xfrm>
            <a:custGeom>
              <a:avLst/>
              <a:gdLst>
                <a:gd name="T0" fmla="*/ 27 w 27"/>
                <a:gd name="T1" fmla="*/ 14 h 28"/>
                <a:gd name="T2" fmla="*/ 13 w 27"/>
                <a:gd name="T3" fmla="*/ 28 h 28"/>
                <a:gd name="T4" fmla="*/ 0 w 27"/>
                <a:gd name="T5" fmla="*/ 14 h 28"/>
                <a:gd name="T6" fmla="*/ 14 w 27"/>
                <a:gd name="T7" fmla="*/ 0 h 28"/>
                <a:gd name="T8" fmla="*/ 27 w 27"/>
                <a:gd name="T9" fmla="*/ 14 h 28"/>
                <a:gd name="T10" fmla="*/ 24 w 27"/>
                <a:gd name="T11" fmla="*/ 14 h 28"/>
                <a:gd name="T12" fmla="*/ 13 w 27"/>
                <a:gd name="T13" fmla="*/ 3 h 28"/>
                <a:gd name="T14" fmla="*/ 3 w 27"/>
                <a:gd name="T15" fmla="*/ 14 h 28"/>
                <a:gd name="T16" fmla="*/ 14 w 27"/>
                <a:gd name="T17" fmla="*/ 24 h 28"/>
                <a:gd name="T18" fmla="*/ 24 w 27"/>
                <a:gd name="T1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28">
                  <a:moveTo>
                    <a:pt x="27" y="14"/>
                  </a:moveTo>
                  <a:cubicBezTo>
                    <a:pt x="27" y="22"/>
                    <a:pt x="21" y="28"/>
                    <a:pt x="13" y="28"/>
                  </a:cubicBezTo>
                  <a:cubicBezTo>
                    <a:pt x="6" y="28"/>
                    <a:pt x="0" y="21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1" y="0"/>
                    <a:pt x="27" y="6"/>
                    <a:pt x="27" y="14"/>
                  </a:cubicBezTo>
                  <a:close/>
                  <a:moveTo>
                    <a:pt x="24" y="14"/>
                  </a:moveTo>
                  <a:cubicBezTo>
                    <a:pt x="24" y="7"/>
                    <a:pt x="19" y="3"/>
                    <a:pt x="13" y="3"/>
                  </a:cubicBezTo>
                  <a:cubicBezTo>
                    <a:pt x="7" y="3"/>
                    <a:pt x="3" y="8"/>
                    <a:pt x="3" y="14"/>
                  </a:cubicBezTo>
                  <a:cubicBezTo>
                    <a:pt x="3" y="20"/>
                    <a:pt x="8" y="25"/>
                    <a:pt x="14" y="24"/>
                  </a:cubicBezTo>
                  <a:cubicBezTo>
                    <a:pt x="20" y="24"/>
                    <a:pt x="24" y="19"/>
                    <a:pt x="24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41"/>
            <p:cNvSpPr>
              <a:spLocks noEditPoints="1"/>
            </p:cNvSpPr>
            <p:nvPr/>
          </p:nvSpPr>
          <p:spPr bwMode="auto">
            <a:xfrm>
              <a:off x="1763713" y="4132263"/>
              <a:ext cx="107950" cy="104775"/>
            </a:xfrm>
            <a:custGeom>
              <a:avLst/>
              <a:gdLst>
                <a:gd name="T0" fmla="*/ 29 w 29"/>
                <a:gd name="T1" fmla="*/ 14 h 28"/>
                <a:gd name="T2" fmla="*/ 15 w 29"/>
                <a:gd name="T3" fmla="*/ 28 h 28"/>
                <a:gd name="T4" fmla="*/ 1 w 29"/>
                <a:gd name="T5" fmla="*/ 14 h 28"/>
                <a:gd name="T6" fmla="*/ 14 w 29"/>
                <a:gd name="T7" fmla="*/ 0 h 28"/>
                <a:gd name="T8" fmla="*/ 29 w 29"/>
                <a:gd name="T9" fmla="*/ 14 h 28"/>
                <a:gd name="T10" fmla="*/ 14 w 29"/>
                <a:gd name="T11" fmla="*/ 25 h 28"/>
                <a:gd name="T12" fmla="*/ 25 w 29"/>
                <a:gd name="T13" fmla="*/ 14 h 28"/>
                <a:gd name="T14" fmla="*/ 15 w 29"/>
                <a:gd name="T15" fmla="*/ 3 h 28"/>
                <a:gd name="T16" fmla="*/ 4 w 29"/>
                <a:gd name="T17" fmla="*/ 13 h 28"/>
                <a:gd name="T18" fmla="*/ 14 w 29"/>
                <a:gd name="T1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8">
                  <a:moveTo>
                    <a:pt x="29" y="14"/>
                  </a:moveTo>
                  <a:cubicBezTo>
                    <a:pt x="29" y="21"/>
                    <a:pt x="23" y="28"/>
                    <a:pt x="15" y="28"/>
                  </a:cubicBezTo>
                  <a:cubicBezTo>
                    <a:pt x="7" y="28"/>
                    <a:pt x="1" y="22"/>
                    <a:pt x="1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9" y="14"/>
                  </a:cubicBezTo>
                  <a:close/>
                  <a:moveTo>
                    <a:pt x="14" y="25"/>
                  </a:moveTo>
                  <a:cubicBezTo>
                    <a:pt x="20" y="25"/>
                    <a:pt x="25" y="20"/>
                    <a:pt x="25" y="14"/>
                  </a:cubicBezTo>
                  <a:cubicBezTo>
                    <a:pt x="26" y="8"/>
                    <a:pt x="21" y="3"/>
                    <a:pt x="15" y="3"/>
                  </a:cubicBezTo>
                  <a:cubicBezTo>
                    <a:pt x="9" y="3"/>
                    <a:pt x="4" y="8"/>
                    <a:pt x="4" y="13"/>
                  </a:cubicBezTo>
                  <a:cubicBezTo>
                    <a:pt x="4" y="19"/>
                    <a:pt x="8" y="25"/>
                    <a:pt x="14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42"/>
            <p:cNvSpPr>
              <a:spLocks noEditPoints="1"/>
            </p:cNvSpPr>
            <p:nvPr/>
          </p:nvSpPr>
          <p:spPr bwMode="auto">
            <a:xfrm>
              <a:off x="2433638" y="4151313"/>
              <a:ext cx="109538" cy="104775"/>
            </a:xfrm>
            <a:custGeom>
              <a:avLst/>
              <a:gdLst>
                <a:gd name="T0" fmla="*/ 15 w 29"/>
                <a:gd name="T1" fmla="*/ 0 h 28"/>
                <a:gd name="T2" fmla="*/ 28 w 29"/>
                <a:gd name="T3" fmla="*/ 14 h 28"/>
                <a:gd name="T4" fmla="*/ 14 w 29"/>
                <a:gd name="T5" fmla="*/ 28 h 28"/>
                <a:gd name="T6" fmla="*/ 0 w 29"/>
                <a:gd name="T7" fmla="*/ 13 h 28"/>
                <a:gd name="T8" fmla="*/ 15 w 29"/>
                <a:gd name="T9" fmla="*/ 0 h 28"/>
                <a:gd name="T10" fmla="*/ 25 w 29"/>
                <a:gd name="T11" fmla="*/ 14 h 28"/>
                <a:gd name="T12" fmla="*/ 15 w 29"/>
                <a:gd name="T13" fmla="*/ 3 h 28"/>
                <a:gd name="T14" fmla="*/ 3 w 29"/>
                <a:gd name="T15" fmla="*/ 14 h 28"/>
                <a:gd name="T16" fmla="*/ 14 w 29"/>
                <a:gd name="T17" fmla="*/ 24 h 28"/>
                <a:gd name="T18" fmla="*/ 25 w 29"/>
                <a:gd name="T1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8">
                  <a:moveTo>
                    <a:pt x="15" y="0"/>
                  </a:moveTo>
                  <a:cubicBezTo>
                    <a:pt x="22" y="0"/>
                    <a:pt x="29" y="6"/>
                    <a:pt x="28" y="14"/>
                  </a:cubicBezTo>
                  <a:cubicBezTo>
                    <a:pt x="28" y="22"/>
                    <a:pt x="22" y="28"/>
                    <a:pt x="14" y="28"/>
                  </a:cubicBezTo>
                  <a:cubicBezTo>
                    <a:pt x="6" y="27"/>
                    <a:pt x="0" y="21"/>
                    <a:pt x="0" y="13"/>
                  </a:cubicBezTo>
                  <a:cubicBezTo>
                    <a:pt x="1" y="6"/>
                    <a:pt x="7" y="0"/>
                    <a:pt x="15" y="0"/>
                  </a:cubicBezTo>
                  <a:close/>
                  <a:moveTo>
                    <a:pt x="25" y="14"/>
                  </a:moveTo>
                  <a:cubicBezTo>
                    <a:pt x="25" y="8"/>
                    <a:pt x="20" y="3"/>
                    <a:pt x="15" y="3"/>
                  </a:cubicBezTo>
                  <a:cubicBezTo>
                    <a:pt x="9" y="3"/>
                    <a:pt x="3" y="8"/>
                    <a:pt x="3" y="14"/>
                  </a:cubicBezTo>
                  <a:cubicBezTo>
                    <a:pt x="4" y="19"/>
                    <a:pt x="8" y="24"/>
                    <a:pt x="14" y="24"/>
                  </a:cubicBezTo>
                  <a:cubicBezTo>
                    <a:pt x="20" y="25"/>
                    <a:pt x="25" y="20"/>
                    <a:pt x="2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43"/>
            <p:cNvSpPr>
              <a:spLocks/>
            </p:cNvSpPr>
            <p:nvPr/>
          </p:nvSpPr>
          <p:spPr bwMode="auto">
            <a:xfrm>
              <a:off x="2617788" y="2546351"/>
              <a:ext cx="60325" cy="169863"/>
            </a:xfrm>
            <a:custGeom>
              <a:avLst/>
              <a:gdLst>
                <a:gd name="T0" fmla="*/ 0 w 16"/>
                <a:gd name="T1" fmla="*/ 45 h 45"/>
                <a:gd name="T2" fmla="*/ 0 w 16"/>
                <a:gd name="T3" fmla="*/ 0 h 45"/>
                <a:gd name="T4" fmla="*/ 16 w 16"/>
                <a:gd name="T5" fmla="*/ 0 h 45"/>
                <a:gd name="T6" fmla="*/ 16 w 16"/>
                <a:gd name="T7" fmla="*/ 19 h 45"/>
                <a:gd name="T8" fmla="*/ 14 w 16"/>
                <a:gd name="T9" fmla="*/ 19 h 45"/>
                <a:gd name="T10" fmla="*/ 13 w 16"/>
                <a:gd name="T11" fmla="*/ 4 h 45"/>
                <a:gd name="T12" fmla="*/ 2 w 16"/>
                <a:gd name="T13" fmla="*/ 4 h 45"/>
                <a:gd name="T14" fmla="*/ 2 w 16"/>
                <a:gd name="T15" fmla="*/ 45 h 45"/>
                <a:gd name="T16" fmla="*/ 0 w 16"/>
                <a:gd name="T1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45">
                  <a:moveTo>
                    <a:pt x="0" y="45"/>
                  </a:moveTo>
                  <a:cubicBezTo>
                    <a:pt x="0" y="30"/>
                    <a:pt x="0" y="16"/>
                    <a:pt x="0" y="0"/>
                  </a:cubicBezTo>
                  <a:cubicBezTo>
                    <a:pt x="5" y="0"/>
                    <a:pt x="10" y="0"/>
                    <a:pt x="16" y="0"/>
                  </a:cubicBezTo>
                  <a:cubicBezTo>
                    <a:pt x="16" y="7"/>
                    <a:pt x="16" y="13"/>
                    <a:pt x="16" y="19"/>
                  </a:cubicBezTo>
                  <a:cubicBezTo>
                    <a:pt x="15" y="19"/>
                    <a:pt x="15" y="19"/>
                    <a:pt x="14" y="19"/>
                  </a:cubicBezTo>
                  <a:cubicBezTo>
                    <a:pt x="14" y="14"/>
                    <a:pt x="13" y="9"/>
                    <a:pt x="13" y="4"/>
                  </a:cubicBezTo>
                  <a:cubicBezTo>
                    <a:pt x="10" y="4"/>
                    <a:pt x="7" y="4"/>
                    <a:pt x="2" y="4"/>
                  </a:cubicBezTo>
                  <a:cubicBezTo>
                    <a:pt x="2" y="18"/>
                    <a:pt x="2" y="31"/>
                    <a:pt x="2" y="45"/>
                  </a:cubicBezTo>
                  <a:cubicBezTo>
                    <a:pt x="1" y="45"/>
                    <a:pt x="1" y="45"/>
                    <a:pt x="0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44"/>
            <p:cNvSpPr>
              <a:spLocks noEditPoints="1"/>
            </p:cNvSpPr>
            <p:nvPr/>
          </p:nvSpPr>
          <p:spPr bwMode="auto">
            <a:xfrm>
              <a:off x="2493963" y="2230438"/>
              <a:ext cx="85725" cy="90488"/>
            </a:xfrm>
            <a:custGeom>
              <a:avLst/>
              <a:gdLst>
                <a:gd name="T0" fmla="*/ 23 w 23"/>
                <a:gd name="T1" fmla="*/ 12 h 24"/>
                <a:gd name="T2" fmla="*/ 11 w 23"/>
                <a:gd name="T3" fmla="*/ 23 h 24"/>
                <a:gd name="T4" fmla="*/ 0 w 23"/>
                <a:gd name="T5" fmla="*/ 12 h 24"/>
                <a:gd name="T6" fmla="*/ 11 w 23"/>
                <a:gd name="T7" fmla="*/ 0 h 24"/>
                <a:gd name="T8" fmla="*/ 23 w 23"/>
                <a:gd name="T9" fmla="*/ 12 h 24"/>
                <a:gd name="T10" fmla="*/ 9 w 23"/>
                <a:gd name="T11" fmla="*/ 21 h 24"/>
                <a:gd name="T12" fmla="*/ 13 w 23"/>
                <a:gd name="T13" fmla="*/ 21 h 24"/>
                <a:gd name="T14" fmla="*/ 19 w 23"/>
                <a:gd name="T15" fmla="*/ 12 h 24"/>
                <a:gd name="T16" fmla="*/ 11 w 23"/>
                <a:gd name="T17" fmla="*/ 4 h 24"/>
                <a:gd name="T18" fmla="*/ 3 w 23"/>
                <a:gd name="T19" fmla="*/ 11 h 24"/>
                <a:gd name="T20" fmla="*/ 9 w 23"/>
                <a:gd name="T21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4">
                  <a:moveTo>
                    <a:pt x="23" y="12"/>
                  </a:moveTo>
                  <a:cubicBezTo>
                    <a:pt x="23" y="18"/>
                    <a:pt x="18" y="23"/>
                    <a:pt x="11" y="23"/>
                  </a:cubicBez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" y="0"/>
                    <a:pt x="23" y="5"/>
                    <a:pt x="23" y="12"/>
                  </a:cubicBezTo>
                  <a:close/>
                  <a:moveTo>
                    <a:pt x="9" y="21"/>
                  </a:moveTo>
                  <a:cubicBezTo>
                    <a:pt x="10" y="21"/>
                    <a:pt x="11" y="21"/>
                    <a:pt x="13" y="21"/>
                  </a:cubicBezTo>
                  <a:cubicBezTo>
                    <a:pt x="15" y="18"/>
                    <a:pt x="18" y="15"/>
                    <a:pt x="19" y="12"/>
                  </a:cubicBezTo>
                  <a:cubicBezTo>
                    <a:pt x="20" y="7"/>
                    <a:pt x="16" y="3"/>
                    <a:pt x="11" y="4"/>
                  </a:cubicBezTo>
                  <a:cubicBezTo>
                    <a:pt x="8" y="4"/>
                    <a:pt x="4" y="8"/>
                    <a:pt x="3" y="11"/>
                  </a:cubicBezTo>
                  <a:cubicBezTo>
                    <a:pt x="3" y="14"/>
                    <a:pt x="7" y="18"/>
                    <a:pt x="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45"/>
            <p:cNvSpPr>
              <a:spLocks noEditPoints="1"/>
            </p:cNvSpPr>
            <p:nvPr/>
          </p:nvSpPr>
          <p:spPr bwMode="auto">
            <a:xfrm>
              <a:off x="1250950" y="1816101"/>
              <a:ext cx="85725" cy="90488"/>
            </a:xfrm>
            <a:custGeom>
              <a:avLst/>
              <a:gdLst>
                <a:gd name="T0" fmla="*/ 11 w 23"/>
                <a:gd name="T1" fmla="*/ 24 h 24"/>
                <a:gd name="T2" fmla="*/ 0 w 23"/>
                <a:gd name="T3" fmla="*/ 12 h 24"/>
                <a:gd name="T4" fmla="*/ 12 w 23"/>
                <a:gd name="T5" fmla="*/ 1 h 24"/>
                <a:gd name="T6" fmla="*/ 23 w 23"/>
                <a:gd name="T7" fmla="*/ 13 h 24"/>
                <a:gd name="T8" fmla="*/ 11 w 23"/>
                <a:gd name="T9" fmla="*/ 24 h 24"/>
                <a:gd name="T10" fmla="*/ 13 w 23"/>
                <a:gd name="T11" fmla="*/ 3 h 24"/>
                <a:gd name="T12" fmla="*/ 10 w 23"/>
                <a:gd name="T13" fmla="*/ 3 h 24"/>
                <a:gd name="T14" fmla="*/ 3 w 23"/>
                <a:gd name="T15" fmla="*/ 12 h 24"/>
                <a:gd name="T16" fmla="*/ 11 w 23"/>
                <a:gd name="T17" fmla="*/ 20 h 24"/>
                <a:gd name="T18" fmla="*/ 19 w 23"/>
                <a:gd name="T19" fmla="*/ 13 h 24"/>
                <a:gd name="T20" fmla="*/ 13 w 23"/>
                <a:gd name="T21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4">
                  <a:moveTo>
                    <a:pt x="11" y="24"/>
                  </a:moveTo>
                  <a:cubicBezTo>
                    <a:pt x="4" y="24"/>
                    <a:pt x="0" y="19"/>
                    <a:pt x="0" y="12"/>
                  </a:cubicBezTo>
                  <a:cubicBezTo>
                    <a:pt x="0" y="5"/>
                    <a:pt x="5" y="0"/>
                    <a:pt x="12" y="1"/>
                  </a:cubicBezTo>
                  <a:cubicBezTo>
                    <a:pt x="19" y="1"/>
                    <a:pt x="23" y="6"/>
                    <a:pt x="23" y="13"/>
                  </a:cubicBezTo>
                  <a:cubicBezTo>
                    <a:pt x="22" y="20"/>
                    <a:pt x="17" y="24"/>
                    <a:pt x="11" y="24"/>
                  </a:cubicBezTo>
                  <a:close/>
                  <a:moveTo>
                    <a:pt x="13" y="3"/>
                  </a:moveTo>
                  <a:cubicBezTo>
                    <a:pt x="12" y="3"/>
                    <a:pt x="11" y="3"/>
                    <a:pt x="10" y="3"/>
                  </a:cubicBezTo>
                  <a:cubicBezTo>
                    <a:pt x="8" y="6"/>
                    <a:pt x="4" y="9"/>
                    <a:pt x="3" y="12"/>
                  </a:cubicBezTo>
                  <a:cubicBezTo>
                    <a:pt x="2" y="18"/>
                    <a:pt x="7" y="21"/>
                    <a:pt x="11" y="20"/>
                  </a:cubicBezTo>
                  <a:cubicBezTo>
                    <a:pt x="14" y="20"/>
                    <a:pt x="19" y="16"/>
                    <a:pt x="19" y="13"/>
                  </a:cubicBezTo>
                  <a:cubicBezTo>
                    <a:pt x="19" y="10"/>
                    <a:pt x="16" y="6"/>
                    <a:pt x="1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46"/>
            <p:cNvSpPr>
              <a:spLocks noEditPoints="1"/>
            </p:cNvSpPr>
            <p:nvPr/>
          </p:nvSpPr>
          <p:spPr bwMode="auto">
            <a:xfrm>
              <a:off x="904875" y="2279651"/>
              <a:ext cx="90488" cy="85725"/>
            </a:xfrm>
            <a:custGeom>
              <a:avLst/>
              <a:gdLst>
                <a:gd name="T0" fmla="*/ 24 w 24"/>
                <a:gd name="T1" fmla="*/ 11 h 23"/>
                <a:gd name="T2" fmla="*/ 12 w 24"/>
                <a:gd name="T3" fmla="*/ 23 h 23"/>
                <a:gd name="T4" fmla="*/ 1 w 24"/>
                <a:gd name="T5" fmla="*/ 11 h 23"/>
                <a:gd name="T6" fmla="*/ 12 w 24"/>
                <a:gd name="T7" fmla="*/ 0 h 23"/>
                <a:gd name="T8" fmla="*/ 24 w 24"/>
                <a:gd name="T9" fmla="*/ 11 h 23"/>
                <a:gd name="T10" fmla="*/ 14 w 24"/>
                <a:gd name="T11" fmla="*/ 1 h 23"/>
                <a:gd name="T12" fmla="*/ 10 w 24"/>
                <a:gd name="T13" fmla="*/ 2 h 23"/>
                <a:gd name="T14" fmla="*/ 4 w 24"/>
                <a:gd name="T15" fmla="*/ 11 h 23"/>
                <a:gd name="T16" fmla="*/ 12 w 24"/>
                <a:gd name="T17" fmla="*/ 19 h 23"/>
                <a:gd name="T18" fmla="*/ 20 w 24"/>
                <a:gd name="T19" fmla="*/ 11 h 23"/>
                <a:gd name="T20" fmla="*/ 14 w 24"/>
                <a:gd name="T21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23">
                  <a:moveTo>
                    <a:pt x="24" y="11"/>
                  </a:moveTo>
                  <a:cubicBezTo>
                    <a:pt x="24" y="17"/>
                    <a:pt x="19" y="22"/>
                    <a:pt x="12" y="23"/>
                  </a:cubicBezTo>
                  <a:cubicBezTo>
                    <a:pt x="6" y="23"/>
                    <a:pt x="0" y="18"/>
                    <a:pt x="1" y="11"/>
                  </a:cubicBezTo>
                  <a:cubicBezTo>
                    <a:pt x="1" y="4"/>
                    <a:pt x="5" y="0"/>
                    <a:pt x="12" y="0"/>
                  </a:cubicBezTo>
                  <a:cubicBezTo>
                    <a:pt x="19" y="0"/>
                    <a:pt x="24" y="5"/>
                    <a:pt x="24" y="11"/>
                  </a:cubicBezTo>
                  <a:close/>
                  <a:moveTo>
                    <a:pt x="14" y="1"/>
                  </a:moveTo>
                  <a:cubicBezTo>
                    <a:pt x="13" y="2"/>
                    <a:pt x="11" y="2"/>
                    <a:pt x="10" y="2"/>
                  </a:cubicBezTo>
                  <a:cubicBezTo>
                    <a:pt x="8" y="5"/>
                    <a:pt x="4" y="8"/>
                    <a:pt x="4" y="11"/>
                  </a:cubicBezTo>
                  <a:cubicBezTo>
                    <a:pt x="3" y="16"/>
                    <a:pt x="8" y="20"/>
                    <a:pt x="12" y="19"/>
                  </a:cubicBezTo>
                  <a:cubicBezTo>
                    <a:pt x="16" y="18"/>
                    <a:pt x="20" y="14"/>
                    <a:pt x="20" y="11"/>
                  </a:cubicBezTo>
                  <a:cubicBezTo>
                    <a:pt x="20" y="8"/>
                    <a:pt x="16" y="5"/>
                    <a:pt x="1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47"/>
            <p:cNvSpPr>
              <a:spLocks noEditPoints="1"/>
            </p:cNvSpPr>
            <p:nvPr/>
          </p:nvSpPr>
          <p:spPr bwMode="auto">
            <a:xfrm>
              <a:off x="3213100" y="2527301"/>
              <a:ext cx="90488" cy="87313"/>
            </a:xfrm>
            <a:custGeom>
              <a:avLst/>
              <a:gdLst>
                <a:gd name="T0" fmla="*/ 12 w 24"/>
                <a:gd name="T1" fmla="*/ 0 h 23"/>
                <a:gd name="T2" fmla="*/ 24 w 24"/>
                <a:gd name="T3" fmla="*/ 12 h 23"/>
                <a:gd name="T4" fmla="*/ 12 w 24"/>
                <a:gd name="T5" fmla="*/ 23 h 23"/>
                <a:gd name="T6" fmla="*/ 1 w 24"/>
                <a:gd name="T7" fmla="*/ 11 h 23"/>
                <a:gd name="T8" fmla="*/ 12 w 24"/>
                <a:gd name="T9" fmla="*/ 0 h 23"/>
                <a:gd name="T10" fmla="*/ 3 w 24"/>
                <a:gd name="T11" fmla="*/ 10 h 23"/>
                <a:gd name="T12" fmla="*/ 3 w 24"/>
                <a:gd name="T13" fmla="*/ 14 h 23"/>
                <a:gd name="T14" fmla="*/ 12 w 24"/>
                <a:gd name="T15" fmla="*/ 19 h 23"/>
                <a:gd name="T16" fmla="*/ 20 w 24"/>
                <a:gd name="T17" fmla="*/ 12 h 23"/>
                <a:gd name="T18" fmla="*/ 12 w 24"/>
                <a:gd name="T19" fmla="*/ 4 h 23"/>
                <a:gd name="T20" fmla="*/ 3 w 24"/>
                <a:gd name="T21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23">
                  <a:moveTo>
                    <a:pt x="12" y="0"/>
                  </a:moveTo>
                  <a:cubicBezTo>
                    <a:pt x="19" y="0"/>
                    <a:pt x="24" y="5"/>
                    <a:pt x="24" y="12"/>
                  </a:cubicBezTo>
                  <a:cubicBezTo>
                    <a:pt x="24" y="18"/>
                    <a:pt x="19" y="23"/>
                    <a:pt x="12" y="23"/>
                  </a:cubicBezTo>
                  <a:cubicBezTo>
                    <a:pt x="6" y="23"/>
                    <a:pt x="0" y="18"/>
                    <a:pt x="1" y="11"/>
                  </a:cubicBezTo>
                  <a:cubicBezTo>
                    <a:pt x="1" y="5"/>
                    <a:pt x="6" y="0"/>
                    <a:pt x="12" y="0"/>
                  </a:cubicBezTo>
                  <a:close/>
                  <a:moveTo>
                    <a:pt x="3" y="10"/>
                  </a:moveTo>
                  <a:cubicBezTo>
                    <a:pt x="3" y="11"/>
                    <a:pt x="3" y="12"/>
                    <a:pt x="3" y="14"/>
                  </a:cubicBezTo>
                  <a:cubicBezTo>
                    <a:pt x="6" y="16"/>
                    <a:pt x="9" y="20"/>
                    <a:pt x="12" y="19"/>
                  </a:cubicBezTo>
                  <a:cubicBezTo>
                    <a:pt x="15" y="19"/>
                    <a:pt x="20" y="15"/>
                    <a:pt x="20" y="12"/>
                  </a:cubicBezTo>
                  <a:cubicBezTo>
                    <a:pt x="21" y="7"/>
                    <a:pt x="18" y="3"/>
                    <a:pt x="12" y="4"/>
                  </a:cubicBezTo>
                  <a:cubicBezTo>
                    <a:pt x="9" y="4"/>
                    <a:pt x="6" y="8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48"/>
            <p:cNvSpPr>
              <a:spLocks noEditPoints="1"/>
            </p:cNvSpPr>
            <p:nvPr/>
          </p:nvSpPr>
          <p:spPr bwMode="auto">
            <a:xfrm>
              <a:off x="1289050" y="3484563"/>
              <a:ext cx="85725" cy="85725"/>
            </a:xfrm>
            <a:custGeom>
              <a:avLst/>
              <a:gdLst>
                <a:gd name="T0" fmla="*/ 12 w 23"/>
                <a:gd name="T1" fmla="*/ 0 h 23"/>
                <a:gd name="T2" fmla="*/ 23 w 23"/>
                <a:gd name="T3" fmla="*/ 11 h 23"/>
                <a:gd name="T4" fmla="*/ 11 w 23"/>
                <a:gd name="T5" fmla="*/ 23 h 23"/>
                <a:gd name="T6" fmla="*/ 0 w 23"/>
                <a:gd name="T7" fmla="*/ 11 h 23"/>
                <a:gd name="T8" fmla="*/ 12 w 23"/>
                <a:gd name="T9" fmla="*/ 0 h 23"/>
                <a:gd name="T10" fmla="*/ 21 w 23"/>
                <a:gd name="T11" fmla="*/ 13 h 23"/>
                <a:gd name="T12" fmla="*/ 21 w 23"/>
                <a:gd name="T13" fmla="*/ 10 h 23"/>
                <a:gd name="T14" fmla="*/ 11 w 23"/>
                <a:gd name="T15" fmla="*/ 3 h 23"/>
                <a:gd name="T16" fmla="*/ 4 w 23"/>
                <a:gd name="T17" fmla="*/ 12 h 23"/>
                <a:gd name="T18" fmla="*/ 12 w 23"/>
                <a:gd name="T19" fmla="*/ 19 h 23"/>
                <a:gd name="T20" fmla="*/ 21 w 23"/>
                <a:gd name="T21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3">
                  <a:moveTo>
                    <a:pt x="12" y="0"/>
                  </a:moveTo>
                  <a:cubicBezTo>
                    <a:pt x="18" y="0"/>
                    <a:pt x="23" y="5"/>
                    <a:pt x="23" y="11"/>
                  </a:cubicBezTo>
                  <a:cubicBezTo>
                    <a:pt x="23" y="18"/>
                    <a:pt x="18" y="23"/>
                    <a:pt x="11" y="23"/>
                  </a:cubicBezTo>
                  <a:cubicBezTo>
                    <a:pt x="5" y="23"/>
                    <a:pt x="0" y="18"/>
                    <a:pt x="0" y="11"/>
                  </a:cubicBezTo>
                  <a:cubicBezTo>
                    <a:pt x="0" y="5"/>
                    <a:pt x="5" y="0"/>
                    <a:pt x="12" y="0"/>
                  </a:cubicBezTo>
                  <a:close/>
                  <a:moveTo>
                    <a:pt x="21" y="13"/>
                  </a:moveTo>
                  <a:cubicBezTo>
                    <a:pt x="21" y="12"/>
                    <a:pt x="21" y="11"/>
                    <a:pt x="21" y="10"/>
                  </a:cubicBezTo>
                  <a:cubicBezTo>
                    <a:pt x="18" y="7"/>
                    <a:pt x="15" y="4"/>
                    <a:pt x="11" y="3"/>
                  </a:cubicBezTo>
                  <a:cubicBezTo>
                    <a:pt x="6" y="3"/>
                    <a:pt x="2" y="7"/>
                    <a:pt x="4" y="12"/>
                  </a:cubicBezTo>
                  <a:cubicBezTo>
                    <a:pt x="4" y="15"/>
                    <a:pt x="9" y="19"/>
                    <a:pt x="12" y="19"/>
                  </a:cubicBezTo>
                  <a:cubicBezTo>
                    <a:pt x="15" y="19"/>
                    <a:pt x="18" y="15"/>
                    <a:pt x="2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49"/>
            <p:cNvSpPr>
              <a:spLocks noEditPoints="1"/>
            </p:cNvSpPr>
            <p:nvPr/>
          </p:nvSpPr>
          <p:spPr bwMode="auto">
            <a:xfrm>
              <a:off x="2452688" y="3709988"/>
              <a:ext cx="90488" cy="87313"/>
            </a:xfrm>
            <a:custGeom>
              <a:avLst/>
              <a:gdLst>
                <a:gd name="T0" fmla="*/ 23 w 24"/>
                <a:gd name="T1" fmla="*/ 12 h 23"/>
                <a:gd name="T2" fmla="*/ 11 w 24"/>
                <a:gd name="T3" fmla="*/ 23 h 23"/>
                <a:gd name="T4" fmla="*/ 0 w 24"/>
                <a:gd name="T5" fmla="*/ 11 h 23"/>
                <a:gd name="T6" fmla="*/ 12 w 24"/>
                <a:gd name="T7" fmla="*/ 0 h 23"/>
                <a:gd name="T8" fmla="*/ 23 w 24"/>
                <a:gd name="T9" fmla="*/ 12 h 23"/>
                <a:gd name="T10" fmla="*/ 21 w 24"/>
                <a:gd name="T11" fmla="*/ 13 h 23"/>
                <a:gd name="T12" fmla="*/ 21 w 24"/>
                <a:gd name="T13" fmla="*/ 9 h 23"/>
                <a:gd name="T14" fmla="*/ 11 w 24"/>
                <a:gd name="T15" fmla="*/ 4 h 23"/>
                <a:gd name="T16" fmla="*/ 4 w 24"/>
                <a:gd name="T17" fmla="*/ 11 h 23"/>
                <a:gd name="T18" fmla="*/ 12 w 24"/>
                <a:gd name="T19" fmla="*/ 19 h 23"/>
                <a:gd name="T20" fmla="*/ 21 w 24"/>
                <a:gd name="T21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23">
                  <a:moveTo>
                    <a:pt x="23" y="12"/>
                  </a:moveTo>
                  <a:cubicBezTo>
                    <a:pt x="23" y="18"/>
                    <a:pt x="18" y="23"/>
                    <a:pt x="11" y="23"/>
                  </a:cubicBezTo>
                  <a:cubicBezTo>
                    <a:pt x="5" y="23"/>
                    <a:pt x="0" y="18"/>
                    <a:pt x="0" y="11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9" y="0"/>
                    <a:pt x="24" y="6"/>
                    <a:pt x="23" y="12"/>
                  </a:cubicBezTo>
                  <a:close/>
                  <a:moveTo>
                    <a:pt x="21" y="13"/>
                  </a:moveTo>
                  <a:cubicBezTo>
                    <a:pt x="21" y="12"/>
                    <a:pt x="21" y="11"/>
                    <a:pt x="21" y="9"/>
                  </a:cubicBezTo>
                  <a:cubicBezTo>
                    <a:pt x="18" y="7"/>
                    <a:pt x="15" y="3"/>
                    <a:pt x="11" y="4"/>
                  </a:cubicBezTo>
                  <a:cubicBezTo>
                    <a:pt x="9" y="4"/>
                    <a:pt x="4" y="8"/>
                    <a:pt x="4" y="11"/>
                  </a:cubicBezTo>
                  <a:cubicBezTo>
                    <a:pt x="3" y="16"/>
                    <a:pt x="7" y="20"/>
                    <a:pt x="12" y="19"/>
                  </a:cubicBezTo>
                  <a:cubicBezTo>
                    <a:pt x="15" y="19"/>
                    <a:pt x="18" y="15"/>
                    <a:pt x="2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50"/>
            <p:cNvSpPr>
              <a:spLocks noEditPoints="1"/>
            </p:cNvSpPr>
            <p:nvPr/>
          </p:nvSpPr>
          <p:spPr bwMode="auto">
            <a:xfrm>
              <a:off x="2944813" y="3932238"/>
              <a:ext cx="90488" cy="87313"/>
            </a:xfrm>
            <a:custGeom>
              <a:avLst/>
              <a:gdLst>
                <a:gd name="T0" fmla="*/ 24 w 24"/>
                <a:gd name="T1" fmla="*/ 11 h 23"/>
                <a:gd name="T2" fmla="*/ 12 w 24"/>
                <a:gd name="T3" fmla="*/ 23 h 23"/>
                <a:gd name="T4" fmla="*/ 0 w 24"/>
                <a:gd name="T5" fmla="*/ 12 h 23"/>
                <a:gd name="T6" fmla="*/ 12 w 24"/>
                <a:gd name="T7" fmla="*/ 0 h 23"/>
                <a:gd name="T8" fmla="*/ 24 w 24"/>
                <a:gd name="T9" fmla="*/ 11 h 23"/>
                <a:gd name="T10" fmla="*/ 14 w 24"/>
                <a:gd name="T11" fmla="*/ 2 h 23"/>
                <a:gd name="T12" fmla="*/ 10 w 24"/>
                <a:gd name="T13" fmla="*/ 2 h 23"/>
                <a:gd name="T14" fmla="*/ 4 w 24"/>
                <a:gd name="T15" fmla="*/ 12 h 23"/>
                <a:gd name="T16" fmla="*/ 12 w 24"/>
                <a:gd name="T17" fmla="*/ 19 h 23"/>
                <a:gd name="T18" fmla="*/ 20 w 24"/>
                <a:gd name="T19" fmla="*/ 11 h 23"/>
                <a:gd name="T20" fmla="*/ 14 w 24"/>
                <a:gd name="T21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23">
                  <a:moveTo>
                    <a:pt x="24" y="11"/>
                  </a:moveTo>
                  <a:cubicBezTo>
                    <a:pt x="24" y="18"/>
                    <a:pt x="18" y="23"/>
                    <a:pt x="12" y="23"/>
                  </a:cubicBezTo>
                  <a:cubicBezTo>
                    <a:pt x="6" y="23"/>
                    <a:pt x="1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9" y="0"/>
                    <a:pt x="24" y="5"/>
                    <a:pt x="24" y="11"/>
                  </a:cubicBezTo>
                  <a:close/>
                  <a:moveTo>
                    <a:pt x="14" y="2"/>
                  </a:moveTo>
                  <a:cubicBezTo>
                    <a:pt x="12" y="2"/>
                    <a:pt x="11" y="2"/>
                    <a:pt x="10" y="2"/>
                  </a:cubicBezTo>
                  <a:cubicBezTo>
                    <a:pt x="8" y="5"/>
                    <a:pt x="4" y="8"/>
                    <a:pt x="4" y="12"/>
                  </a:cubicBezTo>
                  <a:cubicBezTo>
                    <a:pt x="3" y="17"/>
                    <a:pt x="7" y="21"/>
                    <a:pt x="12" y="19"/>
                  </a:cubicBezTo>
                  <a:cubicBezTo>
                    <a:pt x="15" y="19"/>
                    <a:pt x="20" y="14"/>
                    <a:pt x="20" y="11"/>
                  </a:cubicBezTo>
                  <a:cubicBezTo>
                    <a:pt x="20" y="8"/>
                    <a:pt x="16" y="5"/>
                    <a:pt x="1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51"/>
            <p:cNvSpPr>
              <a:spLocks/>
            </p:cNvSpPr>
            <p:nvPr/>
          </p:nvSpPr>
          <p:spPr bwMode="auto">
            <a:xfrm>
              <a:off x="1660525" y="3770313"/>
              <a:ext cx="38100" cy="147638"/>
            </a:xfrm>
            <a:custGeom>
              <a:avLst/>
              <a:gdLst>
                <a:gd name="T0" fmla="*/ 0 w 10"/>
                <a:gd name="T1" fmla="*/ 0 h 39"/>
                <a:gd name="T2" fmla="*/ 10 w 10"/>
                <a:gd name="T3" fmla="*/ 21 h 39"/>
                <a:gd name="T4" fmla="*/ 0 w 10"/>
                <a:gd name="T5" fmla="*/ 39 h 39"/>
                <a:gd name="T6" fmla="*/ 0 w 10"/>
                <a:gd name="T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39">
                  <a:moveTo>
                    <a:pt x="0" y="0"/>
                  </a:moveTo>
                  <a:cubicBezTo>
                    <a:pt x="8" y="5"/>
                    <a:pt x="10" y="12"/>
                    <a:pt x="10" y="21"/>
                  </a:cubicBezTo>
                  <a:cubicBezTo>
                    <a:pt x="10" y="28"/>
                    <a:pt x="7" y="35"/>
                    <a:pt x="0" y="39"/>
                  </a:cubicBezTo>
                  <a:cubicBezTo>
                    <a:pt x="9" y="26"/>
                    <a:pt x="9" y="1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52"/>
            <p:cNvSpPr>
              <a:spLocks/>
            </p:cNvSpPr>
            <p:nvPr/>
          </p:nvSpPr>
          <p:spPr bwMode="auto">
            <a:xfrm>
              <a:off x="1462088" y="3767138"/>
              <a:ext cx="52388" cy="150813"/>
            </a:xfrm>
            <a:custGeom>
              <a:avLst/>
              <a:gdLst>
                <a:gd name="T0" fmla="*/ 12 w 14"/>
                <a:gd name="T1" fmla="*/ 40 h 40"/>
                <a:gd name="T2" fmla="*/ 14 w 14"/>
                <a:gd name="T3" fmla="*/ 0 h 40"/>
                <a:gd name="T4" fmla="*/ 12 w 14"/>
                <a:gd name="T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40">
                  <a:moveTo>
                    <a:pt x="12" y="40"/>
                  </a:moveTo>
                  <a:cubicBezTo>
                    <a:pt x="0" y="32"/>
                    <a:pt x="0" y="8"/>
                    <a:pt x="14" y="0"/>
                  </a:cubicBezTo>
                  <a:cubicBezTo>
                    <a:pt x="4" y="14"/>
                    <a:pt x="3" y="27"/>
                    <a:pt x="12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53"/>
            <p:cNvSpPr>
              <a:spLocks/>
            </p:cNvSpPr>
            <p:nvPr/>
          </p:nvSpPr>
          <p:spPr bwMode="auto">
            <a:xfrm>
              <a:off x="1838325" y="3006726"/>
              <a:ext cx="142875" cy="6350"/>
            </a:xfrm>
            <a:custGeom>
              <a:avLst/>
              <a:gdLst>
                <a:gd name="T0" fmla="*/ 0 w 38"/>
                <a:gd name="T1" fmla="*/ 0 h 2"/>
                <a:gd name="T2" fmla="*/ 38 w 38"/>
                <a:gd name="T3" fmla="*/ 0 h 2"/>
                <a:gd name="T4" fmla="*/ 38 w 38"/>
                <a:gd name="T5" fmla="*/ 2 h 2"/>
                <a:gd name="T6" fmla="*/ 0 w 38"/>
                <a:gd name="T7" fmla="*/ 2 h 2"/>
                <a:gd name="T8" fmla="*/ 0 w 3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0" y="0"/>
                  </a:moveTo>
                  <a:cubicBezTo>
                    <a:pt x="13" y="0"/>
                    <a:pt x="26" y="0"/>
                    <a:pt x="38" y="0"/>
                  </a:cubicBezTo>
                  <a:cubicBezTo>
                    <a:pt x="38" y="0"/>
                    <a:pt x="38" y="1"/>
                    <a:pt x="38" y="2"/>
                  </a:cubicBezTo>
                  <a:cubicBezTo>
                    <a:pt x="26" y="2"/>
                    <a:pt x="13" y="2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54"/>
            <p:cNvSpPr>
              <a:spLocks/>
            </p:cNvSpPr>
            <p:nvPr/>
          </p:nvSpPr>
          <p:spPr bwMode="auto">
            <a:xfrm>
              <a:off x="1838325" y="3194051"/>
              <a:ext cx="142875" cy="7938"/>
            </a:xfrm>
            <a:custGeom>
              <a:avLst/>
              <a:gdLst>
                <a:gd name="T0" fmla="*/ 38 w 38"/>
                <a:gd name="T1" fmla="*/ 2 h 2"/>
                <a:gd name="T2" fmla="*/ 0 w 38"/>
                <a:gd name="T3" fmla="*/ 2 h 2"/>
                <a:gd name="T4" fmla="*/ 0 w 38"/>
                <a:gd name="T5" fmla="*/ 0 h 2"/>
                <a:gd name="T6" fmla="*/ 38 w 38"/>
                <a:gd name="T7" fmla="*/ 0 h 2"/>
                <a:gd name="T8" fmla="*/ 38 w 38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38" y="2"/>
                  </a:moveTo>
                  <a:cubicBezTo>
                    <a:pt x="25" y="2"/>
                    <a:pt x="13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3" y="0"/>
                    <a:pt x="25" y="0"/>
                    <a:pt x="38" y="0"/>
                  </a:cubicBezTo>
                  <a:cubicBezTo>
                    <a:pt x="38" y="1"/>
                    <a:pt x="38" y="1"/>
                    <a:pt x="3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55"/>
            <p:cNvSpPr>
              <a:spLocks/>
            </p:cNvSpPr>
            <p:nvPr/>
          </p:nvSpPr>
          <p:spPr bwMode="auto">
            <a:xfrm>
              <a:off x="1838325" y="3246438"/>
              <a:ext cx="142875" cy="7938"/>
            </a:xfrm>
            <a:custGeom>
              <a:avLst/>
              <a:gdLst>
                <a:gd name="T0" fmla="*/ 1 w 38"/>
                <a:gd name="T1" fmla="*/ 0 h 2"/>
                <a:gd name="T2" fmla="*/ 38 w 38"/>
                <a:gd name="T3" fmla="*/ 0 h 2"/>
                <a:gd name="T4" fmla="*/ 38 w 38"/>
                <a:gd name="T5" fmla="*/ 2 h 2"/>
                <a:gd name="T6" fmla="*/ 0 w 38"/>
                <a:gd name="T7" fmla="*/ 2 h 2"/>
                <a:gd name="T8" fmla="*/ 1 w 3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" y="0"/>
                  </a:moveTo>
                  <a:cubicBezTo>
                    <a:pt x="13" y="0"/>
                    <a:pt x="25" y="0"/>
                    <a:pt x="38" y="0"/>
                  </a:cubicBezTo>
                  <a:cubicBezTo>
                    <a:pt x="38" y="1"/>
                    <a:pt x="38" y="2"/>
                    <a:pt x="38" y="2"/>
                  </a:cubicBezTo>
                  <a:cubicBezTo>
                    <a:pt x="25" y="2"/>
                    <a:pt x="13" y="2"/>
                    <a:pt x="0" y="2"/>
                  </a:cubicBez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56"/>
            <p:cNvSpPr>
              <a:spLocks/>
            </p:cNvSpPr>
            <p:nvPr/>
          </p:nvSpPr>
          <p:spPr bwMode="auto">
            <a:xfrm>
              <a:off x="1841500" y="3062288"/>
              <a:ext cx="136525" cy="4763"/>
            </a:xfrm>
            <a:custGeom>
              <a:avLst/>
              <a:gdLst>
                <a:gd name="T0" fmla="*/ 0 w 36"/>
                <a:gd name="T1" fmla="*/ 0 h 1"/>
                <a:gd name="T2" fmla="*/ 36 w 36"/>
                <a:gd name="T3" fmla="*/ 0 h 1"/>
                <a:gd name="T4" fmla="*/ 36 w 36"/>
                <a:gd name="T5" fmla="*/ 1 h 1"/>
                <a:gd name="T6" fmla="*/ 0 w 36"/>
                <a:gd name="T7" fmla="*/ 1 h 1"/>
                <a:gd name="T8" fmla="*/ 0 w 3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0" y="0"/>
                  </a:moveTo>
                  <a:cubicBezTo>
                    <a:pt x="12" y="0"/>
                    <a:pt x="24" y="0"/>
                    <a:pt x="36" y="0"/>
                  </a:cubicBezTo>
                  <a:cubicBezTo>
                    <a:pt x="36" y="0"/>
                    <a:pt x="36" y="0"/>
                    <a:pt x="36" y="1"/>
                  </a:cubicBezTo>
                  <a:cubicBezTo>
                    <a:pt x="24" y="1"/>
                    <a:pt x="12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57"/>
            <p:cNvSpPr>
              <a:spLocks/>
            </p:cNvSpPr>
            <p:nvPr/>
          </p:nvSpPr>
          <p:spPr bwMode="auto">
            <a:xfrm>
              <a:off x="1868488" y="2927351"/>
              <a:ext cx="87313" cy="6350"/>
            </a:xfrm>
            <a:custGeom>
              <a:avLst/>
              <a:gdLst>
                <a:gd name="T0" fmla="*/ 23 w 23"/>
                <a:gd name="T1" fmla="*/ 2 h 2"/>
                <a:gd name="T2" fmla="*/ 0 w 23"/>
                <a:gd name="T3" fmla="*/ 2 h 2"/>
                <a:gd name="T4" fmla="*/ 0 w 23"/>
                <a:gd name="T5" fmla="*/ 0 h 2"/>
                <a:gd name="T6" fmla="*/ 23 w 23"/>
                <a:gd name="T7" fmla="*/ 0 h 2"/>
                <a:gd name="T8" fmla="*/ 23 w 2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">
                  <a:moveTo>
                    <a:pt x="23" y="2"/>
                  </a:moveTo>
                  <a:cubicBezTo>
                    <a:pt x="15" y="2"/>
                    <a:pt x="8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7" y="0"/>
                    <a:pt x="15" y="0"/>
                    <a:pt x="23" y="0"/>
                  </a:cubicBezTo>
                  <a:cubicBezTo>
                    <a:pt x="23" y="1"/>
                    <a:pt x="23" y="1"/>
                    <a:pt x="2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58"/>
            <p:cNvSpPr>
              <a:spLocks noEditPoints="1"/>
            </p:cNvSpPr>
            <p:nvPr/>
          </p:nvSpPr>
          <p:spPr bwMode="auto">
            <a:xfrm>
              <a:off x="1566863" y="2927351"/>
              <a:ext cx="203200" cy="173038"/>
            </a:xfrm>
            <a:custGeom>
              <a:avLst/>
              <a:gdLst>
                <a:gd name="T0" fmla="*/ 27 w 54"/>
                <a:gd name="T1" fmla="*/ 24 h 46"/>
                <a:gd name="T2" fmla="*/ 17 w 54"/>
                <a:gd name="T3" fmla="*/ 34 h 46"/>
                <a:gd name="T4" fmla="*/ 11 w 54"/>
                <a:gd name="T5" fmla="*/ 45 h 46"/>
                <a:gd name="T6" fmla="*/ 1 w 54"/>
                <a:gd name="T7" fmla="*/ 38 h 46"/>
                <a:gd name="T8" fmla="*/ 8 w 54"/>
                <a:gd name="T9" fmla="*/ 28 h 46"/>
                <a:gd name="T10" fmla="*/ 15 w 54"/>
                <a:gd name="T11" fmla="*/ 16 h 46"/>
                <a:gd name="T12" fmla="*/ 20 w 54"/>
                <a:gd name="T13" fmla="*/ 2 h 46"/>
                <a:gd name="T14" fmla="*/ 35 w 54"/>
                <a:gd name="T15" fmla="*/ 2 h 46"/>
                <a:gd name="T16" fmla="*/ 39 w 54"/>
                <a:gd name="T17" fmla="*/ 17 h 46"/>
                <a:gd name="T18" fmla="*/ 45 w 54"/>
                <a:gd name="T19" fmla="*/ 28 h 46"/>
                <a:gd name="T20" fmla="*/ 53 w 54"/>
                <a:gd name="T21" fmla="*/ 38 h 46"/>
                <a:gd name="T22" fmla="*/ 44 w 54"/>
                <a:gd name="T23" fmla="*/ 45 h 46"/>
                <a:gd name="T24" fmla="*/ 36 w 54"/>
                <a:gd name="T25" fmla="*/ 35 h 46"/>
                <a:gd name="T26" fmla="*/ 27 w 54"/>
                <a:gd name="T27" fmla="*/ 24 h 46"/>
                <a:gd name="T28" fmla="*/ 28 w 54"/>
                <a:gd name="T29" fmla="*/ 1 h 46"/>
                <a:gd name="T30" fmla="*/ 25 w 54"/>
                <a:gd name="T31" fmla="*/ 1 h 46"/>
                <a:gd name="T32" fmla="*/ 18 w 54"/>
                <a:gd name="T33" fmla="*/ 11 h 46"/>
                <a:gd name="T34" fmla="*/ 27 w 54"/>
                <a:gd name="T35" fmla="*/ 20 h 46"/>
                <a:gd name="T36" fmla="*/ 35 w 54"/>
                <a:gd name="T37" fmla="*/ 11 h 46"/>
                <a:gd name="T38" fmla="*/ 28 w 54"/>
                <a:gd name="T39" fmla="*/ 1 h 46"/>
                <a:gd name="T40" fmla="*/ 53 w 54"/>
                <a:gd name="T41" fmla="*/ 37 h 46"/>
                <a:gd name="T42" fmla="*/ 45 w 54"/>
                <a:gd name="T43" fmla="*/ 31 h 46"/>
                <a:gd name="T44" fmla="*/ 40 w 54"/>
                <a:gd name="T45" fmla="*/ 37 h 46"/>
                <a:gd name="T46" fmla="*/ 44 w 54"/>
                <a:gd name="T47" fmla="*/ 41 h 46"/>
                <a:gd name="T48" fmla="*/ 53 w 54"/>
                <a:gd name="T49" fmla="*/ 37 h 46"/>
                <a:gd name="T50" fmla="*/ 9 w 54"/>
                <a:gd name="T51" fmla="*/ 44 h 46"/>
                <a:gd name="T52" fmla="*/ 14 w 54"/>
                <a:gd name="T53" fmla="*/ 36 h 46"/>
                <a:gd name="T54" fmla="*/ 9 w 54"/>
                <a:gd name="T55" fmla="*/ 31 h 46"/>
                <a:gd name="T56" fmla="*/ 4 w 54"/>
                <a:gd name="T57" fmla="*/ 36 h 46"/>
                <a:gd name="T58" fmla="*/ 9 w 54"/>
                <a:gd name="T59" fmla="*/ 4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4" h="46">
                  <a:moveTo>
                    <a:pt x="27" y="24"/>
                  </a:moveTo>
                  <a:cubicBezTo>
                    <a:pt x="18" y="24"/>
                    <a:pt x="16" y="26"/>
                    <a:pt x="17" y="34"/>
                  </a:cubicBezTo>
                  <a:cubicBezTo>
                    <a:pt x="18" y="40"/>
                    <a:pt x="16" y="44"/>
                    <a:pt x="11" y="45"/>
                  </a:cubicBezTo>
                  <a:cubicBezTo>
                    <a:pt x="5" y="46"/>
                    <a:pt x="2" y="43"/>
                    <a:pt x="1" y="38"/>
                  </a:cubicBezTo>
                  <a:cubicBezTo>
                    <a:pt x="0" y="32"/>
                    <a:pt x="2" y="29"/>
                    <a:pt x="8" y="28"/>
                  </a:cubicBezTo>
                  <a:cubicBezTo>
                    <a:pt x="16" y="26"/>
                    <a:pt x="17" y="25"/>
                    <a:pt x="15" y="16"/>
                  </a:cubicBezTo>
                  <a:cubicBezTo>
                    <a:pt x="14" y="10"/>
                    <a:pt x="14" y="4"/>
                    <a:pt x="20" y="2"/>
                  </a:cubicBezTo>
                  <a:cubicBezTo>
                    <a:pt x="24" y="0"/>
                    <a:pt x="31" y="0"/>
                    <a:pt x="35" y="2"/>
                  </a:cubicBezTo>
                  <a:cubicBezTo>
                    <a:pt x="40" y="5"/>
                    <a:pt x="41" y="11"/>
                    <a:pt x="39" y="17"/>
                  </a:cubicBezTo>
                  <a:cubicBezTo>
                    <a:pt x="36" y="24"/>
                    <a:pt x="37" y="26"/>
                    <a:pt x="45" y="28"/>
                  </a:cubicBezTo>
                  <a:cubicBezTo>
                    <a:pt x="51" y="29"/>
                    <a:pt x="54" y="32"/>
                    <a:pt x="53" y="38"/>
                  </a:cubicBezTo>
                  <a:cubicBezTo>
                    <a:pt x="53" y="43"/>
                    <a:pt x="49" y="45"/>
                    <a:pt x="44" y="45"/>
                  </a:cubicBezTo>
                  <a:cubicBezTo>
                    <a:pt x="38" y="44"/>
                    <a:pt x="36" y="40"/>
                    <a:pt x="36" y="35"/>
                  </a:cubicBezTo>
                  <a:cubicBezTo>
                    <a:pt x="37" y="25"/>
                    <a:pt x="36" y="24"/>
                    <a:pt x="27" y="24"/>
                  </a:cubicBezTo>
                  <a:close/>
                  <a:moveTo>
                    <a:pt x="28" y="1"/>
                  </a:moveTo>
                  <a:cubicBezTo>
                    <a:pt x="27" y="1"/>
                    <a:pt x="26" y="1"/>
                    <a:pt x="25" y="1"/>
                  </a:cubicBezTo>
                  <a:cubicBezTo>
                    <a:pt x="22" y="4"/>
                    <a:pt x="18" y="8"/>
                    <a:pt x="18" y="11"/>
                  </a:cubicBezTo>
                  <a:cubicBezTo>
                    <a:pt x="17" y="17"/>
                    <a:pt x="22" y="20"/>
                    <a:pt x="27" y="20"/>
                  </a:cubicBezTo>
                  <a:cubicBezTo>
                    <a:pt x="33" y="19"/>
                    <a:pt x="36" y="16"/>
                    <a:pt x="35" y="11"/>
                  </a:cubicBezTo>
                  <a:cubicBezTo>
                    <a:pt x="34" y="7"/>
                    <a:pt x="31" y="4"/>
                    <a:pt x="28" y="1"/>
                  </a:cubicBezTo>
                  <a:close/>
                  <a:moveTo>
                    <a:pt x="53" y="37"/>
                  </a:moveTo>
                  <a:cubicBezTo>
                    <a:pt x="49" y="34"/>
                    <a:pt x="47" y="31"/>
                    <a:pt x="45" y="31"/>
                  </a:cubicBezTo>
                  <a:cubicBezTo>
                    <a:pt x="43" y="32"/>
                    <a:pt x="40" y="34"/>
                    <a:pt x="40" y="37"/>
                  </a:cubicBezTo>
                  <a:cubicBezTo>
                    <a:pt x="39" y="38"/>
                    <a:pt x="42" y="41"/>
                    <a:pt x="44" y="41"/>
                  </a:cubicBezTo>
                  <a:cubicBezTo>
                    <a:pt x="46" y="42"/>
                    <a:pt x="49" y="39"/>
                    <a:pt x="53" y="37"/>
                  </a:cubicBezTo>
                  <a:close/>
                  <a:moveTo>
                    <a:pt x="9" y="44"/>
                  </a:moveTo>
                  <a:cubicBezTo>
                    <a:pt x="12" y="40"/>
                    <a:pt x="14" y="38"/>
                    <a:pt x="14" y="36"/>
                  </a:cubicBezTo>
                  <a:cubicBezTo>
                    <a:pt x="14" y="34"/>
                    <a:pt x="11" y="31"/>
                    <a:pt x="9" y="31"/>
                  </a:cubicBezTo>
                  <a:cubicBezTo>
                    <a:pt x="7" y="32"/>
                    <a:pt x="4" y="34"/>
                    <a:pt x="4" y="36"/>
                  </a:cubicBezTo>
                  <a:cubicBezTo>
                    <a:pt x="4" y="38"/>
                    <a:pt x="6" y="40"/>
                    <a:pt x="9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59"/>
            <p:cNvSpPr>
              <a:spLocks noEditPoints="1"/>
            </p:cNvSpPr>
            <p:nvPr/>
          </p:nvSpPr>
          <p:spPr bwMode="auto">
            <a:xfrm>
              <a:off x="1698625" y="3163888"/>
              <a:ext cx="79375" cy="95250"/>
            </a:xfrm>
            <a:custGeom>
              <a:avLst/>
              <a:gdLst>
                <a:gd name="T0" fmla="*/ 18 w 21"/>
                <a:gd name="T1" fmla="*/ 13 h 25"/>
                <a:gd name="T2" fmla="*/ 9 w 21"/>
                <a:gd name="T3" fmla="*/ 25 h 25"/>
                <a:gd name="T4" fmla="*/ 1 w 21"/>
                <a:gd name="T5" fmla="*/ 17 h 25"/>
                <a:gd name="T6" fmla="*/ 1 w 21"/>
                <a:gd name="T7" fmla="*/ 14 h 25"/>
                <a:gd name="T8" fmla="*/ 10 w 21"/>
                <a:gd name="T9" fmla="*/ 0 h 25"/>
                <a:gd name="T10" fmla="*/ 18 w 21"/>
                <a:gd name="T11" fmla="*/ 13 h 25"/>
                <a:gd name="T12" fmla="*/ 15 w 21"/>
                <a:gd name="T13" fmla="*/ 21 h 25"/>
                <a:gd name="T14" fmla="*/ 15 w 21"/>
                <a:gd name="T15" fmla="*/ 4 h 25"/>
                <a:gd name="T16" fmla="*/ 5 w 21"/>
                <a:gd name="T17" fmla="*/ 4 h 25"/>
                <a:gd name="T18" fmla="*/ 5 w 21"/>
                <a:gd name="T19" fmla="*/ 21 h 25"/>
                <a:gd name="T20" fmla="*/ 15 w 21"/>
                <a:gd name="T21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25">
                  <a:moveTo>
                    <a:pt x="18" y="13"/>
                  </a:moveTo>
                  <a:cubicBezTo>
                    <a:pt x="18" y="24"/>
                    <a:pt x="18" y="25"/>
                    <a:pt x="9" y="25"/>
                  </a:cubicBezTo>
                  <a:cubicBezTo>
                    <a:pt x="3" y="25"/>
                    <a:pt x="0" y="23"/>
                    <a:pt x="1" y="17"/>
                  </a:cubicBezTo>
                  <a:cubicBezTo>
                    <a:pt x="1" y="16"/>
                    <a:pt x="1" y="15"/>
                    <a:pt x="1" y="14"/>
                  </a:cubicBezTo>
                  <a:cubicBezTo>
                    <a:pt x="1" y="1"/>
                    <a:pt x="2" y="1"/>
                    <a:pt x="10" y="0"/>
                  </a:cubicBezTo>
                  <a:cubicBezTo>
                    <a:pt x="21" y="0"/>
                    <a:pt x="18" y="8"/>
                    <a:pt x="18" y="13"/>
                  </a:cubicBezTo>
                  <a:close/>
                  <a:moveTo>
                    <a:pt x="15" y="21"/>
                  </a:moveTo>
                  <a:cubicBezTo>
                    <a:pt x="15" y="15"/>
                    <a:pt x="15" y="10"/>
                    <a:pt x="15" y="4"/>
                  </a:cubicBezTo>
                  <a:cubicBezTo>
                    <a:pt x="11" y="4"/>
                    <a:pt x="8" y="4"/>
                    <a:pt x="5" y="4"/>
                  </a:cubicBezTo>
                  <a:cubicBezTo>
                    <a:pt x="5" y="10"/>
                    <a:pt x="5" y="16"/>
                    <a:pt x="5" y="21"/>
                  </a:cubicBezTo>
                  <a:cubicBezTo>
                    <a:pt x="8" y="21"/>
                    <a:pt x="11" y="21"/>
                    <a:pt x="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60"/>
            <p:cNvSpPr>
              <a:spLocks/>
            </p:cNvSpPr>
            <p:nvPr/>
          </p:nvSpPr>
          <p:spPr bwMode="auto">
            <a:xfrm>
              <a:off x="1571625" y="3168651"/>
              <a:ext cx="60325" cy="85725"/>
            </a:xfrm>
            <a:custGeom>
              <a:avLst/>
              <a:gdLst>
                <a:gd name="T0" fmla="*/ 14 w 16"/>
                <a:gd name="T1" fmla="*/ 23 h 23"/>
                <a:gd name="T2" fmla="*/ 13 w 16"/>
                <a:gd name="T3" fmla="*/ 14 h 23"/>
                <a:gd name="T4" fmla="*/ 3 w 16"/>
                <a:gd name="T5" fmla="*/ 14 h 23"/>
                <a:gd name="T6" fmla="*/ 2 w 16"/>
                <a:gd name="T7" fmla="*/ 23 h 23"/>
                <a:gd name="T8" fmla="*/ 0 w 16"/>
                <a:gd name="T9" fmla="*/ 23 h 23"/>
                <a:gd name="T10" fmla="*/ 0 w 16"/>
                <a:gd name="T11" fmla="*/ 0 h 23"/>
                <a:gd name="T12" fmla="*/ 2 w 16"/>
                <a:gd name="T13" fmla="*/ 0 h 23"/>
                <a:gd name="T14" fmla="*/ 3 w 16"/>
                <a:gd name="T15" fmla="*/ 9 h 23"/>
                <a:gd name="T16" fmla="*/ 13 w 16"/>
                <a:gd name="T17" fmla="*/ 9 h 23"/>
                <a:gd name="T18" fmla="*/ 14 w 16"/>
                <a:gd name="T19" fmla="*/ 0 h 23"/>
                <a:gd name="T20" fmla="*/ 16 w 16"/>
                <a:gd name="T21" fmla="*/ 0 h 23"/>
                <a:gd name="T22" fmla="*/ 16 w 16"/>
                <a:gd name="T23" fmla="*/ 23 h 23"/>
                <a:gd name="T24" fmla="*/ 14 w 16"/>
                <a:gd name="T2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3">
                  <a:moveTo>
                    <a:pt x="14" y="23"/>
                  </a:moveTo>
                  <a:cubicBezTo>
                    <a:pt x="14" y="20"/>
                    <a:pt x="13" y="17"/>
                    <a:pt x="13" y="14"/>
                  </a:cubicBezTo>
                  <a:cubicBezTo>
                    <a:pt x="10" y="14"/>
                    <a:pt x="7" y="14"/>
                    <a:pt x="3" y="14"/>
                  </a:cubicBezTo>
                  <a:cubicBezTo>
                    <a:pt x="3" y="17"/>
                    <a:pt x="2" y="20"/>
                    <a:pt x="2" y="23"/>
                  </a:cubicBezTo>
                  <a:cubicBezTo>
                    <a:pt x="1" y="23"/>
                    <a:pt x="1" y="23"/>
                    <a:pt x="0" y="23"/>
                  </a:cubicBezTo>
                  <a:cubicBezTo>
                    <a:pt x="0" y="16"/>
                    <a:pt x="0" y="8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3"/>
                    <a:pt x="3" y="6"/>
                    <a:pt x="3" y="9"/>
                  </a:cubicBezTo>
                  <a:cubicBezTo>
                    <a:pt x="6" y="9"/>
                    <a:pt x="9" y="9"/>
                    <a:pt x="13" y="9"/>
                  </a:cubicBezTo>
                  <a:cubicBezTo>
                    <a:pt x="13" y="6"/>
                    <a:pt x="14" y="3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cubicBezTo>
                    <a:pt x="16" y="8"/>
                    <a:pt x="16" y="15"/>
                    <a:pt x="16" y="23"/>
                  </a:cubicBezTo>
                  <a:cubicBezTo>
                    <a:pt x="15" y="23"/>
                    <a:pt x="15" y="23"/>
                    <a:pt x="14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61"/>
            <p:cNvSpPr>
              <a:spLocks/>
            </p:cNvSpPr>
            <p:nvPr/>
          </p:nvSpPr>
          <p:spPr bwMode="auto">
            <a:xfrm>
              <a:off x="1646238" y="3194051"/>
              <a:ext cx="41275" cy="60325"/>
            </a:xfrm>
            <a:custGeom>
              <a:avLst/>
              <a:gdLst>
                <a:gd name="T0" fmla="*/ 11 w 11"/>
                <a:gd name="T1" fmla="*/ 0 h 16"/>
                <a:gd name="T2" fmla="*/ 11 w 11"/>
                <a:gd name="T3" fmla="*/ 9 h 16"/>
                <a:gd name="T4" fmla="*/ 2 w 11"/>
                <a:gd name="T5" fmla="*/ 11 h 16"/>
                <a:gd name="T6" fmla="*/ 11 w 11"/>
                <a:gd name="T7" fmla="*/ 15 h 16"/>
                <a:gd name="T8" fmla="*/ 10 w 11"/>
                <a:gd name="T9" fmla="*/ 16 h 16"/>
                <a:gd name="T10" fmla="*/ 1 w 11"/>
                <a:gd name="T11" fmla="*/ 16 h 16"/>
                <a:gd name="T12" fmla="*/ 0 w 11"/>
                <a:gd name="T13" fmla="*/ 8 h 16"/>
                <a:gd name="T14" fmla="*/ 10 w 11"/>
                <a:gd name="T15" fmla="*/ 5 h 16"/>
                <a:gd name="T16" fmla="*/ 1 w 11"/>
                <a:gd name="T17" fmla="*/ 1 h 16"/>
                <a:gd name="T18" fmla="*/ 1 w 11"/>
                <a:gd name="T19" fmla="*/ 0 h 16"/>
                <a:gd name="T20" fmla="*/ 11 w 11"/>
                <a:gd name="T2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16">
                  <a:moveTo>
                    <a:pt x="11" y="0"/>
                  </a:moveTo>
                  <a:cubicBezTo>
                    <a:pt x="11" y="3"/>
                    <a:pt x="11" y="6"/>
                    <a:pt x="11" y="9"/>
                  </a:cubicBezTo>
                  <a:cubicBezTo>
                    <a:pt x="8" y="10"/>
                    <a:pt x="6" y="10"/>
                    <a:pt x="2" y="11"/>
                  </a:cubicBezTo>
                  <a:cubicBezTo>
                    <a:pt x="6" y="13"/>
                    <a:pt x="8" y="14"/>
                    <a:pt x="11" y="15"/>
                  </a:cubicBezTo>
                  <a:cubicBezTo>
                    <a:pt x="11" y="15"/>
                    <a:pt x="10" y="16"/>
                    <a:pt x="10" y="16"/>
                  </a:cubicBezTo>
                  <a:cubicBezTo>
                    <a:pt x="7" y="16"/>
                    <a:pt x="5" y="16"/>
                    <a:pt x="1" y="16"/>
                  </a:cubicBezTo>
                  <a:cubicBezTo>
                    <a:pt x="1" y="14"/>
                    <a:pt x="1" y="11"/>
                    <a:pt x="0" y="8"/>
                  </a:cubicBezTo>
                  <a:cubicBezTo>
                    <a:pt x="3" y="7"/>
                    <a:pt x="5" y="6"/>
                    <a:pt x="10" y="5"/>
                  </a:cubicBezTo>
                  <a:cubicBezTo>
                    <a:pt x="6" y="3"/>
                    <a:pt x="3" y="2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4" y="0"/>
                    <a:pt x="7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62"/>
            <p:cNvSpPr>
              <a:spLocks noEditPoints="1"/>
            </p:cNvSpPr>
            <p:nvPr/>
          </p:nvSpPr>
          <p:spPr bwMode="auto">
            <a:xfrm>
              <a:off x="2068513" y="2320926"/>
              <a:ext cx="342900" cy="266700"/>
            </a:xfrm>
            <a:custGeom>
              <a:avLst/>
              <a:gdLst>
                <a:gd name="T0" fmla="*/ 45 w 91"/>
                <a:gd name="T1" fmla="*/ 0 h 71"/>
                <a:gd name="T2" fmla="*/ 71 w 91"/>
                <a:gd name="T3" fmla="*/ 0 h 71"/>
                <a:gd name="T4" fmla="*/ 80 w 91"/>
                <a:gd name="T5" fmla="*/ 5 h 71"/>
                <a:gd name="T6" fmla="*/ 72 w 91"/>
                <a:gd name="T7" fmla="*/ 57 h 71"/>
                <a:gd name="T8" fmla="*/ 18 w 91"/>
                <a:gd name="T9" fmla="*/ 57 h 71"/>
                <a:gd name="T10" fmla="*/ 11 w 91"/>
                <a:gd name="T11" fmla="*/ 4 h 71"/>
                <a:gd name="T12" fmla="*/ 19 w 91"/>
                <a:gd name="T13" fmla="*/ 0 h 71"/>
                <a:gd name="T14" fmla="*/ 45 w 91"/>
                <a:gd name="T15" fmla="*/ 0 h 71"/>
                <a:gd name="T16" fmla="*/ 46 w 91"/>
                <a:gd name="T17" fmla="*/ 3 h 71"/>
                <a:gd name="T18" fmla="*/ 21 w 91"/>
                <a:gd name="T19" fmla="*/ 3 h 71"/>
                <a:gd name="T20" fmla="*/ 13 w 91"/>
                <a:gd name="T21" fmla="*/ 8 h 71"/>
                <a:gd name="T22" fmla="*/ 21 w 91"/>
                <a:gd name="T23" fmla="*/ 55 h 71"/>
                <a:gd name="T24" fmla="*/ 70 w 91"/>
                <a:gd name="T25" fmla="*/ 55 h 71"/>
                <a:gd name="T26" fmla="*/ 78 w 91"/>
                <a:gd name="T27" fmla="*/ 8 h 71"/>
                <a:gd name="T28" fmla="*/ 70 w 91"/>
                <a:gd name="T29" fmla="*/ 3 h 71"/>
                <a:gd name="T30" fmla="*/ 46 w 91"/>
                <a:gd name="T31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1" h="71">
                  <a:moveTo>
                    <a:pt x="45" y="0"/>
                  </a:moveTo>
                  <a:cubicBezTo>
                    <a:pt x="54" y="0"/>
                    <a:pt x="62" y="0"/>
                    <a:pt x="71" y="0"/>
                  </a:cubicBezTo>
                  <a:cubicBezTo>
                    <a:pt x="74" y="0"/>
                    <a:pt x="78" y="2"/>
                    <a:pt x="80" y="5"/>
                  </a:cubicBezTo>
                  <a:cubicBezTo>
                    <a:pt x="91" y="21"/>
                    <a:pt x="87" y="44"/>
                    <a:pt x="72" y="57"/>
                  </a:cubicBezTo>
                  <a:cubicBezTo>
                    <a:pt x="57" y="71"/>
                    <a:pt x="33" y="71"/>
                    <a:pt x="18" y="57"/>
                  </a:cubicBezTo>
                  <a:cubicBezTo>
                    <a:pt x="3" y="43"/>
                    <a:pt x="0" y="20"/>
                    <a:pt x="11" y="4"/>
                  </a:cubicBezTo>
                  <a:cubicBezTo>
                    <a:pt x="13" y="2"/>
                    <a:pt x="16" y="0"/>
                    <a:pt x="19" y="0"/>
                  </a:cubicBezTo>
                  <a:cubicBezTo>
                    <a:pt x="27" y="0"/>
                    <a:pt x="36" y="0"/>
                    <a:pt x="45" y="0"/>
                  </a:cubicBezTo>
                  <a:close/>
                  <a:moveTo>
                    <a:pt x="46" y="3"/>
                  </a:moveTo>
                  <a:cubicBezTo>
                    <a:pt x="38" y="3"/>
                    <a:pt x="29" y="3"/>
                    <a:pt x="21" y="3"/>
                  </a:cubicBezTo>
                  <a:cubicBezTo>
                    <a:pt x="18" y="3"/>
                    <a:pt x="15" y="5"/>
                    <a:pt x="13" y="8"/>
                  </a:cubicBezTo>
                  <a:cubicBezTo>
                    <a:pt x="3" y="23"/>
                    <a:pt x="7" y="43"/>
                    <a:pt x="21" y="55"/>
                  </a:cubicBezTo>
                  <a:cubicBezTo>
                    <a:pt x="35" y="67"/>
                    <a:pt x="56" y="67"/>
                    <a:pt x="70" y="55"/>
                  </a:cubicBezTo>
                  <a:cubicBezTo>
                    <a:pt x="84" y="43"/>
                    <a:pt x="87" y="22"/>
                    <a:pt x="78" y="8"/>
                  </a:cubicBezTo>
                  <a:cubicBezTo>
                    <a:pt x="76" y="5"/>
                    <a:pt x="73" y="3"/>
                    <a:pt x="70" y="3"/>
                  </a:cubicBezTo>
                  <a:cubicBezTo>
                    <a:pt x="62" y="3"/>
                    <a:pt x="54" y="3"/>
                    <a:pt x="4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63"/>
            <p:cNvSpPr>
              <a:spLocks noEditPoints="1"/>
            </p:cNvSpPr>
            <p:nvPr/>
          </p:nvSpPr>
          <p:spPr bwMode="auto">
            <a:xfrm>
              <a:off x="1270000" y="2312988"/>
              <a:ext cx="66675" cy="68263"/>
            </a:xfrm>
            <a:custGeom>
              <a:avLst/>
              <a:gdLst>
                <a:gd name="T0" fmla="*/ 0 w 18"/>
                <a:gd name="T1" fmla="*/ 7 h 18"/>
                <a:gd name="T2" fmla="*/ 10 w 18"/>
                <a:gd name="T3" fmla="*/ 1 h 18"/>
                <a:gd name="T4" fmla="*/ 18 w 18"/>
                <a:gd name="T5" fmla="*/ 8 h 18"/>
                <a:gd name="T6" fmla="*/ 10 w 18"/>
                <a:gd name="T7" fmla="*/ 17 h 18"/>
                <a:gd name="T8" fmla="*/ 0 w 18"/>
                <a:gd name="T9" fmla="*/ 11 h 18"/>
                <a:gd name="T10" fmla="*/ 0 w 18"/>
                <a:gd name="T11" fmla="*/ 7 h 18"/>
                <a:gd name="T12" fmla="*/ 18 w 18"/>
                <a:gd name="T13" fmla="*/ 9 h 18"/>
                <a:gd name="T14" fmla="*/ 10 w 18"/>
                <a:gd name="T15" fmla="*/ 4 h 18"/>
                <a:gd name="T16" fmla="*/ 5 w 18"/>
                <a:gd name="T17" fmla="*/ 8 h 18"/>
                <a:gd name="T18" fmla="*/ 9 w 18"/>
                <a:gd name="T19" fmla="*/ 14 h 18"/>
                <a:gd name="T20" fmla="*/ 18 w 18"/>
                <a:gd name="T21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8">
                  <a:moveTo>
                    <a:pt x="0" y="7"/>
                  </a:moveTo>
                  <a:cubicBezTo>
                    <a:pt x="3" y="5"/>
                    <a:pt x="6" y="1"/>
                    <a:pt x="10" y="1"/>
                  </a:cubicBezTo>
                  <a:cubicBezTo>
                    <a:pt x="15" y="0"/>
                    <a:pt x="18" y="3"/>
                    <a:pt x="18" y="8"/>
                  </a:cubicBezTo>
                  <a:cubicBezTo>
                    <a:pt x="18" y="14"/>
                    <a:pt x="15" y="18"/>
                    <a:pt x="10" y="17"/>
                  </a:cubicBezTo>
                  <a:cubicBezTo>
                    <a:pt x="6" y="17"/>
                    <a:pt x="3" y="13"/>
                    <a:pt x="0" y="11"/>
                  </a:cubicBezTo>
                  <a:cubicBezTo>
                    <a:pt x="0" y="9"/>
                    <a:pt x="0" y="8"/>
                    <a:pt x="0" y="7"/>
                  </a:cubicBezTo>
                  <a:close/>
                  <a:moveTo>
                    <a:pt x="18" y="9"/>
                  </a:moveTo>
                  <a:cubicBezTo>
                    <a:pt x="14" y="6"/>
                    <a:pt x="12" y="4"/>
                    <a:pt x="10" y="4"/>
                  </a:cubicBezTo>
                  <a:cubicBezTo>
                    <a:pt x="8" y="4"/>
                    <a:pt x="5" y="7"/>
                    <a:pt x="5" y="8"/>
                  </a:cubicBezTo>
                  <a:cubicBezTo>
                    <a:pt x="5" y="10"/>
                    <a:pt x="8" y="14"/>
                    <a:pt x="9" y="14"/>
                  </a:cubicBezTo>
                  <a:cubicBezTo>
                    <a:pt x="11" y="14"/>
                    <a:pt x="14" y="11"/>
                    <a:pt x="1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64"/>
            <p:cNvSpPr>
              <a:spLocks noEditPoints="1"/>
            </p:cNvSpPr>
            <p:nvPr/>
          </p:nvSpPr>
          <p:spPr bwMode="auto">
            <a:xfrm>
              <a:off x="2670175" y="1804988"/>
              <a:ext cx="339725" cy="334963"/>
            </a:xfrm>
            <a:custGeom>
              <a:avLst/>
              <a:gdLst>
                <a:gd name="T0" fmla="*/ 46 w 90"/>
                <a:gd name="T1" fmla="*/ 0 h 89"/>
                <a:gd name="T2" fmla="*/ 90 w 90"/>
                <a:gd name="T3" fmla="*/ 45 h 89"/>
                <a:gd name="T4" fmla="*/ 45 w 90"/>
                <a:gd name="T5" fmla="*/ 89 h 89"/>
                <a:gd name="T6" fmla="*/ 1 w 90"/>
                <a:gd name="T7" fmla="*/ 44 h 89"/>
                <a:gd name="T8" fmla="*/ 46 w 90"/>
                <a:gd name="T9" fmla="*/ 0 h 89"/>
                <a:gd name="T10" fmla="*/ 45 w 90"/>
                <a:gd name="T11" fmla="*/ 3 h 89"/>
                <a:gd name="T12" fmla="*/ 4 w 90"/>
                <a:gd name="T13" fmla="*/ 45 h 89"/>
                <a:gd name="T14" fmla="*/ 45 w 90"/>
                <a:gd name="T15" fmla="*/ 86 h 89"/>
                <a:gd name="T16" fmla="*/ 87 w 90"/>
                <a:gd name="T17" fmla="*/ 44 h 89"/>
                <a:gd name="T18" fmla="*/ 45 w 90"/>
                <a:gd name="T19" fmla="*/ 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9">
                  <a:moveTo>
                    <a:pt x="46" y="0"/>
                  </a:moveTo>
                  <a:cubicBezTo>
                    <a:pt x="71" y="1"/>
                    <a:pt x="90" y="20"/>
                    <a:pt x="90" y="45"/>
                  </a:cubicBezTo>
                  <a:cubicBezTo>
                    <a:pt x="90" y="69"/>
                    <a:pt x="70" y="89"/>
                    <a:pt x="45" y="89"/>
                  </a:cubicBezTo>
                  <a:cubicBezTo>
                    <a:pt x="21" y="89"/>
                    <a:pt x="0" y="68"/>
                    <a:pt x="1" y="44"/>
                  </a:cubicBezTo>
                  <a:cubicBezTo>
                    <a:pt x="2" y="19"/>
                    <a:pt x="22" y="0"/>
                    <a:pt x="46" y="0"/>
                  </a:cubicBezTo>
                  <a:close/>
                  <a:moveTo>
                    <a:pt x="45" y="3"/>
                  </a:moveTo>
                  <a:cubicBezTo>
                    <a:pt x="22" y="3"/>
                    <a:pt x="4" y="22"/>
                    <a:pt x="4" y="45"/>
                  </a:cubicBezTo>
                  <a:cubicBezTo>
                    <a:pt x="5" y="67"/>
                    <a:pt x="23" y="86"/>
                    <a:pt x="45" y="86"/>
                  </a:cubicBezTo>
                  <a:cubicBezTo>
                    <a:pt x="68" y="86"/>
                    <a:pt x="87" y="67"/>
                    <a:pt x="87" y="44"/>
                  </a:cubicBezTo>
                  <a:cubicBezTo>
                    <a:pt x="87" y="21"/>
                    <a:pt x="68" y="3"/>
                    <a:pt x="4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65"/>
            <p:cNvSpPr>
              <a:spLocks/>
            </p:cNvSpPr>
            <p:nvPr/>
          </p:nvSpPr>
          <p:spPr bwMode="auto">
            <a:xfrm>
              <a:off x="3167063" y="2271713"/>
              <a:ext cx="46038" cy="74613"/>
            </a:xfrm>
            <a:custGeom>
              <a:avLst/>
              <a:gdLst>
                <a:gd name="T0" fmla="*/ 1 w 12"/>
                <a:gd name="T1" fmla="*/ 20 h 20"/>
                <a:gd name="T2" fmla="*/ 12 w 12"/>
                <a:gd name="T3" fmla="*/ 0 h 20"/>
                <a:gd name="T4" fmla="*/ 1 w 12"/>
                <a:gd name="T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20">
                  <a:moveTo>
                    <a:pt x="1" y="20"/>
                  </a:moveTo>
                  <a:cubicBezTo>
                    <a:pt x="0" y="10"/>
                    <a:pt x="4" y="2"/>
                    <a:pt x="12" y="0"/>
                  </a:cubicBezTo>
                  <a:cubicBezTo>
                    <a:pt x="8" y="6"/>
                    <a:pt x="5" y="13"/>
                    <a:pt x="1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66"/>
            <p:cNvSpPr>
              <a:spLocks/>
            </p:cNvSpPr>
            <p:nvPr/>
          </p:nvSpPr>
          <p:spPr bwMode="auto">
            <a:xfrm>
              <a:off x="3005138" y="2455863"/>
              <a:ext cx="46038" cy="49213"/>
            </a:xfrm>
            <a:custGeom>
              <a:avLst/>
              <a:gdLst>
                <a:gd name="T0" fmla="*/ 1 w 12"/>
                <a:gd name="T1" fmla="*/ 13 h 13"/>
                <a:gd name="T2" fmla="*/ 12 w 12"/>
                <a:gd name="T3" fmla="*/ 1 h 13"/>
                <a:gd name="T4" fmla="*/ 1 w 12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3">
                  <a:moveTo>
                    <a:pt x="1" y="13"/>
                  </a:moveTo>
                  <a:cubicBezTo>
                    <a:pt x="0" y="4"/>
                    <a:pt x="5" y="0"/>
                    <a:pt x="12" y="1"/>
                  </a:cubicBezTo>
                  <a:cubicBezTo>
                    <a:pt x="9" y="5"/>
                    <a:pt x="5" y="9"/>
                    <a:pt x="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67"/>
            <p:cNvSpPr>
              <a:spLocks/>
            </p:cNvSpPr>
            <p:nvPr/>
          </p:nvSpPr>
          <p:spPr bwMode="auto">
            <a:xfrm>
              <a:off x="3408363" y="2455863"/>
              <a:ext cx="46038" cy="52388"/>
            </a:xfrm>
            <a:custGeom>
              <a:avLst/>
              <a:gdLst>
                <a:gd name="T0" fmla="*/ 0 w 12"/>
                <a:gd name="T1" fmla="*/ 14 h 14"/>
                <a:gd name="T2" fmla="*/ 12 w 12"/>
                <a:gd name="T3" fmla="*/ 1 h 14"/>
                <a:gd name="T4" fmla="*/ 0 w 12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4">
                  <a:moveTo>
                    <a:pt x="0" y="14"/>
                  </a:moveTo>
                  <a:cubicBezTo>
                    <a:pt x="2" y="3"/>
                    <a:pt x="5" y="0"/>
                    <a:pt x="12" y="1"/>
                  </a:cubicBezTo>
                  <a:cubicBezTo>
                    <a:pt x="9" y="5"/>
                    <a:pt x="5" y="9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68"/>
            <p:cNvSpPr>
              <a:spLocks/>
            </p:cNvSpPr>
            <p:nvPr/>
          </p:nvSpPr>
          <p:spPr bwMode="auto">
            <a:xfrm>
              <a:off x="3209925" y="2057401"/>
              <a:ext cx="44450" cy="41275"/>
            </a:xfrm>
            <a:custGeom>
              <a:avLst/>
              <a:gdLst>
                <a:gd name="T0" fmla="*/ 1 w 12"/>
                <a:gd name="T1" fmla="*/ 11 h 11"/>
                <a:gd name="T2" fmla="*/ 12 w 12"/>
                <a:gd name="T3" fmla="*/ 0 h 11"/>
                <a:gd name="T4" fmla="*/ 1 w 12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1">
                  <a:moveTo>
                    <a:pt x="1" y="11"/>
                  </a:moveTo>
                  <a:cubicBezTo>
                    <a:pt x="0" y="4"/>
                    <a:pt x="3" y="0"/>
                    <a:pt x="12" y="0"/>
                  </a:cubicBezTo>
                  <a:cubicBezTo>
                    <a:pt x="8" y="4"/>
                    <a:pt x="5" y="7"/>
                    <a:pt x="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69"/>
            <p:cNvSpPr>
              <a:spLocks noEditPoints="1"/>
            </p:cNvSpPr>
            <p:nvPr/>
          </p:nvSpPr>
          <p:spPr bwMode="auto">
            <a:xfrm>
              <a:off x="1970088" y="4098926"/>
              <a:ext cx="255588" cy="149225"/>
            </a:xfrm>
            <a:custGeom>
              <a:avLst/>
              <a:gdLst>
                <a:gd name="T0" fmla="*/ 33 w 68"/>
                <a:gd name="T1" fmla="*/ 40 h 40"/>
                <a:gd name="T2" fmla="*/ 10 w 68"/>
                <a:gd name="T3" fmla="*/ 40 h 40"/>
                <a:gd name="T4" fmla="*/ 3 w 68"/>
                <a:gd name="T5" fmla="*/ 28 h 40"/>
                <a:gd name="T6" fmla="*/ 6 w 68"/>
                <a:gd name="T7" fmla="*/ 23 h 40"/>
                <a:gd name="T8" fmla="*/ 45 w 68"/>
                <a:gd name="T9" fmla="*/ 2 h 40"/>
                <a:gd name="T10" fmla="*/ 52 w 68"/>
                <a:gd name="T11" fmla="*/ 6 h 40"/>
                <a:gd name="T12" fmla="*/ 65 w 68"/>
                <a:gd name="T13" fmla="*/ 28 h 40"/>
                <a:gd name="T14" fmla="*/ 57 w 68"/>
                <a:gd name="T15" fmla="*/ 40 h 40"/>
                <a:gd name="T16" fmla="*/ 33 w 68"/>
                <a:gd name="T17" fmla="*/ 40 h 40"/>
                <a:gd name="T18" fmla="*/ 34 w 68"/>
                <a:gd name="T19" fmla="*/ 37 h 40"/>
                <a:gd name="T20" fmla="*/ 56 w 68"/>
                <a:gd name="T21" fmla="*/ 37 h 40"/>
                <a:gd name="T22" fmla="*/ 61 w 68"/>
                <a:gd name="T23" fmla="*/ 28 h 40"/>
                <a:gd name="T24" fmla="*/ 49 w 68"/>
                <a:gd name="T25" fmla="*/ 8 h 40"/>
                <a:gd name="T26" fmla="*/ 44 w 68"/>
                <a:gd name="T27" fmla="*/ 5 h 40"/>
                <a:gd name="T28" fmla="*/ 24 w 68"/>
                <a:gd name="T29" fmla="*/ 5 h 40"/>
                <a:gd name="T30" fmla="*/ 18 w 68"/>
                <a:gd name="T31" fmla="*/ 8 h 40"/>
                <a:gd name="T32" fmla="*/ 7 w 68"/>
                <a:gd name="T33" fmla="*/ 28 h 40"/>
                <a:gd name="T34" fmla="*/ 12 w 68"/>
                <a:gd name="T35" fmla="*/ 37 h 40"/>
                <a:gd name="T36" fmla="*/ 34 w 68"/>
                <a:gd name="T37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40">
                  <a:moveTo>
                    <a:pt x="33" y="40"/>
                  </a:moveTo>
                  <a:cubicBezTo>
                    <a:pt x="26" y="40"/>
                    <a:pt x="18" y="40"/>
                    <a:pt x="10" y="40"/>
                  </a:cubicBezTo>
                  <a:cubicBezTo>
                    <a:pt x="3" y="40"/>
                    <a:pt x="0" y="34"/>
                    <a:pt x="3" y="28"/>
                  </a:cubicBezTo>
                  <a:cubicBezTo>
                    <a:pt x="4" y="26"/>
                    <a:pt x="5" y="25"/>
                    <a:pt x="6" y="23"/>
                  </a:cubicBezTo>
                  <a:cubicBezTo>
                    <a:pt x="19" y="0"/>
                    <a:pt x="19" y="0"/>
                    <a:pt x="45" y="2"/>
                  </a:cubicBezTo>
                  <a:cubicBezTo>
                    <a:pt x="47" y="2"/>
                    <a:pt x="51" y="4"/>
                    <a:pt x="52" y="6"/>
                  </a:cubicBezTo>
                  <a:cubicBezTo>
                    <a:pt x="56" y="13"/>
                    <a:pt x="60" y="20"/>
                    <a:pt x="65" y="28"/>
                  </a:cubicBezTo>
                  <a:cubicBezTo>
                    <a:pt x="68" y="34"/>
                    <a:pt x="65" y="40"/>
                    <a:pt x="57" y="40"/>
                  </a:cubicBezTo>
                  <a:cubicBezTo>
                    <a:pt x="49" y="40"/>
                    <a:pt x="41" y="40"/>
                    <a:pt x="33" y="40"/>
                  </a:cubicBezTo>
                  <a:close/>
                  <a:moveTo>
                    <a:pt x="34" y="37"/>
                  </a:moveTo>
                  <a:cubicBezTo>
                    <a:pt x="41" y="37"/>
                    <a:pt x="49" y="37"/>
                    <a:pt x="56" y="37"/>
                  </a:cubicBezTo>
                  <a:cubicBezTo>
                    <a:pt x="62" y="37"/>
                    <a:pt x="64" y="34"/>
                    <a:pt x="61" y="28"/>
                  </a:cubicBezTo>
                  <a:cubicBezTo>
                    <a:pt x="58" y="22"/>
                    <a:pt x="54" y="15"/>
                    <a:pt x="49" y="8"/>
                  </a:cubicBezTo>
                  <a:cubicBezTo>
                    <a:pt x="48" y="6"/>
                    <a:pt x="46" y="5"/>
                    <a:pt x="44" y="5"/>
                  </a:cubicBezTo>
                  <a:cubicBezTo>
                    <a:pt x="37" y="4"/>
                    <a:pt x="31" y="4"/>
                    <a:pt x="24" y="5"/>
                  </a:cubicBezTo>
                  <a:cubicBezTo>
                    <a:pt x="22" y="5"/>
                    <a:pt x="20" y="6"/>
                    <a:pt x="18" y="8"/>
                  </a:cubicBezTo>
                  <a:cubicBezTo>
                    <a:pt x="14" y="15"/>
                    <a:pt x="10" y="21"/>
                    <a:pt x="7" y="28"/>
                  </a:cubicBezTo>
                  <a:cubicBezTo>
                    <a:pt x="4" y="34"/>
                    <a:pt x="6" y="37"/>
                    <a:pt x="12" y="37"/>
                  </a:cubicBezTo>
                  <a:cubicBezTo>
                    <a:pt x="19" y="37"/>
                    <a:pt x="27" y="37"/>
                    <a:pt x="34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70"/>
            <p:cNvSpPr>
              <a:spLocks noEditPoints="1"/>
            </p:cNvSpPr>
            <p:nvPr/>
          </p:nvSpPr>
          <p:spPr bwMode="auto">
            <a:xfrm>
              <a:off x="3054350" y="3051176"/>
              <a:ext cx="257175" cy="153988"/>
            </a:xfrm>
            <a:custGeom>
              <a:avLst/>
              <a:gdLst>
                <a:gd name="T0" fmla="*/ 34 w 68"/>
                <a:gd name="T1" fmla="*/ 41 h 41"/>
                <a:gd name="T2" fmla="*/ 10 w 68"/>
                <a:gd name="T3" fmla="*/ 41 h 41"/>
                <a:gd name="T4" fmla="*/ 3 w 68"/>
                <a:gd name="T5" fmla="*/ 29 h 41"/>
                <a:gd name="T6" fmla="*/ 6 w 68"/>
                <a:gd name="T7" fmla="*/ 23 h 41"/>
                <a:gd name="T8" fmla="*/ 45 w 68"/>
                <a:gd name="T9" fmla="*/ 2 h 41"/>
                <a:gd name="T10" fmla="*/ 52 w 68"/>
                <a:gd name="T11" fmla="*/ 7 h 41"/>
                <a:gd name="T12" fmla="*/ 65 w 68"/>
                <a:gd name="T13" fmla="*/ 28 h 41"/>
                <a:gd name="T14" fmla="*/ 57 w 68"/>
                <a:gd name="T15" fmla="*/ 41 h 41"/>
                <a:gd name="T16" fmla="*/ 34 w 68"/>
                <a:gd name="T17" fmla="*/ 41 h 41"/>
                <a:gd name="T18" fmla="*/ 34 w 68"/>
                <a:gd name="T19" fmla="*/ 37 h 41"/>
                <a:gd name="T20" fmla="*/ 57 w 68"/>
                <a:gd name="T21" fmla="*/ 37 h 41"/>
                <a:gd name="T22" fmla="*/ 62 w 68"/>
                <a:gd name="T23" fmla="*/ 29 h 41"/>
                <a:gd name="T24" fmla="*/ 50 w 68"/>
                <a:gd name="T25" fmla="*/ 9 h 41"/>
                <a:gd name="T26" fmla="*/ 43 w 68"/>
                <a:gd name="T27" fmla="*/ 5 h 41"/>
                <a:gd name="T28" fmla="*/ 10 w 68"/>
                <a:gd name="T29" fmla="*/ 23 h 41"/>
                <a:gd name="T30" fmla="*/ 7 w 68"/>
                <a:gd name="T31" fmla="*/ 28 h 41"/>
                <a:gd name="T32" fmla="*/ 12 w 68"/>
                <a:gd name="T33" fmla="*/ 37 h 41"/>
                <a:gd name="T34" fmla="*/ 34 w 68"/>
                <a:gd name="T35" fmla="*/ 3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41">
                  <a:moveTo>
                    <a:pt x="34" y="41"/>
                  </a:moveTo>
                  <a:cubicBezTo>
                    <a:pt x="26" y="41"/>
                    <a:pt x="18" y="41"/>
                    <a:pt x="10" y="41"/>
                  </a:cubicBezTo>
                  <a:cubicBezTo>
                    <a:pt x="3" y="40"/>
                    <a:pt x="0" y="34"/>
                    <a:pt x="3" y="29"/>
                  </a:cubicBezTo>
                  <a:cubicBezTo>
                    <a:pt x="4" y="27"/>
                    <a:pt x="5" y="25"/>
                    <a:pt x="6" y="23"/>
                  </a:cubicBezTo>
                  <a:cubicBezTo>
                    <a:pt x="19" y="1"/>
                    <a:pt x="19" y="0"/>
                    <a:pt x="45" y="2"/>
                  </a:cubicBezTo>
                  <a:cubicBezTo>
                    <a:pt x="48" y="2"/>
                    <a:pt x="51" y="4"/>
                    <a:pt x="52" y="7"/>
                  </a:cubicBezTo>
                  <a:cubicBezTo>
                    <a:pt x="57" y="13"/>
                    <a:pt x="61" y="21"/>
                    <a:pt x="65" y="28"/>
                  </a:cubicBezTo>
                  <a:cubicBezTo>
                    <a:pt x="68" y="35"/>
                    <a:pt x="65" y="40"/>
                    <a:pt x="57" y="41"/>
                  </a:cubicBezTo>
                  <a:cubicBezTo>
                    <a:pt x="49" y="41"/>
                    <a:pt x="42" y="41"/>
                    <a:pt x="34" y="41"/>
                  </a:cubicBezTo>
                  <a:close/>
                  <a:moveTo>
                    <a:pt x="34" y="37"/>
                  </a:moveTo>
                  <a:cubicBezTo>
                    <a:pt x="41" y="37"/>
                    <a:pt x="49" y="38"/>
                    <a:pt x="57" y="37"/>
                  </a:cubicBezTo>
                  <a:cubicBezTo>
                    <a:pt x="62" y="37"/>
                    <a:pt x="64" y="34"/>
                    <a:pt x="62" y="29"/>
                  </a:cubicBezTo>
                  <a:cubicBezTo>
                    <a:pt x="58" y="22"/>
                    <a:pt x="54" y="15"/>
                    <a:pt x="50" y="9"/>
                  </a:cubicBezTo>
                  <a:cubicBezTo>
                    <a:pt x="48" y="7"/>
                    <a:pt x="46" y="5"/>
                    <a:pt x="43" y="5"/>
                  </a:cubicBezTo>
                  <a:cubicBezTo>
                    <a:pt x="21" y="4"/>
                    <a:pt x="21" y="4"/>
                    <a:pt x="10" y="23"/>
                  </a:cubicBezTo>
                  <a:cubicBezTo>
                    <a:pt x="9" y="25"/>
                    <a:pt x="8" y="26"/>
                    <a:pt x="7" y="28"/>
                  </a:cubicBezTo>
                  <a:cubicBezTo>
                    <a:pt x="4" y="34"/>
                    <a:pt x="5" y="37"/>
                    <a:pt x="12" y="37"/>
                  </a:cubicBezTo>
                  <a:cubicBezTo>
                    <a:pt x="19" y="38"/>
                    <a:pt x="27" y="37"/>
                    <a:pt x="34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71"/>
            <p:cNvSpPr>
              <a:spLocks noEditPoints="1"/>
            </p:cNvSpPr>
            <p:nvPr/>
          </p:nvSpPr>
          <p:spPr bwMode="auto">
            <a:xfrm>
              <a:off x="2609850" y="2697163"/>
              <a:ext cx="365125" cy="158750"/>
            </a:xfrm>
            <a:custGeom>
              <a:avLst/>
              <a:gdLst>
                <a:gd name="T0" fmla="*/ 49 w 97"/>
                <a:gd name="T1" fmla="*/ 3 h 42"/>
                <a:gd name="T2" fmla="*/ 53 w 97"/>
                <a:gd name="T3" fmla="*/ 3 h 42"/>
                <a:gd name="T4" fmla="*/ 94 w 97"/>
                <a:gd name="T5" fmla="*/ 29 h 42"/>
                <a:gd name="T6" fmla="*/ 87 w 97"/>
                <a:gd name="T7" fmla="*/ 42 h 42"/>
                <a:gd name="T8" fmla="*/ 14 w 97"/>
                <a:gd name="T9" fmla="*/ 42 h 42"/>
                <a:gd name="T10" fmla="*/ 5 w 97"/>
                <a:gd name="T11" fmla="*/ 28 h 42"/>
                <a:gd name="T12" fmla="*/ 19 w 97"/>
                <a:gd name="T13" fmla="*/ 4 h 42"/>
                <a:gd name="T14" fmla="*/ 46 w 97"/>
                <a:gd name="T15" fmla="*/ 3 h 42"/>
                <a:gd name="T16" fmla="*/ 49 w 97"/>
                <a:gd name="T17" fmla="*/ 3 h 42"/>
                <a:gd name="T18" fmla="*/ 72 w 97"/>
                <a:gd name="T19" fmla="*/ 38 h 42"/>
                <a:gd name="T20" fmla="*/ 79 w 97"/>
                <a:gd name="T21" fmla="*/ 38 h 42"/>
                <a:gd name="T22" fmla="*/ 85 w 97"/>
                <a:gd name="T23" fmla="*/ 38 h 42"/>
                <a:gd name="T24" fmla="*/ 90 w 97"/>
                <a:gd name="T25" fmla="*/ 29 h 42"/>
                <a:gd name="T26" fmla="*/ 80 w 97"/>
                <a:gd name="T27" fmla="*/ 11 h 42"/>
                <a:gd name="T28" fmla="*/ 72 w 97"/>
                <a:gd name="T29" fmla="*/ 6 h 42"/>
                <a:gd name="T30" fmla="*/ 45 w 97"/>
                <a:gd name="T31" fmla="*/ 6 h 42"/>
                <a:gd name="T32" fmla="*/ 8 w 97"/>
                <a:gd name="T33" fmla="*/ 28 h 42"/>
                <a:gd name="T34" fmla="*/ 14 w 97"/>
                <a:gd name="T35" fmla="*/ 38 h 42"/>
                <a:gd name="T36" fmla="*/ 72 w 97"/>
                <a:gd name="T37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7" h="42">
                  <a:moveTo>
                    <a:pt x="49" y="3"/>
                  </a:moveTo>
                  <a:cubicBezTo>
                    <a:pt x="51" y="3"/>
                    <a:pt x="52" y="3"/>
                    <a:pt x="53" y="3"/>
                  </a:cubicBezTo>
                  <a:cubicBezTo>
                    <a:pt x="82" y="3"/>
                    <a:pt x="82" y="3"/>
                    <a:pt x="94" y="29"/>
                  </a:cubicBezTo>
                  <a:cubicBezTo>
                    <a:pt x="97" y="36"/>
                    <a:pt x="94" y="42"/>
                    <a:pt x="87" y="42"/>
                  </a:cubicBezTo>
                  <a:cubicBezTo>
                    <a:pt x="62" y="42"/>
                    <a:pt x="38" y="42"/>
                    <a:pt x="14" y="42"/>
                  </a:cubicBezTo>
                  <a:cubicBezTo>
                    <a:pt x="4" y="42"/>
                    <a:pt x="0" y="36"/>
                    <a:pt x="5" y="28"/>
                  </a:cubicBezTo>
                  <a:cubicBezTo>
                    <a:pt x="9" y="19"/>
                    <a:pt x="12" y="8"/>
                    <a:pt x="19" y="4"/>
                  </a:cubicBezTo>
                  <a:cubicBezTo>
                    <a:pt x="26" y="0"/>
                    <a:pt x="37" y="3"/>
                    <a:pt x="46" y="3"/>
                  </a:cubicBezTo>
                  <a:cubicBezTo>
                    <a:pt x="47" y="3"/>
                    <a:pt x="48" y="3"/>
                    <a:pt x="49" y="3"/>
                  </a:cubicBezTo>
                  <a:close/>
                  <a:moveTo>
                    <a:pt x="72" y="38"/>
                  </a:moveTo>
                  <a:cubicBezTo>
                    <a:pt x="75" y="38"/>
                    <a:pt x="77" y="38"/>
                    <a:pt x="79" y="38"/>
                  </a:cubicBezTo>
                  <a:cubicBezTo>
                    <a:pt x="81" y="38"/>
                    <a:pt x="83" y="38"/>
                    <a:pt x="85" y="38"/>
                  </a:cubicBezTo>
                  <a:cubicBezTo>
                    <a:pt x="92" y="37"/>
                    <a:pt x="93" y="35"/>
                    <a:pt x="90" y="29"/>
                  </a:cubicBezTo>
                  <a:cubicBezTo>
                    <a:pt x="87" y="23"/>
                    <a:pt x="84" y="17"/>
                    <a:pt x="80" y="11"/>
                  </a:cubicBezTo>
                  <a:cubicBezTo>
                    <a:pt x="79" y="8"/>
                    <a:pt x="75" y="6"/>
                    <a:pt x="72" y="6"/>
                  </a:cubicBezTo>
                  <a:cubicBezTo>
                    <a:pt x="63" y="5"/>
                    <a:pt x="54" y="7"/>
                    <a:pt x="45" y="6"/>
                  </a:cubicBezTo>
                  <a:cubicBezTo>
                    <a:pt x="26" y="2"/>
                    <a:pt x="14" y="10"/>
                    <a:pt x="8" y="28"/>
                  </a:cubicBezTo>
                  <a:cubicBezTo>
                    <a:pt x="5" y="36"/>
                    <a:pt x="6" y="38"/>
                    <a:pt x="14" y="38"/>
                  </a:cubicBezTo>
                  <a:cubicBezTo>
                    <a:pt x="34" y="38"/>
                    <a:pt x="53" y="38"/>
                    <a:pt x="72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72"/>
            <p:cNvSpPr>
              <a:spLocks noEditPoints="1"/>
            </p:cNvSpPr>
            <p:nvPr/>
          </p:nvSpPr>
          <p:spPr bwMode="auto">
            <a:xfrm>
              <a:off x="1597025" y="2490788"/>
              <a:ext cx="230188" cy="225425"/>
            </a:xfrm>
            <a:custGeom>
              <a:avLst/>
              <a:gdLst>
                <a:gd name="T0" fmla="*/ 61 w 61"/>
                <a:gd name="T1" fmla="*/ 0 h 60"/>
                <a:gd name="T2" fmla="*/ 60 w 61"/>
                <a:gd name="T3" fmla="*/ 54 h 60"/>
                <a:gd name="T4" fmla="*/ 55 w 61"/>
                <a:gd name="T5" fmla="*/ 59 h 60"/>
                <a:gd name="T6" fmla="*/ 7 w 61"/>
                <a:gd name="T7" fmla="*/ 59 h 60"/>
                <a:gd name="T8" fmla="*/ 1 w 61"/>
                <a:gd name="T9" fmla="*/ 53 h 60"/>
                <a:gd name="T10" fmla="*/ 1 w 61"/>
                <a:gd name="T11" fmla="*/ 0 h 60"/>
                <a:gd name="T12" fmla="*/ 61 w 61"/>
                <a:gd name="T13" fmla="*/ 0 h 60"/>
                <a:gd name="T14" fmla="*/ 4 w 61"/>
                <a:gd name="T15" fmla="*/ 3 h 60"/>
                <a:gd name="T16" fmla="*/ 4 w 61"/>
                <a:gd name="T17" fmla="*/ 52 h 60"/>
                <a:gd name="T18" fmla="*/ 8 w 61"/>
                <a:gd name="T19" fmla="*/ 56 h 60"/>
                <a:gd name="T20" fmla="*/ 53 w 61"/>
                <a:gd name="T21" fmla="*/ 56 h 60"/>
                <a:gd name="T22" fmla="*/ 57 w 61"/>
                <a:gd name="T23" fmla="*/ 53 h 60"/>
                <a:gd name="T24" fmla="*/ 58 w 61"/>
                <a:gd name="T25" fmla="*/ 3 h 60"/>
                <a:gd name="T26" fmla="*/ 4 w 61"/>
                <a:gd name="T27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60">
                  <a:moveTo>
                    <a:pt x="61" y="0"/>
                  </a:moveTo>
                  <a:cubicBezTo>
                    <a:pt x="61" y="18"/>
                    <a:pt x="61" y="36"/>
                    <a:pt x="60" y="54"/>
                  </a:cubicBezTo>
                  <a:cubicBezTo>
                    <a:pt x="60" y="56"/>
                    <a:pt x="57" y="59"/>
                    <a:pt x="55" y="59"/>
                  </a:cubicBezTo>
                  <a:cubicBezTo>
                    <a:pt x="39" y="60"/>
                    <a:pt x="23" y="60"/>
                    <a:pt x="7" y="59"/>
                  </a:cubicBezTo>
                  <a:cubicBezTo>
                    <a:pt x="5" y="59"/>
                    <a:pt x="1" y="55"/>
                    <a:pt x="1" y="53"/>
                  </a:cubicBezTo>
                  <a:cubicBezTo>
                    <a:pt x="0" y="36"/>
                    <a:pt x="1" y="18"/>
                    <a:pt x="1" y="0"/>
                  </a:cubicBezTo>
                  <a:cubicBezTo>
                    <a:pt x="21" y="0"/>
                    <a:pt x="40" y="0"/>
                    <a:pt x="61" y="0"/>
                  </a:cubicBezTo>
                  <a:close/>
                  <a:moveTo>
                    <a:pt x="4" y="3"/>
                  </a:moveTo>
                  <a:cubicBezTo>
                    <a:pt x="4" y="20"/>
                    <a:pt x="4" y="36"/>
                    <a:pt x="4" y="52"/>
                  </a:cubicBezTo>
                  <a:cubicBezTo>
                    <a:pt x="4" y="54"/>
                    <a:pt x="7" y="56"/>
                    <a:pt x="8" y="56"/>
                  </a:cubicBezTo>
                  <a:cubicBezTo>
                    <a:pt x="23" y="56"/>
                    <a:pt x="38" y="56"/>
                    <a:pt x="53" y="56"/>
                  </a:cubicBezTo>
                  <a:cubicBezTo>
                    <a:pt x="55" y="56"/>
                    <a:pt x="57" y="54"/>
                    <a:pt x="57" y="53"/>
                  </a:cubicBezTo>
                  <a:cubicBezTo>
                    <a:pt x="58" y="36"/>
                    <a:pt x="58" y="20"/>
                    <a:pt x="58" y="3"/>
                  </a:cubicBezTo>
                  <a:cubicBezTo>
                    <a:pt x="39" y="3"/>
                    <a:pt x="22" y="3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73"/>
            <p:cNvSpPr>
              <a:spLocks noEditPoints="1"/>
            </p:cNvSpPr>
            <p:nvPr/>
          </p:nvSpPr>
          <p:spPr bwMode="auto">
            <a:xfrm>
              <a:off x="2003425" y="1511301"/>
              <a:ext cx="493713" cy="496888"/>
            </a:xfrm>
            <a:custGeom>
              <a:avLst/>
              <a:gdLst>
                <a:gd name="T0" fmla="*/ 66 w 131"/>
                <a:gd name="T1" fmla="*/ 1 h 132"/>
                <a:gd name="T2" fmla="*/ 131 w 131"/>
                <a:gd name="T3" fmla="*/ 67 h 132"/>
                <a:gd name="T4" fmla="*/ 66 w 131"/>
                <a:gd name="T5" fmla="*/ 132 h 132"/>
                <a:gd name="T6" fmla="*/ 0 w 131"/>
                <a:gd name="T7" fmla="*/ 67 h 132"/>
                <a:gd name="T8" fmla="*/ 66 w 131"/>
                <a:gd name="T9" fmla="*/ 1 h 132"/>
                <a:gd name="T10" fmla="*/ 65 w 131"/>
                <a:gd name="T11" fmla="*/ 4 h 132"/>
                <a:gd name="T12" fmla="*/ 3 w 131"/>
                <a:gd name="T13" fmla="*/ 67 h 132"/>
                <a:gd name="T14" fmla="*/ 66 w 131"/>
                <a:gd name="T15" fmla="*/ 129 h 132"/>
                <a:gd name="T16" fmla="*/ 128 w 131"/>
                <a:gd name="T17" fmla="*/ 66 h 132"/>
                <a:gd name="T18" fmla="*/ 65 w 131"/>
                <a:gd name="T19" fmla="*/ 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132">
                  <a:moveTo>
                    <a:pt x="66" y="1"/>
                  </a:moveTo>
                  <a:cubicBezTo>
                    <a:pt x="102" y="0"/>
                    <a:pt x="131" y="30"/>
                    <a:pt x="131" y="67"/>
                  </a:cubicBezTo>
                  <a:cubicBezTo>
                    <a:pt x="131" y="103"/>
                    <a:pt x="102" y="132"/>
                    <a:pt x="66" y="132"/>
                  </a:cubicBezTo>
                  <a:cubicBezTo>
                    <a:pt x="29" y="132"/>
                    <a:pt x="0" y="103"/>
                    <a:pt x="0" y="67"/>
                  </a:cubicBezTo>
                  <a:cubicBezTo>
                    <a:pt x="0" y="30"/>
                    <a:pt x="29" y="1"/>
                    <a:pt x="66" y="1"/>
                  </a:cubicBezTo>
                  <a:close/>
                  <a:moveTo>
                    <a:pt x="65" y="4"/>
                  </a:moveTo>
                  <a:cubicBezTo>
                    <a:pt x="30" y="4"/>
                    <a:pt x="3" y="32"/>
                    <a:pt x="3" y="67"/>
                  </a:cubicBezTo>
                  <a:cubicBezTo>
                    <a:pt x="3" y="101"/>
                    <a:pt x="32" y="129"/>
                    <a:pt x="66" y="129"/>
                  </a:cubicBezTo>
                  <a:cubicBezTo>
                    <a:pt x="101" y="129"/>
                    <a:pt x="129" y="100"/>
                    <a:pt x="128" y="66"/>
                  </a:cubicBezTo>
                  <a:cubicBezTo>
                    <a:pt x="128" y="31"/>
                    <a:pt x="100" y="3"/>
                    <a:pt x="6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" name="Freeform 74"/>
            <p:cNvSpPr>
              <a:spLocks noEditPoints="1"/>
            </p:cNvSpPr>
            <p:nvPr/>
          </p:nvSpPr>
          <p:spPr bwMode="auto">
            <a:xfrm>
              <a:off x="2546350" y="3883026"/>
              <a:ext cx="342900" cy="268288"/>
            </a:xfrm>
            <a:custGeom>
              <a:avLst/>
              <a:gdLst>
                <a:gd name="T0" fmla="*/ 46 w 91"/>
                <a:gd name="T1" fmla="*/ 1 h 71"/>
                <a:gd name="T2" fmla="*/ 71 w 91"/>
                <a:gd name="T3" fmla="*/ 1 h 71"/>
                <a:gd name="T4" fmla="*/ 80 w 91"/>
                <a:gd name="T5" fmla="*/ 6 h 71"/>
                <a:gd name="T6" fmla="*/ 72 w 91"/>
                <a:gd name="T7" fmla="*/ 58 h 71"/>
                <a:gd name="T8" fmla="*/ 19 w 91"/>
                <a:gd name="T9" fmla="*/ 58 h 71"/>
                <a:gd name="T10" fmla="*/ 12 w 91"/>
                <a:gd name="T11" fmla="*/ 5 h 71"/>
                <a:gd name="T12" fmla="*/ 20 w 91"/>
                <a:gd name="T13" fmla="*/ 1 h 71"/>
                <a:gd name="T14" fmla="*/ 46 w 91"/>
                <a:gd name="T15" fmla="*/ 1 h 71"/>
                <a:gd name="T16" fmla="*/ 46 w 91"/>
                <a:gd name="T17" fmla="*/ 1 h 71"/>
                <a:gd name="T18" fmla="*/ 46 w 91"/>
                <a:gd name="T19" fmla="*/ 4 h 71"/>
                <a:gd name="T20" fmla="*/ 23 w 91"/>
                <a:gd name="T21" fmla="*/ 4 h 71"/>
                <a:gd name="T22" fmla="*/ 12 w 91"/>
                <a:gd name="T23" fmla="*/ 11 h 71"/>
                <a:gd name="T24" fmla="*/ 23 w 91"/>
                <a:gd name="T25" fmla="*/ 57 h 71"/>
                <a:gd name="T26" fmla="*/ 70 w 91"/>
                <a:gd name="T27" fmla="*/ 56 h 71"/>
                <a:gd name="T28" fmla="*/ 79 w 91"/>
                <a:gd name="T29" fmla="*/ 10 h 71"/>
                <a:gd name="T30" fmla="*/ 69 w 91"/>
                <a:gd name="T31" fmla="*/ 4 h 71"/>
                <a:gd name="T32" fmla="*/ 46 w 91"/>
                <a:gd name="T33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1" h="71">
                  <a:moveTo>
                    <a:pt x="46" y="1"/>
                  </a:moveTo>
                  <a:cubicBezTo>
                    <a:pt x="54" y="1"/>
                    <a:pt x="63" y="0"/>
                    <a:pt x="71" y="1"/>
                  </a:cubicBezTo>
                  <a:cubicBezTo>
                    <a:pt x="74" y="1"/>
                    <a:pt x="79" y="3"/>
                    <a:pt x="80" y="6"/>
                  </a:cubicBezTo>
                  <a:cubicBezTo>
                    <a:pt x="91" y="23"/>
                    <a:pt x="87" y="46"/>
                    <a:pt x="72" y="58"/>
                  </a:cubicBezTo>
                  <a:cubicBezTo>
                    <a:pt x="56" y="71"/>
                    <a:pt x="34" y="71"/>
                    <a:pt x="19" y="58"/>
                  </a:cubicBezTo>
                  <a:cubicBezTo>
                    <a:pt x="4" y="44"/>
                    <a:pt x="0" y="22"/>
                    <a:pt x="12" y="5"/>
                  </a:cubicBezTo>
                  <a:cubicBezTo>
                    <a:pt x="13" y="3"/>
                    <a:pt x="17" y="1"/>
                    <a:pt x="20" y="1"/>
                  </a:cubicBezTo>
                  <a:cubicBezTo>
                    <a:pt x="28" y="0"/>
                    <a:pt x="37" y="1"/>
                    <a:pt x="46" y="1"/>
                  </a:cubicBezTo>
                  <a:cubicBezTo>
                    <a:pt x="46" y="1"/>
                    <a:pt x="46" y="1"/>
                    <a:pt x="46" y="1"/>
                  </a:cubicBezTo>
                  <a:close/>
                  <a:moveTo>
                    <a:pt x="46" y="4"/>
                  </a:moveTo>
                  <a:cubicBezTo>
                    <a:pt x="38" y="4"/>
                    <a:pt x="30" y="4"/>
                    <a:pt x="23" y="4"/>
                  </a:cubicBezTo>
                  <a:cubicBezTo>
                    <a:pt x="17" y="3"/>
                    <a:pt x="14" y="6"/>
                    <a:pt x="12" y="11"/>
                  </a:cubicBezTo>
                  <a:cubicBezTo>
                    <a:pt x="4" y="27"/>
                    <a:pt x="9" y="46"/>
                    <a:pt x="23" y="57"/>
                  </a:cubicBezTo>
                  <a:cubicBezTo>
                    <a:pt x="37" y="68"/>
                    <a:pt x="56" y="67"/>
                    <a:pt x="70" y="56"/>
                  </a:cubicBezTo>
                  <a:cubicBezTo>
                    <a:pt x="83" y="44"/>
                    <a:pt x="87" y="25"/>
                    <a:pt x="79" y="10"/>
                  </a:cubicBezTo>
                  <a:cubicBezTo>
                    <a:pt x="77" y="7"/>
                    <a:pt x="73" y="4"/>
                    <a:pt x="69" y="4"/>
                  </a:cubicBezTo>
                  <a:cubicBezTo>
                    <a:pt x="62" y="3"/>
                    <a:pt x="54" y="4"/>
                    <a:pt x="4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Freeform 75"/>
            <p:cNvSpPr>
              <a:spLocks noEditPoints="1"/>
            </p:cNvSpPr>
            <p:nvPr/>
          </p:nvSpPr>
          <p:spPr bwMode="auto">
            <a:xfrm>
              <a:off x="2644775" y="3144838"/>
              <a:ext cx="66675" cy="334963"/>
            </a:xfrm>
            <a:custGeom>
              <a:avLst/>
              <a:gdLst>
                <a:gd name="T0" fmla="*/ 0 w 18"/>
                <a:gd name="T1" fmla="*/ 0 h 89"/>
                <a:gd name="T2" fmla="*/ 17 w 18"/>
                <a:gd name="T3" fmla="*/ 0 h 89"/>
                <a:gd name="T4" fmla="*/ 17 w 18"/>
                <a:gd name="T5" fmla="*/ 8 h 89"/>
                <a:gd name="T6" fmla="*/ 17 w 18"/>
                <a:gd name="T7" fmla="*/ 77 h 89"/>
                <a:gd name="T8" fmla="*/ 9 w 18"/>
                <a:gd name="T9" fmla="*/ 89 h 89"/>
                <a:gd name="T10" fmla="*/ 0 w 18"/>
                <a:gd name="T11" fmla="*/ 77 h 89"/>
                <a:gd name="T12" fmla="*/ 0 w 18"/>
                <a:gd name="T13" fmla="*/ 0 h 89"/>
                <a:gd name="T14" fmla="*/ 14 w 18"/>
                <a:gd name="T15" fmla="*/ 3 h 89"/>
                <a:gd name="T16" fmla="*/ 3 w 18"/>
                <a:gd name="T17" fmla="*/ 8 h 89"/>
                <a:gd name="T18" fmla="*/ 3 w 18"/>
                <a:gd name="T19" fmla="*/ 79 h 89"/>
                <a:gd name="T20" fmla="*/ 9 w 18"/>
                <a:gd name="T21" fmla="*/ 85 h 89"/>
                <a:gd name="T22" fmla="*/ 14 w 18"/>
                <a:gd name="T23" fmla="*/ 79 h 89"/>
                <a:gd name="T24" fmla="*/ 14 w 18"/>
                <a:gd name="T25" fmla="*/ 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89">
                  <a:moveTo>
                    <a:pt x="0" y="0"/>
                  </a:moveTo>
                  <a:cubicBezTo>
                    <a:pt x="6" y="0"/>
                    <a:pt x="11" y="0"/>
                    <a:pt x="17" y="0"/>
                  </a:cubicBezTo>
                  <a:cubicBezTo>
                    <a:pt x="17" y="3"/>
                    <a:pt x="17" y="5"/>
                    <a:pt x="17" y="8"/>
                  </a:cubicBezTo>
                  <a:cubicBezTo>
                    <a:pt x="18" y="31"/>
                    <a:pt x="18" y="54"/>
                    <a:pt x="17" y="77"/>
                  </a:cubicBezTo>
                  <a:cubicBezTo>
                    <a:pt x="17" y="85"/>
                    <a:pt x="15" y="89"/>
                    <a:pt x="9" y="89"/>
                  </a:cubicBezTo>
                  <a:cubicBezTo>
                    <a:pt x="1" y="88"/>
                    <a:pt x="0" y="83"/>
                    <a:pt x="0" y="77"/>
                  </a:cubicBezTo>
                  <a:cubicBezTo>
                    <a:pt x="0" y="52"/>
                    <a:pt x="0" y="26"/>
                    <a:pt x="0" y="0"/>
                  </a:cubicBezTo>
                  <a:close/>
                  <a:moveTo>
                    <a:pt x="14" y="3"/>
                  </a:moveTo>
                  <a:cubicBezTo>
                    <a:pt x="9" y="4"/>
                    <a:pt x="3" y="0"/>
                    <a:pt x="3" y="8"/>
                  </a:cubicBezTo>
                  <a:cubicBezTo>
                    <a:pt x="3" y="31"/>
                    <a:pt x="3" y="55"/>
                    <a:pt x="3" y="79"/>
                  </a:cubicBezTo>
                  <a:cubicBezTo>
                    <a:pt x="3" y="81"/>
                    <a:pt x="7" y="83"/>
                    <a:pt x="9" y="85"/>
                  </a:cubicBezTo>
                  <a:cubicBezTo>
                    <a:pt x="11" y="83"/>
                    <a:pt x="14" y="81"/>
                    <a:pt x="14" y="79"/>
                  </a:cubicBezTo>
                  <a:cubicBezTo>
                    <a:pt x="14" y="54"/>
                    <a:pt x="14" y="29"/>
                    <a:pt x="1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76"/>
            <p:cNvSpPr>
              <a:spLocks noEditPoints="1"/>
            </p:cNvSpPr>
            <p:nvPr/>
          </p:nvSpPr>
          <p:spPr bwMode="auto">
            <a:xfrm>
              <a:off x="1612900" y="1774826"/>
              <a:ext cx="66675" cy="368300"/>
            </a:xfrm>
            <a:custGeom>
              <a:avLst/>
              <a:gdLst>
                <a:gd name="T0" fmla="*/ 0 w 18"/>
                <a:gd name="T1" fmla="*/ 46 h 98"/>
                <a:gd name="T2" fmla="*/ 0 w 18"/>
                <a:gd name="T3" fmla="*/ 8 h 98"/>
                <a:gd name="T4" fmla="*/ 9 w 18"/>
                <a:gd name="T5" fmla="*/ 1 h 98"/>
                <a:gd name="T6" fmla="*/ 18 w 18"/>
                <a:gd name="T7" fmla="*/ 8 h 98"/>
                <a:gd name="T8" fmla="*/ 18 w 18"/>
                <a:gd name="T9" fmla="*/ 85 h 98"/>
                <a:gd name="T10" fmla="*/ 9 w 18"/>
                <a:gd name="T11" fmla="*/ 97 h 98"/>
                <a:gd name="T12" fmla="*/ 0 w 18"/>
                <a:gd name="T13" fmla="*/ 85 h 98"/>
                <a:gd name="T14" fmla="*/ 0 w 18"/>
                <a:gd name="T15" fmla="*/ 46 h 98"/>
                <a:gd name="T16" fmla="*/ 15 w 18"/>
                <a:gd name="T17" fmla="*/ 4 h 98"/>
                <a:gd name="T18" fmla="*/ 3 w 18"/>
                <a:gd name="T19" fmla="*/ 5 h 98"/>
                <a:gd name="T20" fmla="*/ 4 w 18"/>
                <a:gd name="T21" fmla="*/ 87 h 98"/>
                <a:gd name="T22" fmla="*/ 9 w 18"/>
                <a:gd name="T23" fmla="*/ 94 h 98"/>
                <a:gd name="T24" fmla="*/ 14 w 18"/>
                <a:gd name="T25" fmla="*/ 87 h 98"/>
                <a:gd name="T26" fmla="*/ 15 w 18"/>
                <a:gd name="T27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98">
                  <a:moveTo>
                    <a:pt x="0" y="46"/>
                  </a:moveTo>
                  <a:cubicBezTo>
                    <a:pt x="0" y="34"/>
                    <a:pt x="1" y="21"/>
                    <a:pt x="0" y="8"/>
                  </a:cubicBezTo>
                  <a:cubicBezTo>
                    <a:pt x="0" y="1"/>
                    <a:pt x="4" y="1"/>
                    <a:pt x="9" y="1"/>
                  </a:cubicBezTo>
                  <a:cubicBezTo>
                    <a:pt x="13" y="1"/>
                    <a:pt x="18" y="0"/>
                    <a:pt x="18" y="8"/>
                  </a:cubicBezTo>
                  <a:cubicBezTo>
                    <a:pt x="18" y="34"/>
                    <a:pt x="18" y="60"/>
                    <a:pt x="18" y="85"/>
                  </a:cubicBezTo>
                  <a:cubicBezTo>
                    <a:pt x="18" y="92"/>
                    <a:pt x="16" y="97"/>
                    <a:pt x="9" y="97"/>
                  </a:cubicBezTo>
                  <a:cubicBezTo>
                    <a:pt x="3" y="98"/>
                    <a:pt x="0" y="93"/>
                    <a:pt x="0" y="85"/>
                  </a:cubicBezTo>
                  <a:cubicBezTo>
                    <a:pt x="0" y="72"/>
                    <a:pt x="0" y="59"/>
                    <a:pt x="0" y="46"/>
                  </a:cubicBezTo>
                  <a:close/>
                  <a:moveTo>
                    <a:pt x="15" y="4"/>
                  </a:moveTo>
                  <a:cubicBezTo>
                    <a:pt x="10" y="5"/>
                    <a:pt x="7" y="5"/>
                    <a:pt x="3" y="5"/>
                  </a:cubicBezTo>
                  <a:cubicBezTo>
                    <a:pt x="3" y="33"/>
                    <a:pt x="3" y="60"/>
                    <a:pt x="4" y="87"/>
                  </a:cubicBezTo>
                  <a:cubicBezTo>
                    <a:pt x="4" y="90"/>
                    <a:pt x="7" y="92"/>
                    <a:pt x="9" y="94"/>
                  </a:cubicBezTo>
                  <a:cubicBezTo>
                    <a:pt x="11" y="92"/>
                    <a:pt x="14" y="89"/>
                    <a:pt x="14" y="87"/>
                  </a:cubicBezTo>
                  <a:cubicBezTo>
                    <a:pt x="15" y="60"/>
                    <a:pt x="15" y="33"/>
                    <a:pt x="1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77"/>
            <p:cNvSpPr>
              <a:spLocks noEditPoints="1"/>
            </p:cNvSpPr>
            <p:nvPr/>
          </p:nvSpPr>
          <p:spPr bwMode="auto">
            <a:xfrm>
              <a:off x="3051175" y="3509963"/>
              <a:ext cx="68263" cy="279400"/>
            </a:xfrm>
            <a:custGeom>
              <a:avLst/>
              <a:gdLst>
                <a:gd name="T0" fmla="*/ 0 w 18"/>
                <a:gd name="T1" fmla="*/ 0 h 74"/>
                <a:gd name="T2" fmla="*/ 18 w 18"/>
                <a:gd name="T3" fmla="*/ 0 h 74"/>
                <a:gd name="T4" fmla="*/ 18 w 18"/>
                <a:gd name="T5" fmla="*/ 8 h 74"/>
                <a:gd name="T6" fmla="*/ 18 w 18"/>
                <a:gd name="T7" fmla="*/ 63 h 74"/>
                <a:gd name="T8" fmla="*/ 9 w 18"/>
                <a:gd name="T9" fmla="*/ 74 h 74"/>
                <a:gd name="T10" fmla="*/ 0 w 18"/>
                <a:gd name="T11" fmla="*/ 63 h 74"/>
                <a:gd name="T12" fmla="*/ 0 w 18"/>
                <a:gd name="T13" fmla="*/ 0 h 74"/>
                <a:gd name="T14" fmla="*/ 4 w 18"/>
                <a:gd name="T15" fmla="*/ 3 h 74"/>
                <a:gd name="T16" fmla="*/ 4 w 18"/>
                <a:gd name="T17" fmla="*/ 64 h 74"/>
                <a:gd name="T18" fmla="*/ 9 w 18"/>
                <a:gd name="T19" fmla="*/ 71 h 74"/>
                <a:gd name="T20" fmla="*/ 14 w 18"/>
                <a:gd name="T21" fmla="*/ 65 h 74"/>
                <a:gd name="T22" fmla="*/ 15 w 18"/>
                <a:gd name="T23" fmla="*/ 3 h 74"/>
                <a:gd name="T24" fmla="*/ 4 w 18"/>
                <a:gd name="T25" fmla="*/ 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74">
                  <a:moveTo>
                    <a:pt x="0" y="0"/>
                  </a:moveTo>
                  <a:cubicBezTo>
                    <a:pt x="7" y="0"/>
                    <a:pt x="12" y="0"/>
                    <a:pt x="18" y="0"/>
                  </a:cubicBezTo>
                  <a:cubicBezTo>
                    <a:pt x="18" y="3"/>
                    <a:pt x="18" y="5"/>
                    <a:pt x="18" y="8"/>
                  </a:cubicBezTo>
                  <a:cubicBezTo>
                    <a:pt x="18" y="26"/>
                    <a:pt x="18" y="45"/>
                    <a:pt x="18" y="63"/>
                  </a:cubicBezTo>
                  <a:cubicBezTo>
                    <a:pt x="18" y="69"/>
                    <a:pt x="16" y="74"/>
                    <a:pt x="9" y="74"/>
                  </a:cubicBezTo>
                  <a:cubicBezTo>
                    <a:pt x="2" y="74"/>
                    <a:pt x="0" y="69"/>
                    <a:pt x="0" y="63"/>
                  </a:cubicBezTo>
                  <a:cubicBezTo>
                    <a:pt x="0" y="42"/>
                    <a:pt x="0" y="21"/>
                    <a:pt x="0" y="0"/>
                  </a:cubicBezTo>
                  <a:close/>
                  <a:moveTo>
                    <a:pt x="4" y="3"/>
                  </a:moveTo>
                  <a:cubicBezTo>
                    <a:pt x="4" y="24"/>
                    <a:pt x="3" y="44"/>
                    <a:pt x="4" y="64"/>
                  </a:cubicBezTo>
                  <a:cubicBezTo>
                    <a:pt x="4" y="67"/>
                    <a:pt x="7" y="69"/>
                    <a:pt x="9" y="71"/>
                  </a:cubicBezTo>
                  <a:cubicBezTo>
                    <a:pt x="11" y="69"/>
                    <a:pt x="14" y="67"/>
                    <a:pt x="14" y="65"/>
                  </a:cubicBezTo>
                  <a:cubicBezTo>
                    <a:pt x="15" y="44"/>
                    <a:pt x="15" y="24"/>
                    <a:pt x="15" y="3"/>
                  </a:cubicBezTo>
                  <a:cubicBezTo>
                    <a:pt x="11" y="3"/>
                    <a:pt x="8" y="3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" name="Freeform 78"/>
            <p:cNvSpPr>
              <a:spLocks noEditPoints="1"/>
            </p:cNvSpPr>
            <p:nvPr/>
          </p:nvSpPr>
          <p:spPr bwMode="auto">
            <a:xfrm>
              <a:off x="1552575" y="3706813"/>
              <a:ext cx="66675" cy="252413"/>
            </a:xfrm>
            <a:custGeom>
              <a:avLst/>
              <a:gdLst>
                <a:gd name="T0" fmla="*/ 17 w 18"/>
                <a:gd name="T1" fmla="*/ 0 h 67"/>
                <a:gd name="T2" fmla="*/ 17 w 18"/>
                <a:gd name="T3" fmla="*/ 58 h 67"/>
                <a:gd name="T4" fmla="*/ 9 w 18"/>
                <a:gd name="T5" fmla="*/ 66 h 67"/>
                <a:gd name="T6" fmla="*/ 1 w 18"/>
                <a:gd name="T7" fmla="*/ 59 h 67"/>
                <a:gd name="T8" fmla="*/ 0 w 18"/>
                <a:gd name="T9" fmla="*/ 0 h 67"/>
                <a:gd name="T10" fmla="*/ 17 w 18"/>
                <a:gd name="T11" fmla="*/ 0 h 67"/>
                <a:gd name="T12" fmla="*/ 3 w 18"/>
                <a:gd name="T13" fmla="*/ 3 h 67"/>
                <a:gd name="T14" fmla="*/ 3 w 18"/>
                <a:gd name="T15" fmla="*/ 57 h 67"/>
                <a:gd name="T16" fmla="*/ 9 w 18"/>
                <a:gd name="T17" fmla="*/ 63 h 67"/>
                <a:gd name="T18" fmla="*/ 14 w 18"/>
                <a:gd name="T19" fmla="*/ 56 h 67"/>
                <a:gd name="T20" fmla="*/ 14 w 18"/>
                <a:gd name="T21" fmla="*/ 26 h 67"/>
                <a:gd name="T22" fmla="*/ 14 w 18"/>
                <a:gd name="T23" fmla="*/ 3 h 67"/>
                <a:gd name="T24" fmla="*/ 3 w 18"/>
                <a:gd name="T25" fmla="*/ 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67">
                  <a:moveTo>
                    <a:pt x="17" y="0"/>
                  </a:moveTo>
                  <a:cubicBezTo>
                    <a:pt x="17" y="20"/>
                    <a:pt x="18" y="39"/>
                    <a:pt x="17" y="58"/>
                  </a:cubicBezTo>
                  <a:cubicBezTo>
                    <a:pt x="17" y="63"/>
                    <a:pt x="14" y="67"/>
                    <a:pt x="9" y="66"/>
                  </a:cubicBezTo>
                  <a:cubicBezTo>
                    <a:pt x="6" y="66"/>
                    <a:pt x="1" y="62"/>
                    <a:pt x="1" y="59"/>
                  </a:cubicBezTo>
                  <a:cubicBezTo>
                    <a:pt x="0" y="40"/>
                    <a:pt x="0" y="20"/>
                    <a:pt x="0" y="0"/>
                  </a:cubicBezTo>
                  <a:cubicBezTo>
                    <a:pt x="6" y="0"/>
                    <a:pt x="11" y="0"/>
                    <a:pt x="17" y="0"/>
                  </a:cubicBezTo>
                  <a:close/>
                  <a:moveTo>
                    <a:pt x="3" y="3"/>
                  </a:moveTo>
                  <a:cubicBezTo>
                    <a:pt x="3" y="21"/>
                    <a:pt x="3" y="39"/>
                    <a:pt x="3" y="57"/>
                  </a:cubicBezTo>
                  <a:cubicBezTo>
                    <a:pt x="3" y="59"/>
                    <a:pt x="7" y="61"/>
                    <a:pt x="9" y="63"/>
                  </a:cubicBezTo>
                  <a:cubicBezTo>
                    <a:pt x="11" y="61"/>
                    <a:pt x="14" y="59"/>
                    <a:pt x="14" y="56"/>
                  </a:cubicBezTo>
                  <a:cubicBezTo>
                    <a:pt x="15" y="46"/>
                    <a:pt x="14" y="36"/>
                    <a:pt x="14" y="26"/>
                  </a:cubicBezTo>
                  <a:cubicBezTo>
                    <a:pt x="14" y="18"/>
                    <a:pt x="14" y="10"/>
                    <a:pt x="14" y="3"/>
                  </a:cubicBezTo>
                  <a:cubicBezTo>
                    <a:pt x="10" y="3"/>
                    <a:pt x="7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" name="Freeform 79"/>
            <p:cNvSpPr>
              <a:spLocks noEditPoints="1"/>
            </p:cNvSpPr>
            <p:nvPr/>
          </p:nvSpPr>
          <p:spPr bwMode="auto">
            <a:xfrm>
              <a:off x="2716213" y="1835151"/>
              <a:ext cx="252413" cy="274638"/>
            </a:xfrm>
            <a:custGeom>
              <a:avLst/>
              <a:gdLst>
                <a:gd name="T0" fmla="*/ 60 w 67"/>
                <a:gd name="T1" fmla="*/ 60 h 73"/>
                <a:gd name="T2" fmla="*/ 55 w 67"/>
                <a:gd name="T3" fmla="*/ 59 h 73"/>
                <a:gd name="T4" fmla="*/ 42 w 67"/>
                <a:gd name="T5" fmla="*/ 66 h 73"/>
                <a:gd name="T6" fmla="*/ 33 w 67"/>
                <a:gd name="T7" fmla="*/ 73 h 73"/>
                <a:gd name="T8" fmla="*/ 25 w 67"/>
                <a:gd name="T9" fmla="*/ 66 h 73"/>
                <a:gd name="T10" fmla="*/ 12 w 67"/>
                <a:gd name="T11" fmla="*/ 58 h 73"/>
                <a:gd name="T12" fmla="*/ 1 w 67"/>
                <a:gd name="T13" fmla="*/ 55 h 73"/>
                <a:gd name="T14" fmla="*/ 4 w 67"/>
                <a:gd name="T15" fmla="*/ 44 h 73"/>
                <a:gd name="T16" fmla="*/ 3 w 67"/>
                <a:gd name="T17" fmla="*/ 29 h 73"/>
                <a:gd name="T18" fmla="*/ 1 w 67"/>
                <a:gd name="T19" fmla="*/ 18 h 73"/>
                <a:gd name="T20" fmla="*/ 12 w 67"/>
                <a:gd name="T21" fmla="*/ 14 h 73"/>
                <a:gd name="T22" fmla="*/ 25 w 67"/>
                <a:gd name="T23" fmla="*/ 6 h 73"/>
                <a:gd name="T24" fmla="*/ 33 w 67"/>
                <a:gd name="T25" fmla="*/ 0 h 73"/>
                <a:gd name="T26" fmla="*/ 42 w 67"/>
                <a:gd name="T27" fmla="*/ 6 h 73"/>
                <a:gd name="T28" fmla="*/ 55 w 67"/>
                <a:gd name="T29" fmla="*/ 14 h 73"/>
                <a:gd name="T30" fmla="*/ 66 w 67"/>
                <a:gd name="T31" fmla="*/ 18 h 73"/>
                <a:gd name="T32" fmla="*/ 64 w 67"/>
                <a:gd name="T33" fmla="*/ 29 h 73"/>
                <a:gd name="T34" fmla="*/ 64 w 67"/>
                <a:gd name="T35" fmla="*/ 44 h 73"/>
                <a:gd name="T36" fmla="*/ 66 w 67"/>
                <a:gd name="T37" fmla="*/ 54 h 73"/>
                <a:gd name="T38" fmla="*/ 60 w 67"/>
                <a:gd name="T39" fmla="*/ 60 h 73"/>
                <a:gd name="T40" fmla="*/ 57 w 67"/>
                <a:gd name="T41" fmla="*/ 38 h 73"/>
                <a:gd name="T42" fmla="*/ 56 w 67"/>
                <a:gd name="T43" fmla="*/ 31 h 73"/>
                <a:gd name="T44" fmla="*/ 50 w 67"/>
                <a:gd name="T45" fmla="*/ 20 h 73"/>
                <a:gd name="T46" fmla="*/ 38 w 67"/>
                <a:gd name="T47" fmla="*/ 15 h 73"/>
                <a:gd name="T48" fmla="*/ 29 w 67"/>
                <a:gd name="T49" fmla="*/ 15 h 73"/>
                <a:gd name="T50" fmla="*/ 11 w 67"/>
                <a:gd name="T51" fmla="*/ 32 h 73"/>
                <a:gd name="T52" fmla="*/ 13 w 67"/>
                <a:gd name="T53" fmla="*/ 43 h 73"/>
                <a:gd name="T54" fmla="*/ 17 w 67"/>
                <a:gd name="T55" fmla="*/ 51 h 73"/>
                <a:gd name="T56" fmla="*/ 41 w 67"/>
                <a:gd name="T57" fmla="*/ 58 h 73"/>
                <a:gd name="T58" fmla="*/ 50 w 67"/>
                <a:gd name="T59" fmla="*/ 51 h 73"/>
                <a:gd name="T60" fmla="*/ 54 w 67"/>
                <a:gd name="T61" fmla="*/ 43 h 73"/>
                <a:gd name="T62" fmla="*/ 57 w 67"/>
                <a:gd name="T63" fmla="*/ 38 h 73"/>
                <a:gd name="T64" fmla="*/ 66 w 67"/>
                <a:gd name="T65" fmla="*/ 51 h 73"/>
                <a:gd name="T66" fmla="*/ 58 w 67"/>
                <a:gd name="T67" fmla="*/ 46 h 73"/>
                <a:gd name="T68" fmla="*/ 54 w 67"/>
                <a:gd name="T69" fmla="*/ 51 h 73"/>
                <a:gd name="T70" fmla="*/ 58 w 67"/>
                <a:gd name="T71" fmla="*/ 56 h 73"/>
                <a:gd name="T72" fmla="*/ 66 w 67"/>
                <a:gd name="T73" fmla="*/ 51 h 73"/>
                <a:gd name="T74" fmla="*/ 58 w 67"/>
                <a:gd name="T75" fmla="*/ 14 h 73"/>
                <a:gd name="T76" fmla="*/ 54 w 67"/>
                <a:gd name="T77" fmla="*/ 23 h 73"/>
                <a:gd name="T78" fmla="*/ 59 w 67"/>
                <a:gd name="T79" fmla="*/ 27 h 73"/>
                <a:gd name="T80" fmla="*/ 64 w 67"/>
                <a:gd name="T81" fmla="*/ 22 h 73"/>
                <a:gd name="T82" fmla="*/ 58 w 67"/>
                <a:gd name="T83" fmla="*/ 14 h 73"/>
                <a:gd name="T84" fmla="*/ 16 w 67"/>
                <a:gd name="T85" fmla="*/ 51 h 73"/>
                <a:gd name="T86" fmla="*/ 8 w 67"/>
                <a:gd name="T87" fmla="*/ 46 h 73"/>
                <a:gd name="T88" fmla="*/ 3 w 67"/>
                <a:gd name="T89" fmla="*/ 50 h 73"/>
                <a:gd name="T90" fmla="*/ 8 w 67"/>
                <a:gd name="T91" fmla="*/ 56 h 73"/>
                <a:gd name="T92" fmla="*/ 16 w 67"/>
                <a:gd name="T93" fmla="*/ 51 h 73"/>
                <a:gd name="T94" fmla="*/ 9 w 67"/>
                <a:gd name="T95" fmla="*/ 30 h 73"/>
                <a:gd name="T96" fmla="*/ 13 w 67"/>
                <a:gd name="T97" fmla="*/ 22 h 73"/>
                <a:gd name="T98" fmla="*/ 9 w 67"/>
                <a:gd name="T99" fmla="*/ 17 h 73"/>
                <a:gd name="T100" fmla="*/ 3 w 67"/>
                <a:gd name="T101" fmla="*/ 22 h 73"/>
                <a:gd name="T102" fmla="*/ 9 w 67"/>
                <a:gd name="T103" fmla="*/ 30 h 73"/>
                <a:gd name="T104" fmla="*/ 41 w 67"/>
                <a:gd name="T105" fmla="*/ 65 h 73"/>
                <a:gd name="T106" fmla="*/ 34 w 67"/>
                <a:gd name="T107" fmla="*/ 60 h 73"/>
                <a:gd name="T108" fmla="*/ 28 w 67"/>
                <a:gd name="T109" fmla="*/ 65 h 73"/>
                <a:gd name="T110" fmla="*/ 33 w 67"/>
                <a:gd name="T111" fmla="*/ 70 h 73"/>
                <a:gd name="T112" fmla="*/ 41 w 67"/>
                <a:gd name="T113" fmla="*/ 65 h 73"/>
                <a:gd name="T114" fmla="*/ 34 w 67"/>
                <a:gd name="T115" fmla="*/ 16 h 73"/>
                <a:gd name="T116" fmla="*/ 39 w 67"/>
                <a:gd name="T117" fmla="*/ 8 h 73"/>
                <a:gd name="T118" fmla="*/ 33 w 67"/>
                <a:gd name="T119" fmla="*/ 3 h 73"/>
                <a:gd name="T120" fmla="*/ 28 w 67"/>
                <a:gd name="T121" fmla="*/ 8 h 73"/>
                <a:gd name="T122" fmla="*/ 34 w 67"/>
                <a:gd name="T123" fmla="*/ 1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" h="73">
                  <a:moveTo>
                    <a:pt x="60" y="60"/>
                  </a:moveTo>
                  <a:cubicBezTo>
                    <a:pt x="57" y="59"/>
                    <a:pt x="56" y="59"/>
                    <a:pt x="55" y="59"/>
                  </a:cubicBezTo>
                  <a:cubicBezTo>
                    <a:pt x="48" y="57"/>
                    <a:pt x="45" y="60"/>
                    <a:pt x="42" y="66"/>
                  </a:cubicBezTo>
                  <a:cubicBezTo>
                    <a:pt x="40" y="69"/>
                    <a:pt x="36" y="73"/>
                    <a:pt x="33" y="73"/>
                  </a:cubicBezTo>
                  <a:cubicBezTo>
                    <a:pt x="31" y="73"/>
                    <a:pt x="26" y="69"/>
                    <a:pt x="25" y="66"/>
                  </a:cubicBezTo>
                  <a:cubicBezTo>
                    <a:pt x="23" y="60"/>
                    <a:pt x="19" y="58"/>
                    <a:pt x="12" y="58"/>
                  </a:cubicBezTo>
                  <a:cubicBezTo>
                    <a:pt x="8" y="59"/>
                    <a:pt x="3" y="57"/>
                    <a:pt x="1" y="55"/>
                  </a:cubicBezTo>
                  <a:cubicBezTo>
                    <a:pt x="0" y="52"/>
                    <a:pt x="1" y="47"/>
                    <a:pt x="4" y="44"/>
                  </a:cubicBezTo>
                  <a:cubicBezTo>
                    <a:pt x="8" y="38"/>
                    <a:pt x="8" y="35"/>
                    <a:pt x="3" y="29"/>
                  </a:cubicBezTo>
                  <a:cubicBezTo>
                    <a:pt x="1" y="26"/>
                    <a:pt x="0" y="21"/>
                    <a:pt x="1" y="18"/>
                  </a:cubicBezTo>
                  <a:cubicBezTo>
                    <a:pt x="3" y="16"/>
                    <a:pt x="8" y="14"/>
                    <a:pt x="12" y="14"/>
                  </a:cubicBezTo>
                  <a:cubicBezTo>
                    <a:pt x="19" y="15"/>
                    <a:pt x="22" y="13"/>
                    <a:pt x="25" y="6"/>
                  </a:cubicBezTo>
                  <a:cubicBezTo>
                    <a:pt x="27" y="3"/>
                    <a:pt x="31" y="0"/>
                    <a:pt x="33" y="0"/>
                  </a:cubicBezTo>
                  <a:cubicBezTo>
                    <a:pt x="36" y="0"/>
                    <a:pt x="40" y="3"/>
                    <a:pt x="42" y="6"/>
                  </a:cubicBezTo>
                  <a:cubicBezTo>
                    <a:pt x="45" y="13"/>
                    <a:pt x="48" y="15"/>
                    <a:pt x="55" y="14"/>
                  </a:cubicBezTo>
                  <a:cubicBezTo>
                    <a:pt x="59" y="14"/>
                    <a:pt x="64" y="16"/>
                    <a:pt x="66" y="18"/>
                  </a:cubicBezTo>
                  <a:cubicBezTo>
                    <a:pt x="67" y="21"/>
                    <a:pt x="66" y="26"/>
                    <a:pt x="64" y="29"/>
                  </a:cubicBezTo>
                  <a:cubicBezTo>
                    <a:pt x="59" y="35"/>
                    <a:pt x="59" y="38"/>
                    <a:pt x="64" y="44"/>
                  </a:cubicBezTo>
                  <a:cubicBezTo>
                    <a:pt x="66" y="47"/>
                    <a:pt x="67" y="51"/>
                    <a:pt x="66" y="54"/>
                  </a:cubicBezTo>
                  <a:cubicBezTo>
                    <a:pt x="65" y="57"/>
                    <a:pt x="62" y="58"/>
                    <a:pt x="60" y="60"/>
                  </a:cubicBezTo>
                  <a:close/>
                  <a:moveTo>
                    <a:pt x="57" y="38"/>
                  </a:moveTo>
                  <a:cubicBezTo>
                    <a:pt x="57" y="35"/>
                    <a:pt x="57" y="33"/>
                    <a:pt x="56" y="31"/>
                  </a:cubicBezTo>
                  <a:cubicBezTo>
                    <a:pt x="54" y="27"/>
                    <a:pt x="53" y="23"/>
                    <a:pt x="50" y="20"/>
                  </a:cubicBezTo>
                  <a:cubicBezTo>
                    <a:pt x="47" y="17"/>
                    <a:pt x="42" y="16"/>
                    <a:pt x="38" y="15"/>
                  </a:cubicBezTo>
                  <a:cubicBezTo>
                    <a:pt x="35" y="14"/>
                    <a:pt x="32" y="16"/>
                    <a:pt x="29" y="15"/>
                  </a:cubicBezTo>
                  <a:cubicBezTo>
                    <a:pt x="15" y="12"/>
                    <a:pt x="19" y="28"/>
                    <a:pt x="11" y="32"/>
                  </a:cubicBezTo>
                  <a:cubicBezTo>
                    <a:pt x="10" y="32"/>
                    <a:pt x="12" y="39"/>
                    <a:pt x="13" y="43"/>
                  </a:cubicBezTo>
                  <a:cubicBezTo>
                    <a:pt x="14" y="46"/>
                    <a:pt x="16" y="48"/>
                    <a:pt x="17" y="51"/>
                  </a:cubicBezTo>
                  <a:cubicBezTo>
                    <a:pt x="21" y="65"/>
                    <a:pt x="34" y="52"/>
                    <a:pt x="41" y="58"/>
                  </a:cubicBezTo>
                  <a:cubicBezTo>
                    <a:pt x="41" y="59"/>
                    <a:pt x="47" y="54"/>
                    <a:pt x="50" y="51"/>
                  </a:cubicBezTo>
                  <a:cubicBezTo>
                    <a:pt x="52" y="49"/>
                    <a:pt x="53" y="46"/>
                    <a:pt x="54" y="43"/>
                  </a:cubicBezTo>
                  <a:cubicBezTo>
                    <a:pt x="55" y="41"/>
                    <a:pt x="56" y="39"/>
                    <a:pt x="57" y="38"/>
                  </a:cubicBezTo>
                  <a:close/>
                  <a:moveTo>
                    <a:pt x="66" y="51"/>
                  </a:moveTo>
                  <a:cubicBezTo>
                    <a:pt x="63" y="48"/>
                    <a:pt x="60" y="45"/>
                    <a:pt x="58" y="46"/>
                  </a:cubicBezTo>
                  <a:cubicBezTo>
                    <a:pt x="56" y="46"/>
                    <a:pt x="54" y="49"/>
                    <a:pt x="54" y="51"/>
                  </a:cubicBezTo>
                  <a:cubicBezTo>
                    <a:pt x="53" y="52"/>
                    <a:pt x="57" y="56"/>
                    <a:pt x="58" y="56"/>
                  </a:cubicBezTo>
                  <a:cubicBezTo>
                    <a:pt x="60" y="56"/>
                    <a:pt x="63" y="53"/>
                    <a:pt x="66" y="51"/>
                  </a:cubicBezTo>
                  <a:close/>
                  <a:moveTo>
                    <a:pt x="58" y="14"/>
                  </a:moveTo>
                  <a:cubicBezTo>
                    <a:pt x="56" y="18"/>
                    <a:pt x="53" y="21"/>
                    <a:pt x="54" y="23"/>
                  </a:cubicBezTo>
                  <a:cubicBezTo>
                    <a:pt x="54" y="25"/>
                    <a:pt x="57" y="27"/>
                    <a:pt x="59" y="27"/>
                  </a:cubicBezTo>
                  <a:cubicBezTo>
                    <a:pt x="61" y="27"/>
                    <a:pt x="64" y="24"/>
                    <a:pt x="64" y="22"/>
                  </a:cubicBezTo>
                  <a:cubicBezTo>
                    <a:pt x="63" y="20"/>
                    <a:pt x="61" y="18"/>
                    <a:pt x="58" y="14"/>
                  </a:cubicBezTo>
                  <a:close/>
                  <a:moveTo>
                    <a:pt x="16" y="51"/>
                  </a:moveTo>
                  <a:cubicBezTo>
                    <a:pt x="13" y="48"/>
                    <a:pt x="11" y="46"/>
                    <a:pt x="8" y="46"/>
                  </a:cubicBezTo>
                  <a:cubicBezTo>
                    <a:pt x="7" y="46"/>
                    <a:pt x="3" y="49"/>
                    <a:pt x="3" y="50"/>
                  </a:cubicBezTo>
                  <a:cubicBezTo>
                    <a:pt x="4" y="52"/>
                    <a:pt x="6" y="55"/>
                    <a:pt x="8" y="56"/>
                  </a:cubicBezTo>
                  <a:cubicBezTo>
                    <a:pt x="10" y="56"/>
                    <a:pt x="12" y="53"/>
                    <a:pt x="16" y="51"/>
                  </a:cubicBezTo>
                  <a:close/>
                  <a:moveTo>
                    <a:pt x="9" y="30"/>
                  </a:moveTo>
                  <a:cubicBezTo>
                    <a:pt x="11" y="26"/>
                    <a:pt x="14" y="24"/>
                    <a:pt x="13" y="22"/>
                  </a:cubicBezTo>
                  <a:cubicBezTo>
                    <a:pt x="13" y="20"/>
                    <a:pt x="10" y="17"/>
                    <a:pt x="9" y="17"/>
                  </a:cubicBezTo>
                  <a:cubicBezTo>
                    <a:pt x="6" y="18"/>
                    <a:pt x="4" y="20"/>
                    <a:pt x="3" y="22"/>
                  </a:cubicBezTo>
                  <a:cubicBezTo>
                    <a:pt x="3" y="24"/>
                    <a:pt x="6" y="26"/>
                    <a:pt x="9" y="30"/>
                  </a:cubicBezTo>
                  <a:close/>
                  <a:moveTo>
                    <a:pt x="41" y="65"/>
                  </a:moveTo>
                  <a:cubicBezTo>
                    <a:pt x="38" y="63"/>
                    <a:pt x="36" y="60"/>
                    <a:pt x="34" y="60"/>
                  </a:cubicBezTo>
                  <a:cubicBezTo>
                    <a:pt x="32" y="60"/>
                    <a:pt x="29" y="63"/>
                    <a:pt x="28" y="65"/>
                  </a:cubicBezTo>
                  <a:cubicBezTo>
                    <a:pt x="28" y="66"/>
                    <a:pt x="31" y="70"/>
                    <a:pt x="33" y="70"/>
                  </a:cubicBezTo>
                  <a:cubicBezTo>
                    <a:pt x="35" y="70"/>
                    <a:pt x="37" y="68"/>
                    <a:pt x="41" y="65"/>
                  </a:cubicBezTo>
                  <a:close/>
                  <a:moveTo>
                    <a:pt x="34" y="16"/>
                  </a:moveTo>
                  <a:cubicBezTo>
                    <a:pt x="36" y="12"/>
                    <a:pt x="39" y="9"/>
                    <a:pt x="39" y="8"/>
                  </a:cubicBezTo>
                  <a:cubicBezTo>
                    <a:pt x="38" y="6"/>
                    <a:pt x="35" y="3"/>
                    <a:pt x="33" y="3"/>
                  </a:cubicBezTo>
                  <a:cubicBezTo>
                    <a:pt x="32" y="3"/>
                    <a:pt x="28" y="6"/>
                    <a:pt x="28" y="8"/>
                  </a:cubicBezTo>
                  <a:cubicBezTo>
                    <a:pt x="28" y="10"/>
                    <a:pt x="31" y="12"/>
                    <a:pt x="34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" name="Freeform 80"/>
            <p:cNvSpPr>
              <a:spLocks noEditPoints="1"/>
            </p:cNvSpPr>
            <p:nvPr/>
          </p:nvSpPr>
          <p:spPr bwMode="auto">
            <a:xfrm>
              <a:off x="2082800" y="1782763"/>
              <a:ext cx="147638" cy="146050"/>
            </a:xfrm>
            <a:custGeom>
              <a:avLst/>
              <a:gdLst>
                <a:gd name="T0" fmla="*/ 39 w 39"/>
                <a:gd name="T1" fmla="*/ 20 h 39"/>
                <a:gd name="T2" fmla="*/ 19 w 39"/>
                <a:gd name="T3" fmla="*/ 39 h 39"/>
                <a:gd name="T4" fmla="*/ 0 w 39"/>
                <a:gd name="T5" fmla="*/ 20 h 39"/>
                <a:gd name="T6" fmla="*/ 20 w 39"/>
                <a:gd name="T7" fmla="*/ 0 h 39"/>
                <a:gd name="T8" fmla="*/ 39 w 39"/>
                <a:gd name="T9" fmla="*/ 20 h 39"/>
                <a:gd name="T10" fmla="*/ 20 w 39"/>
                <a:gd name="T11" fmla="*/ 3 h 39"/>
                <a:gd name="T12" fmla="*/ 3 w 39"/>
                <a:gd name="T13" fmla="*/ 19 h 39"/>
                <a:gd name="T14" fmla="*/ 20 w 39"/>
                <a:gd name="T15" fmla="*/ 35 h 39"/>
                <a:gd name="T16" fmla="*/ 36 w 39"/>
                <a:gd name="T17" fmla="*/ 19 h 39"/>
                <a:gd name="T18" fmla="*/ 20 w 39"/>
                <a:gd name="T19" fmla="*/ 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cubicBezTo>
                    <a:pt x="39" y="30"/>
                    <a:pt x="30" y="39"/>
                    <a:pt x="19" y="39"/>
                  </a:cubicBezTo>
                  <a:cubicBezTo>
                    <a:pt x="9" y="38"/>
                    <a:pt x="0" y="3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39" y="9"/>
                    <a:pt x="39" y="20"/>
                  </a:cubicBezTo>
                  <a:close/>
                  <a:moveTo>
                    <a:pt x="20" y="3"/>
                  </a:moveTo>
                  <a:cubicBezTo>
                    <a:pt x="11" y="3"/>
                    <a:pt x="4" y="10"/>
                    <a:pt x="3" y="19"/>
                  </a:cubicBezTo>
                  <a:cubicBezTo>
                    <a:pt x="3" y="28"/>
                    <a:pt x="11" y="36"/>
                    <a:pt x="20" y="35"/>
                  </a:cubicBezTo>
                  <a:cubicBezTo>
                    <a:pt x="29" y="35"/>
                    <a:pt x="36" y="28"/>
                    <a:pt x="36" y="19"/>
                  </a:cubicBezTo>
                  <a:cubicBezTo>
                    <a:pt x="36" y="11"/>
                    <a:pt x="29" y="3"/>
                    <a:pt x="2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" name="Freeform 81"/>
            <p:cNvSpPr>
              <a:spLocks noEditPoints="1"/>
            </p:cNvSpPr>
            <p:nvPr/>
          </p:nvSpPr>
          <p:spPr bwMode="auto">
            <a:xfrm>
              <a:off x="2327275" y="1620838"/>
              <a:ext cx="117475" cy="119063"/>
            </a:xfrm>
            <a:custGeom>
              <a:avLst/>
              <a:gdLst>
                <a:gd name="T0" fmla="*/ 31 w 31"/>
                <a:gd name="T1" fmla="*/ 16 h 32"/>
                <a:gd name="T2" fmla="*/ 16 w 31"/>
                <a:gd name="T3" fmla="*/ 32 h 32"/>
                <a:gd name="T4" fmla="*/ 0 w 31"/>
                <a:gd name="T5" fmla="*/ 16 h 32"/>
                <a:gd name="T6" fmla="*/ 15 w 31"/>
                <a:gd name="T7" fmla="*/ 0 h 32"/>
                <a:gd name="T8" fmla="*/ 31 w 31"/>
                <a:gd name="T9" fmla="*/ 16 h 32"/>
                <a:gd name="T10" fmla="*/ 28 w 31"/>
                <a:gd name="T11" fmla="*/ 15 h 32"/>
                <a:gd name="T12" fmla="*/ 15 w 31"/>
                <a:gd name="T13" fmla="*/ 3 h 32"/>
                <a:gd name="T14" fmla="*/ 3 w 31"/>
                <a:gd name="T15" fmla="*/ 16 h 32"/>
                <a:gd name="T16" fmla="*/ 16 w 31"/>
                <a:gd name="T17" fmla="*/ 29 h 32"/>
                <a:gd name="T18" fmla="*/ 28 w 31"/>
                <a:gd name="T19" fmla="*/ 1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2">
                  <a:moveTo>
                    <a:pt x="31" y="16"/>
                  </a:moveTo>
                  <a:cubicBezTo>
                    <a:pt x="31" y="25"/>
                    <a:pt x="24" y="32"/>
                    <a:pt x="16" y="32"/>
                  </a:cubicBezTo>
                  <a:cubicBezTo>
                    <a:pt x="7" y="32"/>
                    <a:pt x="0" y="25"/>
                    <a:pt x="0" y="16"/>
                  </a:cubicBezTo>
                  <a:cubicBezTo>
                    <a:pt x="0" y="7"/>
                    <a:pt x="6" y="0"/>
                    <a:pt x="15" y="0"/>
                  </a:cubicBezTo>
                  <a:cubicBezTo>
                    <a:pt x="24" y="0"/>
                    <a:pt x="31" y="7"/>
                    <a:pt x="31" y="16"/>
                  </a:cubicBezTo>
                  <a:close/>
                  <a:moveTo>
                    <a:pt x="28" y="15"/>
                  </a:moveTo>
                  <a:cubicBezTo>
                    <a:pt x="28" y="9"/>
                    <a:pt x="22" y="3"/>
                    <a:pt x="15" y="3"/>
                  </a:cubicBezTo>
                  <a:cubicBezTo>
                    <a:pt x="8" y="4"/>
                    <a:pt x="3" y="9"/>
                    <a:pt x="3" y="16"/>
                  </a:cubicBezTo>
                  <a:cubicBezTo>
                    <a:pt x="3" y="23"/>
                    <a:pt x="9" y="29"/>
                    <a:pt x="16" y="29"/>
                  </a:cubicBezTo>
                  <a:cubicBezTo>
                    <a:pt x="22" y="28"/>
                    <a:pt x="28" y="22"/>
                    <a:pt x="2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" name="Freeform 82"/>
            <p:cNvSpPr>
              <a:spLocks noEditPoints="1"/>
            </p:cNvSpPr>
            <p:nvPr/>
          </p:nvSpPr>
          <p:spPr bwMode="auto">
            <a:xfrm>
              <a:off x="2192338" y="1552576"/>
              <a:ext cx="90488" cy="93663"/>
            </a:xfrm>
            <a:custGeom>
              <a:avLst/>
              <a:gdLst>
                <a:gd name="T0" fmla="*/ 12 w 24"/>
                <a:gd name="T1" fmla="*/ 25 h 25"/>
                <a:gd name="T2" fmla="*/ 0 w 24"/>
                <a:gd name="T3" fmla="*/ 13 h 25"/>
                <a:gd name="T4" fmla="*/ 12 w 24"/>
                <a:gd name="T5" fmla="*/ 0 h 25"/>
                <a:gd name="T6" fmla="*/ 24 w 24"/>
                <a:gd name="T7" fmla="*/ 12 h 25"/>
                <a:gd name="T8" fmla="*/ 12 w 24"/>
                <a:gd name="T9" fmla="*/ 25 h 25"/>
                <a:gd name="T10" fmla="*/ 22 w 24"/>
                <a:gd name="T11" fmla="*/ 14 h 25"/>
                <a:gd name="T12" fmla="*/ 22 w 24"/>
                <a:gd name="T13" fmla="*/ 11 h 25"/>
                <a:gd name="T14" fmla="*/ 12 w 24"/>
                <a:gd name="T15" fmla="*/ 4 h 25"/>
                <a:gd name="T16" fmla="*/ 3 w 24"/>
                <a:gd name="T17" fmla="*/ 13 h 25"/>
                <a:gd name="T18" fmla="*/ 12 w 24"/>
                <a:gd name="T19" fmla="*/ 21 h 25"/>
                <a:gd name="T20" fmla="*/ 22 w 24"/>
                <a:gd name="T21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25">
                  <a:moveTo>
                    <a:pt x="12" y="25"/>
                  </a:moveTo>
                  <a:cubicBezTo>
                    <a:pt x="5" y="25"/>
                    <a:pt x="0" y="19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6"/>
                    <a:pt x="24" y="12"/>
                  </a:cubicBezTo>
                  <a:cubicBezTo>
                    <a:pt x="24" y="19"/>
                    <a:pt x="19" y="25"/>
                    <a:pt x="12" y="25"/>
                  </a:cubicBezTo>
                  <a:close/>
                  <a:moveTo>
                    <a:pt x="22" y="14"/>
                  </a:moveTo>
                  <a:cubicBezTo>
                    <a:pt x="22" y="13"/>
                    <a:pt x="22" y="12"/>
                    <a:pt x="22" y="11"/>
                  </a:cubicBezTo>
                  <a:cubicBezTo>
                    <a:pt x="19" y="8"/>
                    <a:pt x="16" y="4"/>
                    <a:pt x="12" y="4"/>
                  </a:cubicBezTo>
                  <a:cubicBezTo>
                    <a:pt x="7" y="3"/>
                    <a:pt x="3" y="7"/>
                    <a:pt x="3" y="13"/>
                  </a:cubicBezTo>
                  <a:cubicBezTo>
                    <a:pt x="3" y="18"/>
                    <a:pt x="7" y="22"/>
                    <a:pt x="12" y="21"/>
                  </a:cubicBezTo>
                  <a:cubicBezTo>
                    <a:pt x="16" y="21"/>
                    <a:pt x="19" y="17"/>
                    <a:pt x="2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" name="Freeform 83"/>
            <p:cNvSpPr>
              <a:spLocks noEditPoints="1"/>
            </p:cNvSpPr>
            <p:nvPr/>
          </p:nvSpPr>
          <p:spPr bwMode="auto">
            <a:xfrm>
              <a:off x="2071688" y="1646238"/>
              <a:ext cx="90488" cy="93663"/>
            </a:xfrm>
            <a:custGeom>
              <a:avLst/>
              <a:gdLst>
                <a:gd name="T0" fmla="*/ 12 w 24"/>
                <a:gd name="T1" fmla="*/ 25 h 25"/>
                <a:gd name="T2" fmla="*/ 0 w 24"/>
                <a:gd name="T3" fmla="*/ 13 h 25"/>
                <a:gd name="T4" fmla="*/ 12 w 24"/>
                <a:gd name="T5" fmla="*/ 0 h 25"/>
                <a:gd name="T6" fmla="*/ 24 w 24"/>
                <a:gd name="T7" fmla="*/ 12 h 25"/>
                <a:gd name="T8" fmla="*/ 12 w 24"/>
                <a:gd name="T9" fmla="*/ 25 h 25"/>
                <a:gd name="T10" fmla="*/ 14 w 24"/>
                <a:gd name="T11" fmla="*/ 2 h 25"/>
                <a:gd name="T12" fmla="*/ 10 w 24"/>
                <a:gd name="T13" fmla="*/ 2 h 25"/>
                <a:gd name="T14" fmla="*/ 3 w 24"/>
                <a:gd name="T15" fmla="*/ 13 h 25"/>
                <a:gd name="T16" fmla="*/ 12 w 24"/>
                <a:gd name="T17" fmla="*/ 21 h 25"/>
                <a:gd name="T18" fmla="*/ 21 w 24"/>
                <a:gd name="T19" fmla="*/ 13 h 25"/>
                <a:gd name="T20" fmla="*/ 14 w 24"/>
                <a:gd name="T21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25">
                  <a:moveTo>
                    <a:pt x="12" y="25"/>
                  </a:moveTo>
                  <a:cubicBezTo>
                    <a:pt x="5" y="25"/>
                    <a:pt x="0" y="19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6"/>
                    <a:pt x="24" y="12"/>
                  </a:cubicBezTo>
                  <a:cubicBezTo>
                    <a:pt x="24" y="19"/>
                    <a:pt x="18" y="25"/>
                    <a:pt x="12" y="25"/>
                  </a:cubicBezTo>
                  <a:close/>
                  <a:moveTo>
                    <a:pt x="14" y="2"/>
                  </a:moveTo>
                  <a:cubicBezTo>
                    <a:pt x="13" y="2"/>
                    <a:pt x="11" y="2"/>
                    <a:pt x="10" y="2"/>
                  </a:cubicBezTo>
                  <a:cubicBezTo>
                    <a:pt x="8" y="6"/>
                    <a:pt x="4" y="9"/>
                    <a:pt x="3" y="13"/>
                  </a:cubicBezTo>
                  <a:cubicBezTo>
                    <a:pt x="2" y="18"/>
                    <a:pt x="6" y="21"/>
                    <a:pt x="12" y="21"/>
                  </a:cubicBezTo>
                  <a:cubicBezTo>
                    <a:pt x="17" y="21"/>
                    <a:pt x="21" y="18"/>
                    <a:pt x="21" y="13"/>
                  </a:cubicBezTo>
                  <a:cubicBezTo>
                    <a:pt x="20" y="9"/>
                    <a:pt x="16" y="6"/>
                    <a:pt x="1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" name="Freeform 84"/>
            <p:cNvSpPr>
              <a:spLocks noEditPoints="1"/>
            </p:cNvSpPr>
            <p:nvPr/>
          </p:nvSpPr>
          <p:spPr bwMode="auto">
            <a:xfrm>
              <a:off x="2339975" y="1782763"/>
              <a:ext cx="93663" cy="88900"/>
            </a:xfrm>
            <a:custGeom>
              <a:avLst/>
              <a:gdLst>
                <a:gd name="T0" fmla="*/ 12 w 25"/>
                <a:gd name="T1" fmla="*/ 0 h 24"/>
                <a:gd name="T2" fmla="*/ 25 w 25"/>
                <a:gd name="T3" fmla="*/ 12 h 24"/>
                <a:gd name="T4" fmla="*/ 13 w 25"/>
                <a:gd name="T5" fmla="*/ 24 h 24"/>
                <a:gd name="T6" fmla="*/ 0 w 25"/>
                <a:gd name="T7" fmla="*/ 12 h 24"/>
                <a:gd name="T8" fmla="*/ 12 w 25"/>
                <a:gd name="T9" fmla="*/ 0 h 24"/>
                <a:gd name="T10" fmla="*/ 14 w 25"/>
                <a:gd name="T11" fmla="*/ 2 h 24"/>
                <a:gd name="T12" fmla="*/ 11 w 25"/>
                <a:gd name="T13" fmla="*/ 2 h 24"/>
                <a:gd name="T14" fmla="*/ 4 w 25"/>
                <a:gd name="T15" fmla="*/ 12 h 24"/>
                <a:gd name="T16" fmla="*/ 12 w 25"/>
                <a:gd name="T17" fmla="*/ 21 h 24"/>
                <a:gd name="T18" fmla="*/ 21 w 25"/>
                <a:gd name="T19" fmla="*/ 12 h 24"/>
                <a:gd name="T20" fmla="*/ 14 w 25"/>
                <a:gd name="T21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24">
                  <a:moveTo>
                    <a:pt x="12" y="0"/>
                  </a:moveTo>
                  <a:cubicBezTo>
                    <a:pt x="19" y="0"/>
                    <a:pt x="25" y="5"/>
                    <a:pt x="25" y="12"/>
                  </a:cubicBezTo>
                  <a:cubicBezTo>
                    <a:pt x="25" y="19"/>
                    <a:pt x="19" y="24"/>
                    <a:pt x="13" y="24"/>
                  </a:cubicBez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lose/>
                  <a:moveTo>
                    <a:pt x="14" y="2"/>
                  </a:moveTo>
                  <a:cubicBezTo>
                    <a:pt x="13" y="2"/>
                    <a:pt x="12" y="2"/>
                    <a:pt x="11" y="2"/>
                  </a:cubicBezTo>
                  <a:cubicBezTo>
                    <a:pt x="8" y="5"/>
                    <a:pt x="4" y="8"/>
                    <a:pt x="4" y="12"/>
                  </a:cubicBezTo>
                  <a:cubicBezTo>
                    <a:pt x="3" y="17"/>
                    <a:pt x="7" y="21"/>
                    <a:pt x="12" y="21"/>
                  </a:cubicBezTo>
                  <a:cubicBezTo>
                    <a:pt x="18" y="21"/>
                    <a:pt x="22" y="18"/>
                    <a:pt x="21" y="12"/>
                  </a:cubicBezTo>
                  <a:cubicBezTo>
                    <a:pt x="21" y="9"/>
                    <a:pt x="17" y="5"/>
                    <a:pt x="1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" name="Freeform 85"/>
            <p:cNvSpPr>
              <a:spLocks noEditPoints="1"/>
            </p:cNvSpPr>
            <p:nvPr/>
          </p:nvSpPr>
          <p:spPr bwMode="auto">
            <a:xfrm>
              <a:off x="2255838" y="1887538"/>
              <a:ext cx="68263" cy="68263"/>
            </a:xfrm>
            <a:custGeom>
              <a:avLst/>
              <a:gdLst>
                <a:gd name="T0" fmla="*/ 0 w 18"/>
                <a:gd name="T1" fmla="*/ 8 h 18"/>
                <a:gd name="T2" fmla="*/ 9 w 18"/>
                <a:gd name="T3" fmla="*/ 1 h 18"/>
                <a:gd name="T4" fmla="*/ 18 w 18"/>
                <a:gd name="T5" fmla="*/ 9 h 18"/>
                <a:gd name="T6" fmla="*/ 9 w 18"/>
                <a:gd name="T7" fmla="*/ 18 h 18"/>
                <a:gd name="T8" fmla="*/ 0 w 18"/>
                <a:gd name="T9" fmla="*/ 11 h 18"/>
                <a:gd name="T10" fmla="*/ 0 w 18"/>
                <a:gd name="T11" fmla="*/ 8 h 18"/>
                <a:gd name="T12" fmla="*/ 17 w 18"/>
                <a:gd name="T13" fmla="*/ 10 h 18"/>
                <a:gd name="T14" fmla="*/ 9 w 18"/>
                <a:gd name="T15" fmla="*/ 4 h 18"/>
                <a:gd name="T16" fmla="*/ 4 w 18"/>
                <a:gd name="T17" fmla="*/ 8 h 18"/>
                <a:gd name="T18" fmla="*/ 9 w 18"/>
                <a:gd name="T19" fmla="*/ 14 h 18"/>
                <a:gd name="T20" fmla="*/ 17 w 18"/>
                <a:gd name="T21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8">
                  <a:moveTo>
                    <a:pt x="0" y="8"/>
                  </a:moveTo>
                  <a:cubicBezTo>
                    <a:pt x="3" y="5"/>
                    <a:pt x="6" y="2"/>
                    <a:pt x="9" y="1"/>
                  </a:cubicBezTo>
                  <a:cubicBezTo>
                    <a:pt x="14" y="0"/>
                    <a:pt x="18" y="4"/>
                    <a:pt x="18" y="9"/>
                  </a:cubicBezTo>
                  <a:cubicBezTo>
                    <a:pt x="18" y="14"/>
                    <a:pt x="15" y="18"/>
                    <a:pt x="9" y="18"/>
                  </a:cubicBezTo>
                  <a:cubicBezTo>
                    <a:pt x="6" y="17"/>
                    <a:pt x="3" y="13"/>
                    <a:pt x="0" y="11"/>
                  </a:cubicBezTo>
                  <a:cubicBezTo>
                    <a:pt x="0" y="10"/>
                    <a:pt x="0" y="9"/>
                    <a:pt x="0" y="8"/>
                  </a:cubicBezTo>
                  <a:close/>
                  <a:moveTo>
                    <a:pt x="17" y="10"/>
                  </a:moveTo>
                  <a:cubicBezTo>
                    <a:pt x="14" y="7"/>
                    <a:pt x="12" y="4"/>
                    <a:pt x="9" y="4"/>
                  </a:cubicBezTo>
                  <a:cubicBezTo>
                    <a:pt x="8" y="4"/>
                    <a:pt x="4" y="7"/>
                    <a:pt x="4" y="8"/>
                  </a:cubicBezTo>
                  <a:cubicBezTo>
                    <a:pt x="5" y="11"/>
                    <a:pt x="7" y="14"/>
                    <a:pt x="9" y="14"/>
                  </a:cubicBezTo>
                  <a:cubicBezTo>
                    <a:pt x="11" y="15"/>
                    <a:pt x="13" y="12"/>
                    <a:pt x="1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" name="Freeform 86"/>
            <p:cNvSpPr>
              <a:spLocks noEditPoints="1"/>
            </p:cNvSpPr>
            <p:nvPr/>
          </p:nvSpPr>
          <p:spPr bwMode="auto">
            <a:xfrm>
              <a:off x="2219325" y="1703388"/>
              <a:ext cx="66675" cy="66675"/>
            </a:xfrm>
            <a:custGeom>
              <a:avLst/>
              <a:gdLst>
                <a:gd name="T0" fmla="*/ 6 w 18"/>
                <a:gd name="T1" fmla="*/ 18 h 18"/>
                <a:gd name="T2" fmla="*/ 0 w 18"/>
                <a:gd name="T3" fmla="*/ 8 h 18"/>
                <a:gd name="T4" fmla="*/ 9 w 18"/>
                <a:gd name="T5" fmla="*/ 0 h 18"/>
                <a:gd name="T6" fmla="*/ 17 w 18"/>
                <a:gd name="T7" fmla="*/ 9 h 18"/>
                <a:gd name="T8" fmla="*/ 10 w 18"/>
                <a:gd name="T9" fmla="*/ 18 h 18"/>
                <a:gd name="T10" fmla="*/ 6 w 18"/>
                <a:gd name="T11" fmla="*/ 18 h 18"/>
                <a:gd name="T12" fmla="*/ 16 w 18"/>
                <a:gd name="T13" fmla="*/ 8 h 18"/>
                <a:gd name="T14" fmla="*/ 8 w 18"/>
                <a:gd name="T15" fmla="*/ 3 h 18"/>
                <a:gd name="T16" fmla="*/ 4 w 18"/>
                <a:gd name="T17" fmla="*/ 9 h 18"/>
                <a:gd name="T18" fmla="*/ 9 w 18"/>
                <a:gd name="T19" fmla="*/ 13 h 18"/>
                <a:gd name="T20" fmla="*/ 16 w 18"/>
                <a:gd name="T21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8">
                  <a:moveTo>
                    <a:pt x="6" y="18"/>
                  </a:moveTo>
                  <a:cubicBezTo>
                    <a:pt x="4" y="15"/>
                    <a:pt x="1" y="11"/>
                    <a:pt x="0" y="8"/>
                  </a:cubicBezTo>
                  <a:cubicBezTo>
                    <a:pt x="0" y="3"/>
                    <a:pt x="3" y="0"/>
                    <a:pt x="9" y="0"/>
                  </a:cubicBezTo>
                  <a:cubicBezTo>
                    <a:pt x="14" y="0"/>
                    <a:pt x="18" y="3"/>
                    <a:pt x="17" y="9"/>
                  </a:cubicBezTo>
                  <a:cubicBezTo>
                    <a:pt x="16" y="12"/>
                    <a:pt x="12" y="15"/>
                    <a:pt x="10" y="18"/>
                  </a:cubicBezTo>
                  <a:cubicBezTo>
                    <a:pt x="9" y="18"/>
                    <a:pt x="8" y="18"/>
                    <a:pt x="6" y="18"/>
                  </a:cubicBezTo>
                  <a:close/>
                  <a:moveTo>
                    <a:pt x="16" y="8"/>
                  </a:moveTo>
                  <a:cubicBezTo>
                    <a:pt x="13" y="5"/>
                    <a:pt x="10" y="3"/>
                    <a:pt x="8" y="3"/>
                  </a:cubicBezTo>
                  <a:cubicBezTo>
                    <a:pt x="6" y="3"/>
                    <a:pt x="4" y="7"/>
                    <a:pt x="4" y="9"/>
                  </a:cubicBezTo>
                  <a:cubicBezTo>
                    <a:pt x="3" y="10"/>
                    <a:pt x="7" y="13"/>
                    <a:pt x="9" y="13"/>
                  </a:cubicBezTo>
                  <a:cubicBezTo>
                    <a:pt x="11" y="13"/>
                    <a:pt x="13" y="11"/>
                    <a:pt x="1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" name="Freeform 87"/>
            <p:cNvSpPr>
              <a:spLocks/>
            </p:cNvSpPr>
            <p:nvPr/>
          </p:nvSpPr>
          <p:spPr bwMode="auto">
            <a:xfrm>
              <a:off x="2112963" y="1808163"/>
              <a:ext cx="46038" cy="49213"/>
            </a:xfrm>
            <a:custGeom>
              <a:avLst/>
              <a:gdLst>
                <a:gd name="T0" fmla="*/ 0 w 12"/>
                <a:gd name="T1" fmla="*/ 13 h 13"/>
                <a:gd name="T2" fmla="*/ 12 w 12"/>
                <a:gd name="T3" fmla="*/ 1 h 13"/>
                <a:gd name="T4" fmla="*/ 0 w 12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3">
                  <a:moveTo>
                    <a:pt x="0" y="13"/>
                  </a:moveTo>
                  <a:cubicBezTo>
                    <a:pt x="0" y="4"/>
                    <a:pt x="4" y="0"/>
                    <a:pt x="12" y="1"/>
                  </a:cubicBezTo>
                  <a:cubicBezTo>
                    <a:pt x="8" y="5"/>
                    <a:pt x="4" y="9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8444131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ángulo 64"/>
          <p:cNvSpPr/>
          <p:nvPr/>
        </p:nvSpPr>
        <p:spPr>
          <a:xfrm>
            <a:off x="5728025" y="92609"/>
            <a:ext cx="3312368" cy="49631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>
          <a:xfrm>
            <a:off x="-2412776" y="263768"/>
            <a:ext cx="8679898" cy="543185"/>
          </a:xfrm>
        </p:spPr>
        <p:txBody>
          <a:bodyPr/>
          <a:lstStyle/>
          <a:p>
            <a:r>
              <a:rPr lang="es-ES" sz="4800" dirty="0" smtClean="0">
                <a:solidFill>
                  <a:srgbClr val="027696"/>
                </a:solidFill>
              </a:rPr>
              <a:t>Free Title</a:t>
            </a:r>
            <a:endParaRPr lang="es-PE" sz="4800" dirty="0">
              <a:solidFill>
                <a:srgbClr val="027696"/>
              </a:solidFill>
            </a:endParaRPr>
          </a:p>
        </p:txBody>
      </p:sp>
      <p:sp>
        <p:nvSpPr>
          <p:cNvPr id="10" name="TextBox 25">
            <a:extLst>
              <a:ext uri="{FF2B5EF4-FFF2-40B4-BE49-F238E27FC236}">
                <a16:creationId xmlns:a16="http://schemas.microsoft.com/office/drawing/2014/main" xmlns="" id="{E71DDD31-8A71-4CFD-A92A-526F63CA9133}"/>
              </a:ext>
            </a:extLst>
          </p:cNvPr>
          <p:cNvSpPr txBox="1"/>
          <p:nvPr/>
        </p:nvSpPr>
        <p:spPr>
          <a:xfrm>
            <a:off x="619066" y="1152568"/>
            <a:ext cx="766374" cy="470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85K</a:t>
            </a:r>
            <a:endParaRPr lang="ko-KR" altLang="en-US" sz="4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26">
            <a:extLst>
              <a:ext uri="{FF2B5EF4-FFF2-40B4-BE49-F238E27FC236}">
                <a16:creationId xmlns:a16="http://schemas.microsoft.com/office/drawing/2014/main" xmlns="" id="{AC4F4E5C-FC89-4D6F-9CF0-3F173ECD7241}"/>
              </a:ext>
            </a:extLst>
          </p:cNvPr>
          <p:cNvSpPr txBox="1"/>
          <p:nvPr/>
        </p:nvSpPr>
        <p:spPr>
          <a:xfrm>
            <a:off x="1396873" y="1111625"/>
            <a:ext cx="37278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027696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3490811" y="3886202"/>
            <a:ext cx="2119707" cy="980157"/>
            <a:chOff x="5635498" y="968028"/>
            <a:chExt cx="2119707" cy="980157"/>
          </a:xfrm>
        </p:grpSpPr>
        <p:sp>
          <p:nvSpPr>
            <p:cNvPr id="15" name="Oval 21">
              <a:extLst>
                <a:ext uri="{FF2B5EF4-FFF2-40B4-BE49-F238E27FC236}">
                  <a16:creationId xmlns:a16="http://schemas.microsoft.com/office/drawing/2014/main" xmlns="" id="{A76E1883-5378-46C1-8B5A-6C44B67A40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35498" y="1182839"/>
              <a:ext cx="278489" cy="280816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rgbClr val="027696"/>
                </a:solidFill>
              </a:endParaRPr>
            </a:p>
          </p:txBody>
        </p:sp>
        <p:grpSp>
          <p:nvGrpSpPr>
            <p:cNvPr id="21" name="Group 33">
              <a:extLst>
                <a:ext uri="{FF2B5EF4-FFF2-40B4-BE49-F238E27FC236}">
                  <a16:creationId xmlns:a16="http://schemas.microsoft.com/office/drawing/2014/main" xmlns="" id="{3FE2790F-04FC-4CD2-8715-AA6F76F85916}"/>
                </a:ext>
              </a:extLst>
            </p:cNvPr>
            <p:cNvGrpSpPr/>
            <p:nvPr/>
          </p:nvGrpSpPr>
          <p:grpSpPr>
            <a:xfrm>
              <a:off x="6028518" y="968028"/>
              <a:ext cx="1726687" cy="980157"/>
              <a:chOff x="2111393" y="4178383"/>
              <a:chExt cx="3649720" cy="1473519"/>
            </a:xfrm>
          </p:grpSpPr>
          <p:sp>
            <p:nvSpPr>
              <p:cNvPr id="22" name="TextBox 34">
                <a:extLst>
                  <a:ext uri="{FF2B5EF4-FFF2-40B4-BE49-F238E27FC236}">
                    <a16:creationId xmlns:a16="http://schemas.microsoft.com/office/drawing/2014/main" xmlns="" id="{13F02F97-6AE4-4F8D-B87B-2997FAB9B86C}"/>
                  </a:ext>
                </a:extLst>
              </p:cNvPr>
              <p:cNvSpPr txBox="1"/>
              <p:nvPr/>
            </p:nvSpPr>
            <p:spPr>
              <a:xfrm>
                <a:off x="2113657" y="4495163"/>
                <a:ext cx="3647456" cy="1156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100" dirty="0">
                    <a:solidFill>
                      <a:srgbClr val="027696"/>
                    </a:solidFill>
                    <a:latin typeface="Arial" pitchFamily="34" charset="0"/>
                    <a:cs typeface="Arial" pitchFamily="34" charset="0"/>
                  </a:rPr>
                  <a:t>You can simply impress your audience and add a unique zing and appeal to your Presentations.</a:t>
                </a:r>
              </a:p>
            </p:txBody>
          </p:sp>
          <p:sp>
            <p:nvSpPr>
              <p:cNvPr id="23" name="TextBox 35">
                <a:extLst>
                  <a:ext uri="{FF2B5EF4-FFF2-40B4-BE49-F238E27FC236}">
                    <a16:creationId xmlns:a16="http://schemas.microsoft.com/office/drawing/2014/main" xmlns="" id="{C550E585-2EA6-4F03-9922-526C397DC89A}"/>
                  </a:ext>
                </a:extLst>
              </p:cNvPr>
              <p:cNvSpPr txBox="1"/>
              <p:nvPr/>
            </p:nvSpPr>
            <p:spPr>
              <a:xfrm>
                <a:off x="2111393" y="4178383"/>
                <a:ext cx="3647460" cy="416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rgbClr val="027696"/>
                    </a:solidFill>
                    <a:latin typeface="Arial" pitchFamily="34" charset="0"/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rgbClr val="027696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50" name="Oval 21">
            <a:extLst>
              <a:ext uri="{FF2B5EF4-FFF2-40B4-BE49-F238E27FC236}">
                <a16:creationId xmlns:a16="http://schemas.microsoft.com/office/drawing/2014/main" xmlns="" id="{A76E1883-5378-46C1-8B5A-6C44B67A4031}"/>
              </a:ext>
            </a:extLst>
          </p:cNvPr>
          <p:cNvSpPr>
            <a:spLocks noChangeAspect="1"/>
          </p:cNvSpPr>
          <p:nvPr/>
        </p:nvSpPr>
        <p:spPr>
          <a:xfrm>
            <a:off x="1003853" y="2756933"/>
            <a:ext cx="278489" cy="28081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51" name="Group 33">
            <a:extLst>
              <a:ext uri="{FF2B5EF4-FFF2-40B4-BE49-F238E27FC236}">
                <a16:creationId xmlns:a16="http://schemas.microsoft.com/office/drawing/2014/main" xmlns="" id="{3FE2790F-04FC-4CD2-8715-AA6F76F85916}"/>
              </a:ext>
            </a:extLst>
          </p:cNvPr>
          <p:cNvGrpSpPr/>
          <p:nvPr/>
        </p:nvGrpSpPr>
        <p:grpSpPr>
          <a:xfrm>
            <a:off x="1396873" y="2542122"/>
            <a:ext cx="1726687" cy="980157"/>
            <a:chOff x="2111393" y="4178383"/>
            <a:chExt cx="3649720" cy="1473519"/>
          </a:xfrm>
        </p:grpSpPr>
        <p:sp>
          <p:nvSpPr>
            <p:cNvPr id="52" name="TextBox 34">
              <a:extLst>
                <a:ext uri="{FF2B5EF4-FFF2-40B4-BE49-F238E27FC236}">
                  <a16:creationId xmlns:a16="http://schemas.microsoft.com/office/drawing/2014/main" xmlns="" id="{13F02F97-6AE4-4F8D-B87B-2997FAB9B86C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1156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rgbClr val="027696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xmlns="" id="{C550E585-2EA6-4F03-9922-526C397DC89A}"/>
                </a:ext>
              </a:extLst>
            </p:cNvPr>
            <p:cNvSpPr txBox="1"/>
            <p:nvPr/>
          </p:nvSpPr>
          <p:spPr>
            <a:xfrm>
              <a:off x="2111393" y="4178383"/>
              <a:ext cx="3647460" cy="416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027696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027696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4" name="Grupo 53"/>
          <p:cNvGrpSpPr/>
          <p:nvPr/>
        </p:nvGrpSpPr>
        <p:grpSpPr>
          <a:xfrm>
            <a:off x="996113" y="3867894"/>
            <a:ext cx="2119707" cy="980157"/>
            <a:chOff x="5635498" y="968028"/>
            <a:chExt cx="2119707" cy="980157"/>
          </a:xfrm>
        </p:grpSpPr>
        <p:sp>
          <p:nvSpPr>
            <p:cNvPr id="55" name="Oval 21">
              <a:extLst>
                <a:ext uri="{FF2B5EF4-FFF2-40B4-BE49-F238E27FC236}">
                  <a16:creationId xmlns:a16="http://schemas.microsoft.com/office/drawing/2014/main" xmlns="" id="{A76E1883-5378-46C1-8B5A-6C44B67A40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35498" y="1182839"/>
              <a:ext cx="278489" cy="280816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rgbClr val="027696"/>
                </a:solidFill>
              </a:endParaRPr>
            </a:p>
          </p:txBody>
        </p:sp>
        <p:grpSp>
          <p:nvGrpSpPr>
            <p:cNvPr id="56" name="Group 33">
              <a:extLst>
                <a:ext uri="{FF2B5EF4-FFF2-40B4-BE49-F238E27FC236}">
                  <a16:creationId xmlns:a16="http://schemas.microsoft.com/office/drawing/2014/main" xmlns="" id="{3FE2790F-04FC-4CD2-8715-AA6F76F85916}"/>
                </a:ext>
              </a:extLst>
            </p:cNvPr>
            <p:cNvGrpSpPr/>
            <p:nvPr/>
          </p:nvGrpSpPr>
          <p:grpSpPr>
            <a:xfrm>
              <a:off x="6028518" y="968028"/>
              <a:ext cx="1726687" cy="980157"/>
              <a:chOff x="2111393" y="4178383"/>
              <a:chExt cx="3649720" cy="1473519"/>
            </a:xfrm>
          </p:grpSpPr>
          <p:sp>
            <p:nvSpPr>
              <p:cNvPr id="57" name="TextBox 34">
                <a:extLst>
                  <a:ext uri="{FF2B5EF4-FFF2-40B4-BE49-F238E27FC236}">
                    <a16:creationId xmlns:a16="http://schemas.microsoft.com/office/drawing/2014/main" xmlns="" id="{13F02F97-6AE4-4F8D-B87B-2997FAB9B86C}"/>
                  </a:ext>
                </a:extLst>
              </p:cNvPr>
              <p:cNvSpPr txBox="1"/>
              <p:nvPr/>
            </p:nvSpPr>
            <p:spPr>
              <a:xfrm>
                <a:off x="2113657" y="4495163"/>
                <a:ext cx="3647456" cy="1156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100" dirty="0">
                    <a:solidFill>
                      <a:srgbClr val="027696"/>
                    </a:solidFill>
                    <a:latin typeface="Arial" pitchFamily="34" charset="0"/>
                    <a:cs typeface="Arial" pitchFamily="34" charset="0"/>
                  </a:rPr>
                  <a:t>You can simply impress your audience and add a unique zing and appeal to your Presentations.</a:t>
                </a:r>
              </a:p>
            </p:txBody>
          </p:sp>
          <p:sp>
            <p:nvSpPr>
              <p:cNvPr id="58" name="TextBox 35">
                <a:extLst>
                  <a:ext uri="{FF2B5EF4-FFF2-40B4-BE49-F238E27FC236}">
                    <a16:creationId xmlns:a16="http://schemas.microsoft.com/office/drawing/2014/main" xmlns="" id="{C550E585-2EA6-4F03-9922-526C397DC89A}"/>
                  </a:ext>
                </a:extLst>
              </p:cNvPr>
              <p:cNvSpPr txBox="1"/>
              <p:nvPr/>
            </p:nvSpPr>
            <p:spPr>
              <a:xfrm>
                <a:off x="2111393" y="4178383"/>
                <a:ext cx="3647460" cy="416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rgbClr val="027696"/>
                    </a:solidFill>
                    <a:latin typeface="Arial" pitchFamily="34" charset="0"/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rgbClr val="027696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59" name="Grupo 58"/>
          <p:cNvGrpSpPr/>
          <p:nvPr/>
        </p:nvGrpSpPr>
        <p:grpSpPr>
          <a:xfrm>
            <a:off x="3491880" y="2571750"/>
            <a:ext cx="2119707" cy="980157"/>
            <a:chOff x="5635498" y="968028"/>
            <a:chExt cx="2119707" cy="980157"/>
          </a:xfrm>
        </p:grpSpPr>
        <p:sp>
          <p:nvSpPr>
            <p:cNvPr id="60" name="Oval 21">
              <a:extLst>
                <a:ext uri="{FF2B5EF4-FFF2-40B4-BE49-F238E27FC236}">
                  <a16:creationId xmlns:a16="http://schemas.microsoft.com/office/drawing/2014/main" xmlns="" id="{A76E1883-5378-46C1-8B5A-6C44B67A40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35498" y="1182839"/>
              <a:ext cx="278489" cy="280816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rgbClr val="027696"/>
                </a:solidFill>
              </a:endParaRPr>
            </a:p>
          </p:txBody>
        </p:sp>
        <p:grpSp>
          <p:nvGrpSpPr>
            <p:cNvPr id="61" name="Group 33">
              <a:extLst>
                <a:ext uri="{FF2B5EF4-FFF2-40B4-BE49-F238E27FC236}">
                  <a16:creationId xmlns:a16="http://schemas.microsoft.com/office/drawing/2014/main" xmlns="" id="{3FE2790F-04FC-4CD2-8715-AA6F76F85916}"/>
                </a:ext>
              </a:extLst>
            </p:cNvPr>
            <p:cNvGrpSpPr/>
            <p:nvPr/>
          </p:nvGrpSpPr>
          <p:grpSpPr>
            <a:xfrm>
              <a:off x="6028518" y="968028"/>
              <a:ext cx="1726687" cy="980157"/>
              <a:chOff x="2111393" y="4178383"/>
              <a:chExt cx="3649720" cy="1473519"/>
            </a:xfrm>
          </p:grpSpPr>
          <p:sp>
            <p:nvSpPr>
              <p:cNvPr id="62" name="TextBox 34">
                <a:extLst>
                  <a:ext uri="{FF2B5EF4-FFF2-40B4-BE49-F238E27FC236}">
                    <a16:creationId xmlns:a16="http://schemas.microsoft.com/office/drawing/2014/main" xmlns="" id="{13F02F97-6AE4-4F8D-B87B-2997FAB9B86C}"/>
                  </a:ext>
                </a:extLst>
              </p:cNvPr>
              <p:cNvSpPr txBox="1"/>
              <p:nvPr/>
            </p:nvSpPr>
            <p:spPr>
              <a:xfrm>
                <a:off x="2113657" y="4495163"/>
                <a:ext cx="3647456" cy="1156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100" dirty="0">
                    <a:solidFill>
                      <a:srgbClr val="027696"/>
                    </a:solidFill>
                    <a:latin typeface="Arial" pitchFamily="34" charset="0"/>
                    <a:cs typeface="Arial" pitchFamily="34" charset="0"/>
                  </a:rPr>
                  <a:t>You can simply impress your audience and add a unique zing and appeal to your Presentations.</a:t>
                </a:r>
              </a:p>
            </p:txBody>
          </p:sp>
          <p:sp>
            <p:nvSpPr>
              <p:cNvPr id="63" name="TextBox 35">
                <a:extLst>
                  <a:ext uri="{FF2B5EF4-FFF2-40B4-BE49-F238E27FC236}">
                    <a16:creationId xmlns:a16="http://schemas.microsoft.com/office/drawing/2014/main" xmlns="" id="{C550E585-2EA6-4F03-9922-526C397DC89A}"/>
                  </a:ext>
                </a:extLst>
              </p:cNvPr>
              <p:cNvSpPr txBox="1"/>
              <p:nvPr/>
            </p:nvSpPr>
            <p:spPr>
              <a:xfrm>
                <a:off x="2111393" y="4178383"/>
                <a:ext cx="3647460" cy="416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rgbClr val="027696"/>
                    </a:solidFill>
                    <a:latin typeface="Arial" pitchFamily="34" charset="0"/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rgbClr val="027696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pic>
        <p:nvPicPr>
          <p:cNvPr id="64" name="Imagen 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834" y="2365846"/>
            <a:ext cx="2778750" cy="244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0745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 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4179696" y="1638727"/>
            <a:ext cx="763342" cy="2874158"/>
            <a:chOff x="4063105" y="1059582"/>
            <a:chExt cx="1017789" cy="3832210"/>
          </a:xfrm>
        </p:grpSpPr>
        <p:sp>
          <p:nvSpPr>
            <p:cNvPr id="26" name="Freeform 25"/>
            <p:cNvSpPr/>
            <p:nvPr/>
          </p:nvSpPr>
          <p:spPr>
            <a:xfrm rot="5400000">
              <a:off x="2910342" y="2721239"/>
              <a:ext cx="3832210" cy="508895"/>
            </a:xfrm>
            <a:custGeom>
              <a:avLst/>
              <a:gdLst>
                <a:gd name="connsiteX0" fmla="*/ 0 w 7679838"/>
                <a:gd name="connsiteY0" fmla="*/ 1026597 h 1026597"/>
                <a:gd name="connsiteX1" fmla="*/ 207563 w 7679838"/>
                <a:gd name="connsiteY1" fmla="*/ 706837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29334 w 7679838"/>
                <a:gd name="connsiteY1" fmla="*/ 687786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29334 w 7679838"/>
                <a:gd name="connsiteY1" fmla="*/ 687786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141 w 7679979"/>
                <a:gd name="connsiteY0" fmla="*/ 1026597 h 1026597"/>
                <a:gd name="connsiteX1" fmla="*/ 229475 w 7679979"/>
                <a:gd name="connsiteY1" fmla="*/ 687786 h 1026597"/>
                <a:gd name="connsiteX2" fmla="*/ 561123 w 7679979"/>
                <a:gd name="connsiteY2" fmla="*/ 684398 h 1026597"/>
                <a:gd name="connsiteX3" fmla="*/ 628440 w 7679979"/>
                <a:gd name="connsiteY3" fmla="*/ 661959 h 1026597"/>
                <a:gd name="connsiteX4" fmla="*/ 1015518 w 7679979"/>
                <a:gd name="connsiteY4" fmla="*/ 830253 h 1026597"/>
                <a:gd name="connsiteX5" fmla="*/ 1166983 w 7679979"/>
                <a:gd name="connsiteY5" fmla="*/ 746106 h 1026597"/>
                <a:gd name="connsiteX6" fmla="*/ 1363326 w 7679979"/>
                <a:gd name="connsiteY6" fmla="*/ 218783 h 1026597"/>
                <a:gd name="connsiteX7" fmla="*/ 2861147 w 7679979"/>
                <a:gd name="connsiteY7" fmla="*/ 22440 h 1026597"/>
                <a:gd name="connsiteX8" fmla="*/ 4291650 w 7679979"/>
                <a:gd name="connsiteY8" fmla="*/ 0 h 1026597"/>
                <a:gd name="connsiteX9" fmla="*/ 4549702 w 7679979"/>
                <a:gd name="connsiteY9" fmla="*/ 319760 h 1026597"/>
                <a:gd name="connsiteX10" fmla="*/ 4353358 w 7679979"/>
                <a:gd name="connsiteY10" fmla="*/ 274881 h 1026597"/>
                <a:gd name="connsiteX11" fmla="*/ 4224332 w 7679979"/>
                <a:gd name="connsiteY11" fmla="*/ 117807 h 1026597"/>
                <a:gd name="connsiteX12" fmla="*/ 4179454 w 7679979"/>
                <a:gd name="connsiteY12" fmla="*/ 201954 h 1026597"/>
                <a:gd name="connsiteX13" fmla="*/ 4263601 w 7679979"/>
                <a:gd name="connsiteY13" fmla="*/ 269272 h 1026597"/>
                <a:gd name="connsiteX14" fmla="*/ 3966281 w 7679979"/>
                <a:gd name="connsiteY14" fmla="*/ 286101 h 1026597"/>
                <a:gd name="connsiteX15" fmla="*/ 3837255 w 7679979"/>
                <a:gd name="connsiteY15" fmla="*/ 207564 h 1026597"/>
                <a:gd name="connsiteX16" fmla="*/ 3225785 w 7679979"/>
                <a:gd name="connsiteY16" fmla="*/ 359029 h 1026597"/>
                <a:gd name="connsiteX17" fmla="*/ 2715292 w 7679979"/>
                <a:gd name="connsiteY17" fmla="*/ 336589 h 1026597"/>
                <a:gd name="connsiteX18" fmla="*/ 2513338 w 7679979"/>
                <a:gd name="connsiteY18" fmla="*/ 392688 h 1026597"/>
                <a:gd name="connsiteX19" fmla="*/ 2070163 w 7679979"/>
                <a:gd name="connsiteY19" fmla="*/ 482445 h 1026597"/>
                <a:gd name="connsiteX20" fmla="*/ 2625535 w 7679979"/>
                <a:gd name="connsiteY20" fmla="*/ 544153 h 1026597"/>
                <a:gd name="connsiteX21" fmla="*/ 3203346 w 7679979"/>
                <a:gd name="connsiteY21" fmla="*/ 471225 h 1026597"/>
                <a:gd name="connsiteX22" fmla="*/ 4241162 w 7679979"/>
                <a:gd name="connsiteY22" fmla="*/ 314150 h 1026597"/>
                <a:gd name="connsiteX23" fmla="*/ 4925559 w 7679979"/>
                <a:gd name="connsiteY23" fmla="*/ 420737 h 1026597"/>
                <a:gd name="connsiteX24" fmla="*/ 5733373 w 7679979"/>
                <a:gd name="connsiteY24" fmla="*/ 269272 h 1026597"/>
                <a:gd name="connsiteX25" fmla="*/ 6799238 w 7679979"/>
                <a:gd name="connsiteY25" fmla="*/ 426346 h 1026597"/>
                <a:gd name="connsiteX26" fmla="*/ 7040460 w 7679979"/>
                <a:gd name="connsiteY26" fmla="*/ 493664 h 1026597"/>
                <a:gd name="connsiteX27" fmla="*/ 7595832 w 7679979"/>
                <a:gd name="connsiteY27" fmla="*/ 319760 h 1026597"/>
                <a:gd name="connsiteX28" fmla="*/ 7679979 w 7679979"/>
                <a:gd name="connsiteY28" fmla="*/ 734886 h 1026597"/>
                <a:gd name="connsiteX29" fmla="*/ 7147046 w 7679979"/>
                <a:gd name="connsiteY29" fmla="*/ 746106 h 1026597"/>
                <a:gd name="connsiteX30" fmla="*/ 7023631 w 7679979"/>
                <a:gd name="connsiteY30" fmla="*/ 762935 h 1026597"/>
                <a:gd name="connsiteX31" fmla="*/ 6546796 w 7679979"/>
                <a:gd name="connsiteY31" fmla="*/ 712447 h 1026597"/>
                <a:gd name="connsiteX32" fmla="*/ 5896058 w 7679979"/>
                <a:gd name="connsiteY32" fmla="*/ 790984 h 1026597"/>
                <a:gd name="connsiteX33" fmla="*/ 5424833 w 7679979"/>
                <a:gd name="connsiteY33" fmla="*/ 740496 h 1026597"/>
                <a:gd name="connsiteX34" fmla="*/ 4981658 w 7679979"/>
                <a:gd name="connsiteY34" fmla="*/ 914400 h 1026597"/>
                <a:gd name="connsiteX35" fmla="*/ 4431896 w 7679979"/>
                <a:gd name="connsiteY35" fmla="*/ 931230 h 1026597"/>
                <a:gd name="connsiteX36" fmla="*/ 3938232 w 7679979"/>
                <a:gd name="connsiteY36" fmla="*/ 1026597 h 1026597"/>
                <a:gd name="connsiteX37" fmla="*/ 141 w 7679979"/>
                <a:gd name="connsiteY37" fmla="*/ 1026597 h 1026597"/>
                <a:gd name="connsiteX0" fmla="*/ 0 w 7679838"/>
                <a:gd name="connsiteY0" fmla="*/ 1026597 h 1026597"/>
                <a:gd name="connsiteX1" fmla="*/ 229334 w 7679838"/>
                <a:gd name="connsiteY1" fmla="*/ 687786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29334 w 7679838"/>
                <a:gd name="connsiteY1" fmla="*/ 687786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366907 w 7679838"/>
                <a:gd name="connsiteY8" fmla="*/ 25746 h 1026597"/>
                <a:gd name="connsiteX9" fmla="*/ 4291509 w 7679838"/>
                <a:gd name="connsiteY9" fmla="*/ 0 h 1026597"/>
                <a:gd name="connsiteX10" fmla="*/ 4549561 w 7679838"/>
                <a:gd name="connsiteY10" fmla="*/ 319760 h 1026597"/>
                <a:gd name="connsiteX11" fmla="*/ 4353217 w 7679838"/>
                <a:gd name="connsiteY11" fmla="*/ 274881 h 1026597"/>
                <a:gd name="connsiteX12" fmla="*/ 4224191 w 7679838"/>
                <a:gd name="connsiteY12" fmla="*/ 117807 h 1026597"/>
                <a:gd name="connsiteX13" fmla="*/ 4179313 w 7679838"/>
                <a:gd name="connsiteY13" fmla="*/ 201954 h 1026597"/>
                <a:gd name="connsiteX14" fmla="*/ 4263460 w 7679838"/>
                <a:gd name="connsiteY14" fmla="*/ 269272 h 1026597"/>
                <a:gd name="connsiteX15" fmla="*/ 3966140 w 7679838"/>
                <a:gd name="connsiteY15" fmla="*/ 286101 h 1026597"/>
                <a:gd name="connsiteX16" fmla="*/ 3837114 w 7679838"/>
                <a:gd name="connsiteY16" fmla="*/ 207564 h 1026597"/>
                <a:gd name="connsiteX17" fmla="*/ 3225644 w 7679838"/>
                <a:gd name="connsiteY17" fmla="*/ 359029 h 1026597"/>
                <a:gd name="connsiteX18" fmla="*/ 2715151 w 7679838"/>
                <a:gd name="connsiteY18" fmla="*/ 336589 h 1026597"/>
                <a:gd name="connsiteX19" fmla="*/ 2513197 w 7679838"/>
                <a:gd name="connsiteY19" fmla="*/ 392688 h 1026597"/>
                <a:gd name="connsiteX20" fmla="*/ 2070022 w 7679838"/>
                <a:gd name="connsiteY20" fmla="*/ 482445 h 1026597"/>
                <a:gd name="connsiteX21" fmla="*/ 2625394 w 7679838"/>
                <a:gd name="connsiteY21" fmla="*/ 544153 h 1026597"/>
                <a:gd name="connsiteX22" fmla="*/ 3203205 w 7679838"/>
                <a:gd name="connsiteY22" fmla="*/ 471225 h 1026597"/>
                <a:gd name="connsiteX23" fmla="*/ 4241021 w 7679838"/>
                <a:gd name="connsiteY23" fmla="*/ 314150 h 1026597"/>
                <a:gd name="connsiteX24" fmla="*/ 4925418 w 7679838"/>
                <a:gd name="connsiteY24" fmla="*/ 420737 h 1026597"/>
                <a:gd name="connsiteX25" fmla="*/ 5733232 w 7679838"/>
                <a:gd name="connsiteY25" fmla="*/ 269272 h 1026597"/>
                <a:gd name="connsiteX26" fmla="*/ 6799097 w 7679838"/>
                <a:gd name="connsiteY26" fmla="*/ 426346 h 1026597"/>
                <a:gd name="connsiteX27" fmla="*/ 7040319 w 7679838"/>
                <a:gd name="connsiteY27" fmla="*/ 493664 h 1026597"/>
                <a:gd name="connsiteX28" fmla="*/ 7595691 w 7679838"/>
                <a:gd name="connsiteY28" fmla="*/ 319760 h 1026597"/>
                <a:gd name="connsiteX29" fmla="*/ 7679838 w 7679838"/>
                <a:gd name="connsiteY29" fmla="*/ 734886 h 1026597"/>
                <a:gd name="connsiteX30" fmla="*/ 7146905 w 7679838"/>
                <a:gd name="connsiteY30" fmla="*/ 746106 h 1026597"/>
                <a:gd name="connsiteX31" fmla="*/ 7023490 w 7679838"/>
                <a:gd name="connsiteY31" fmla="*/ 762935 h 1026597"/>
                <a:gd name="connsiteX32" fmla="*/ 6546655 w 7679838"/>
                <a:gd name="connsiteY32" fmla="*/ 712447 h 1026597"/>
                <a:gd name="connsiteX33" fmla="*/ 5895917 w 7679838"/>
                <a:gd name="connsiteY33" fmla="*/ 790984 h 1026597"/>
                <a:gd name="connsiteX34" fmla="*/ 5424692 w 7679838"/>
                <a:gd name="connsiteY34" fmla="*/ 740496 h 1026597"/>
                <a:gd name="connsiteX35" fmla="*/ 4981517 w 7679838"/>
                <a:gd name="connsiteY35" fmla="*/ 914400 h 1026597"/>
                <a:gd name="connsiteX36" fmla="*/ 4431755 w 7679838"/>
                <a:gd name="connsiteY36" fmla="*/ 931230 h 1026597"/>
                <a:gd name="connsiteX37" fmla="*/ 3938091 w 7679838"/>
                <a:gd name="connsiteY37" fmla="*/ 1026597 h 1026597"/>
                <a:gd name="connsiteX38" fmla="*/ 0 w 7679838"/>
                <a:gd name="connsiteY38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366907 w 7679838"/>
                <a:gd name="connsiteY8" fmla="*/ 25746 h 1026597"/>
                <a:gd name="connsiteX9" fmla="*/ 3769678 w 7679838"/>
                <a:gd name="connsiteY9" fmla="*/ 36632 h 1026597"/>
                <a:gd name="connsiteX10" fmla="*/ 4291509 w 7679838"/>
                <a:gd name="connsiteY10" fmla="*/ 0 h 1026597"/>
                <a:gd name="connsiteX11" fmla="*/ 4549561 w 7679838"/>
                <a:gd name="connsiteY11" fmla="*/ 319760 h 1026597"/>
                <a:gd name="connsiteX12" fmla="*/ 4353217 w 7679838"/>
                <a:gd name="connsiteY12" fmla="*/ 274881 h 1026597"/>
                <a:gd name="connsiteX13" fmla="*/ 4224191 w 7679838"/>
                <a:gd name="connsiteY13" fmla="*/ 117807 h 1026597"/>
                <a:gd name="connsiteX14" fmla="*/ 4179313 w 7679838"/>
                <a:gd name="connsiteY14" fmla="*/ 201954 h 1026597"/>
                <a:gd name="connsiteX15" fmla="*/ 4263460 w 7679838"/>
                <a:gd name="connsiteY15" fmla="*/ 269272 h 1026597"/>
                <a:gd name="connsiteX16" fmla="*/ 3966140 w 7679838"/>
                <a:gd name="connsiteY16" fmla="*/ 286101 h 1026597"/>
                <a:gd name="connsiteX17" fmla="*/ 3837114 w 7679838"/>
                <a:gd name="connsiteY17" fmla="*/ 207564 h 1026597"/>
                <a:gd name="connsiteX18" fmla="*/ 3225644 w 7679838"/>
                <a:gd name="connsiteY18" fmla="*/ 359029 h 1026597"/>
                <a:gd name="connsiteX19" fmla="*/ 2715151 w 7679838"/>
                <a:gd name="connsiteY19" fmla="*/ 336589 h 1026597"/>
                <a:gd name="connsiteX20" fmla="*/ 2513197 w 7679838"/>
                <a:gd name="connsiteY20" fmla="*/ 392688 h 1026597"/>
                <a:gd name="connsiteX21" fmla="*/ 2070022 w 7679838"/>
                <a:gd name="connsiteY21" fmla="*/ 482445 h 1026597"/>
                <a:gd name="connsiteX22" fmla="*/ 2625394 w 7679838"/>
                <a:gd name="connsiteY22" fmla="*/ 544153 h 1026597"/>
                <a:gd name="connsiteX23" fmla="*/ 3203205 w 7679838"/>
                <a:gd name="connsiteY23" fmla="*/ 471225 h 1026597"/>
                <a:gd name="connsiteX24" fmla="*/ 4241021 w 7679838"/>
                <a:gd name="connsiteY24" fmla="*/ 314150 h 1026597"/>
                <a:gd name="connsiteX25" fmla="*/ 4925418 w 7679838"/>
                <a:gd name="connsiteY25" fmla="*/ 420737 h 1026597"/>
                <a:gd name="connsiteX26" fmla="*/ 5733232 w 7679838"/>
                <a:gd name="connsiteY26" fmla="*/ 269272 h 1026597"/>
                <a:gd name="connsiteX27" fmla="*/ 6799097 w 7679838"/>
                <a:gd name="connsiteY27" fmla="*/ 426346 h 1026597"/>
                <a:gd name="connsiteX28" fmla="*/ 7040319 w 7679838"/>
                <a:gd name="connsiteY28" fmla="*/ 493664 h 1026597"/>
                <a:gd name="connsiteX29" fmla="*/ 7595691 w 7679838"/>
                <a:gd name="connsiteY29" fmla="*/ 319760 h 1026597"/>
                <a:gd name="connsiteX30" fmla="*/ 7679838 w 7679838"/>
                <a:gd name="connsiteY30" fmla="*/ 734886 h 1026597"/>
                <a:gd name="connsiteX31" fmla="*/ 7146905 w 7679838"/>
                <a:gd name="connsiteY31" fmla="*/ 746106 h 1026597"/>
                <a:gd name="connsiteX32" fmla="*/ 7023490 w 7679838"/>
                <a:gd name="connsiteY32" fmla="*/ 762935 h 1026597"/>
                <a:gd name="connsiteX33" fmla="*/ 6546655 w 7679838"/>
                <a:gd name="connsiteY33" fmla="*/ 712447 h 1026597"/>
                <a:gd name="connsiteX34" fmla="*/ 5895917 w 7679838"/>
                <a:gd name="connsiteY34" fmla="*/ 790984 h 1026597"/>
                <a:gd name="connsiteX35" fmla="*/ 5424692 w 7679838"/>
                <a:gd name="connsiteY35" fmla="*/ 740496 h 1026597"/>
                <a:gd name="connsiteX36" fmla="*/ 4981517 w 7679838"/>
                <a:gd name="connsiteY36" fmla="*/ 914400 h 1026597"/>
                <a:gd name="connsiteX37" fmla="*/ 4431755 w 7679838"/>
                <a:gd name="connsiteY37" fmla="*/ 931230 h 1026597"/>
                <a:gd name="connsiteX38" fmla="*/ 3938091 w 7679838"/>
                <a:gd name="connsiteY38" fmla="*/ 1026597 h 1026597"/>
                <a:gd name="connsiteX39" fmla="*/ 0 w 7679838"/>
                <a:gd name="connsiteY39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769678 w 7679838"/>
                <a:gd name="connsiteY8" fmla="*/ 36632 h 1026597"/>
                <a:gd name="connsiteX9" fmla="*/ 4291509 w 7679838"/>
                <a:gd name="connsiteY9" fmla="*/ 0 h 1026597"/>
                <a:gd name="connsiteX10" fmla="*/ 4549561 w 7679838"/>
                <a:gd name="connsiteY10" fmla="*/ 319760 h 1026597"/>
                <a:gd name="connsiteX11" fmla="*/ 4353217 w 7679838"/>
                <a:gd name="connsiteY11" fmla="*/ 274881 h 1026597"/>
                <a:gd name="connsiteX12" fmla="*/ 4224191 w 7679838"/>
                <a:gd name="connsiteY12" fmla="*/ 117807 h 1026597"/>
                <a:gd name="connsiteX13" fmla="*/ 4179313 w 7679838"/>
                <a:gd name="connsiteY13" fmla="*/ 201954 h 1026597"/>
                <a:gd name="connsiteX14" fmla="*/ 4263460 w 7679838"/>
                <a:gd name="connsiteY14" fmla="*/ 269272 h 1026597"/>
                <a:gd name="connsiteX15" fmla="*/ 3966140 w 7679838"/>
                <a:gd name="connsiteY15" fmla="*/ 286101 h 1026597"/>
                <a:gd name="connsiteX16" fmla="*/ 3837114 w 7679838"/>
                <a:gd name="connsiteY16" fmla="*/ 207564 h 1026597"/>
                <a:gd name="connsiteX17" fmla="*/ 3225644 w 7679838"/>
                <a:gd name="connsiteY17" fmla="*/ 359029 h 1026597"/>
                <a:gd name="connsiteX18" fmla="*/ 2715151 w 7679838"/>
                <a:gd name="connsiteY18" fmla="*/ 336589 h 1026597"/>
                <a:gd name="connsiteX19" fmla="*/ 2513197 w 7679838"/>
                <a:gd name="connsiteY19" fmla="*/ 392688 h 1026597"/>
                <a:gd name="connsiteX20" fmla="*/ 2070022 w 7679838"/>
                <a:gd name="connsiteY20" fmla="*/ 482445 h 1026597"/>
                <a:gd name="connsiteX21" fmla="*/ 2625394 w 7679838"/>
                <a:gd name="connsiteY21" fmla="*/ 544153 h 1026597"/>
                <a:gd name="connsiteX22" fmla="*/ 3203205 w 7679838"/>
                <a:gd name="connsiteY22" fmla="*/ 471225 h 1026597"/>
                <a:gd name="connsiteX23" fmla="*/ 4241021 w 7679838"/>
                <a:gd name="connsiteY23" fmla="*/ 314150 h 1026597"/>
                <a:gd name="connsiteX24" fmla="*/ 4925418 w 7679838"/>
                <a:gd name="connsiteY24" fmla="*/ 420737 h 1026597"/>
                <a:gd name="connsiteX25" fmla="*/ 5733232 w 7679838"/>
                <a:gd name="connsiteY25" fmla="*/ 269272 h 1026597"/>
                <a:gd name="connsiteX26" fmla="*/ 6799097 w 7679838"/>
                <a:gd name="connsiteY26" fmla="*/ 426346 h 1026597"/>
                <a:gd name="connsiteX27" fmla="*/ 7040319 w 7679838"/>
                <a:gd name="connsiteY27" fmla="*/ 493664 h 1026597"/>
                <a:gd name="connsiteX28" fmla="*/ 7595691 w 7679838"/>
                <a:gd name="connsiteY28" fmla="*/ 319760 h 1026597"/>
                <a:gd name="connsiteX29" fmla="*/ 7679838 w 7679838"/>
                <a:gd name="connsiteY29" fmla="*/ 734886 h 1026597"/>
                <a:gd name="connsiteX30" fmla="*/ 7146905 w 7679838"/>
                <a:gd name="connsiteY30" fmla="*/ 746106 h 1026597"/>
                <a:gd name="connsiteX31" fmla="*/ 7023490 w 7679838"/>
                <a:gd name="connsiteY31" fmla="*/ 762935 h 1026597"/>
                <a:gd name="connsiteX32" fmla="*/ 6546655 w 7679838"/>
                <a:gd name="connsiteY32" fmla="*/ 712447 h 1026597"/>
                <a:gd name="connsiteX33" fmla="*/ 5895917 w 7679838"/>
                <a:gd name="connsiteY33" fmla="*/ 790984 h 1026597"/>
                <a:gd name="connsiteX34" fmla="*/ 5424692 w 7679838"/>
                <a:gd name="connsiteY34" fmla="*/ 740496 h 1026597"/>
                <a:gd name="connsiteX35" fmla="*/ 4981517 w 7679838"/>
                <a:gd name="connsiteY35" fmla="*/ 914400 h 1026597"/>
                <a:gd name="connsiteX36" fmla="*/ 4431755 w 7679838"/>
                <a:gd name="connsiteY36" fmla="*/ 931230 h 1026597"/>
                <a:gd name="connsiteX37" fmla="*/ 3938091 w 7679838"/>
                <a:gd name="connsiteY37" fmla="*/ 1026597 h 1026597"/>
                <a:gd name="connsiteX38" fmla="*/ 0 w 7679838"/>
                <a:gd name="connsiteY38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769678 w 7679838"/>
                <a:gd name="connsiteY8" fmla="*/ 36632 h 1026597"/>
                <a:gd name="connsiteX9" fmla="*/ 4291509 w 7679838"/>
                <a:gd name="connsiteY9" fmla="*/ 0 h 1026597"/>
                <a:gd name="connsiteX10" fmla="*/ 4549561 w 7679838"/>
                <a:gd name="connsiteY10" fmla="*/ 319760 h 1026597"/>
                <a:gd name="connsiteX11" fmla="*/ 4353217 w 7679838"/>
                <a:gd name="connsiteY11" fmla="*/ 274881 h 1026597"/>
                <a:gd name="connsiteX12" fmla="*/ 4224191 w 7679838"/>
                <a:gd name="connsiteY12" fmla="*/ 117807 h 1026597"/>
                <a:gd name="connsiteX13" fmla="*/ 4179313 w 7679838"/>
                <a:gd name="connsiteY13" fmla="*/ 201954 h 1026597"/>
                <a:gd name="connsiteX14" fmla="*/ 4263460 w 7679838"/>
                <a:gd name="connsiteY14" fmla="*/ 269272 h 1026597"/>
                <a:gd name="connsiteX15" fmla="*/ 3966140 w 7679838"/>
                <a:gd name="connsiteY15" fmla="*/ 286101 h 1026597"/>
                <a:gd name="connsiteX16" fmla="*/ 3837114 w 7679838"/>
                <a:gd name="connsiteY16" fmla="*/ 207564 h 1026597"/>
                <a:gd name="connsiteX17" fmla="*/ 3225644 w 7679838"/>
                <a:gd name="connsiteY17" fmla="*/ 359029 h 1026597"/>
                <a:gd name="connsiteX18" fmla="*/ 2715151 w 7679838"/>
                <a:gd name="connsiteY18" fmla="*/ 336589 h 1026597"/>
                <a:gd name="connsiteX19" fmla="*/ 2513197 w 7679838"/>
                <a:gd name="connsiteY19" fmla="*/ 392688 h 1026597"/>
                <a:gd name="connsiteX20" fmla="*/ 2070022 w 7679838"/>
                <a:gd name="connsiteY20" fmla="*/ 482445 h 1026597"/>
                <a:gd name="connsiteX21" fmla="*/ 2625394 w 7679838"/>
                <a:gd name="connsiteY21" fmla="*/ 544153 h 1026597"/>
                <a:gd name="connsiteX22" fmla="*/ 3203205 w 7679838"/>
                <a:gd name="connsiteY22" fmla="*/ 471225 h 1026597"/>
                <a:gd name="connsiteX23" fmla="*/ 4241021 w 7679838"/>
                <a:gd name="connsiteY23" fmla="*/ 314150 h 1026597"/>
                <a:gd name="connsiteX24" fmla="*/ 4925418 w 7679838"/>
                <a:gd name="connsiteY24" fmla="*/ 420737 h 1026597"/>
                <a:gd name="connsiteX25" fmla="*/ 5733232 w 7679838"/>
                <a:gd name="connsiteY25" fmla="*/ 269272 h 1026597"/>
                <a:gd name="connsiteX26" fmla="*/ 6799097 w 7679838"/>
                <a:gd name="connsiteY26" fmla="*/ 426346 h 1026597"/>
                <a:gd name="connsiteX27" fmla="*/ 7040319 w 7679838"/>
                <a:gd name="connsiteY27" fmla="*/ 493664 h 1026597"/>
                <a:gd name="connsiteX28" fmla="*/ 7595691 w 7679838"/>
                <a:gd name="connsiteY28" fmla="*/ 319760 h 1026597"/>
                <a:gd name="connsiteX29" fmla="*/ 7679838 w 7679838"/>
                <a:gd name="connsiteY29" fmla="*/ 734886 h 1026597"/>
                <a:gd name="connsiteX30" fmla="*/ 7146905 w 7679838"/>
                <a:gd name="connsiteY30" fmla="*/ 746106 h 1026597"/>
                <a:gd name="connsiteX31" fmla="*/ 7023490 w 7679838"/>
                <a:gd name="connsiteY31" fmla="*/ 762935 h 1026597"/>
                <a:gd name="connsiteX32" fmla="*/ 6546655 w 7679838"/>
                <a:gd name="connsiteY32" fmla="*/ 712447 h 1026597"/>
                <a:gd name="connsiteX33" fmla="*/ 5895917 w 7679838"/>
                <a:gd name="connsiteY33" fmla="*/ 790984 h 1026597"/>
                <a:gd name="connsiteX34" fmla="*/ 5424692 w 7679838"/>
                <a:gd name="connsiteY34" fmla="*/ 740496 h 1026597"/>
                <a:gd name="connsiteX35" fmla="*/ 4981517 w 7679838"/>
                <a:gd name="connsiteY35" fmla="*/ 914400 h 1026597"/>
                <a:gd name="connsiteX36" fmla="*/ 4431755 w 7679838"/>
                <a:gd name="connsiteY36" fmla="*/ 931230 h 1026597"/>
                <a:gd name="connsiteX37" fmla="*/ 3938091 w 7679838"/>
                <a:gd name="connsiteY37" fmla="*/ 1026597 h 1026597"/>
                <a:gd name="connsiteX38" fmla="*/ 0 w 7679838"/>
                <a:gd name="connsiteY38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769678 w 7679838"/>
                <a:gd name="connsiteY8" fmla="*/ 36632 h 1026597"/>
                <a:gd name="connsiteX9" fmla="*/ 4291509 w 7679838"/>
                <a:gd name="connsiteY9" fmla="*/ 0 h 1026597"/>
                <a:gd name="connsiteX10" fmla="*/ 4549561 w 7679838"/>
                <a:gd name="connsiteY10" fmla="*/ 319760 h 1026597"/>
                <a:gd name="connsiteX11" fmla="*/ 4353217 w 7679838"/>
                <a:gd name="connsiteY11" fmla="*/ 274881 h 1026597"/>
                <a:gd name="connsiteX12" fmla="*/ 4224191 w 7679838"/>
                <a:gd name="connsiteY12" fmla="*/ 117807 h 1026597"/>
                <a:gd name="connsiteX13" fmla="*/ 4179313 w 7679838"/>
                <a:gd name="connsiteY13" fmla="*/ 201954 h 1026597"/>
                <a:gd name="connsiteX14" fmla="*/ 4263460 w 7679838"/>
                <a:gd name="connsiteY14" fmla="*/ 269272 h 1026597"/>
                <a:gd name="connsiteX15" fmla="*/ 3966140 w 7679838"/>
                <a:gd name="connsiteY15" fmla="*/ 286101 h 1026597"/>
                <a:gd name="connsiteX16" fmla="*/ 3837114 w 7679838"/>
                <a:gd name="connsiteY16" fmla="*/ 207564 h 1026597"/>
                <a:gd name="connsiteX17" fmla="*/ 3225644 w 7679838"/>
                <a:gd name="connsiteY17" fmla="*/ 359029 h 1026597"/>
                <a:gd name="connsiteX18" fmla="*/ 2715151 w 7679838"/>
                <a:gd name="connsiteY18" fmla="*/ 336589 h 1026597"/>
                <a:gd name="connsiteX19" fmla="*/ 2513197 w 7679838"/>
                <a:gd name="connsiteY19" fmla="*/ 392688 h 1026597"/>
                <a:gd name="connsiteX20" fmla="*/ 2070022 w 7679838"/>
                <a:gd name="connsiteY20" fmla="*/ 482445 h 1026597"/>
                <a:gd name="connsiteX21" fmla="*/ 2625394 w 7679838"/>
                <a:gd name="connsiteY21" fmla="*/ 544153 h 1026597"/>
                <a:gd name="connsiteX22" fmla="*/ 3203205 w 7679838"/>
                <a:gd name="connsiteY22" fmla="*/ 471225 h 1026597"/>
                <a:gd name="connsiteX23" fmla="*/ 4241021 w 7679838"/>
                <a:gd name="connsiteY23" fmla="*/ 314150 h 1026597"/>
                <a:gd name="connsiteX24" fmla="*/ 4925418 w 7679838"/>
                <a:gd name="connsiteY24" fmla="*/ 420737 h 1026597"/>
                <a:gd name="connsiteX25" fmla="*/ 5733232 w 7679838"/>
                <a:gd name="connsiteY25" fmla="*/ 269272 h 1026597"/>
                <a:gd name="connsiteX26" fmla="*/ 6799097 w 7679838"/>
                <a:gd name="connsiteY26" fmla="*/ 426346 h 1026597"/>
                <a:gd name="connsiteX27" fmla="*/ 7040319 w 7679838"/>
                <a:gd name="connsiteY27" fmla="*/ 493664 h 1026597"/>
                <a:gd name="connsiteX28" fmla="*/ 7595691 w 7679838"/>
                <a:gd name="connsiteY28" fmla="*/ 319760 h 1026597"/>
                <a:gd name="connsiteX29" fmla="*/ 7679838 w 7679838"/>
                <a:gd name="connsiteY29" fmla="*/ 734886 h 1026597"/>
                <a:gd name="connsiteX30" fmla="*/ 7146905 w 7679838"/>
                <a:gd name="connsiteY30" fmla="*/ 746106 h 1026597"/>
                <a:gd name="connsiteX31" fmla="*/ 7023490 w 7679838"/>
                <a:gd name="connsiteY31" fmla="*/ 762935 h 1026597"/>
                <a:gd name="connsiteX32" fmla="*/ 6546655 w 7679838"/>
                <a:gd name="connsiteY32" fmla="*/ 712447 h 1026597"/>
                <a:gd name="connsiteX33" fmla="*/ 5895917 w 7679838"/>
                <a:gd name="connsiteY33" fmla="*/ 790984 h 1026597"/>
                <a:gd name="connsiteX34" fmla="*/ 5424692 w 7679838"/>
                <a:gd name="connsiteY34" fmla="*/ 740496 h 1026597"/>
                <a:gd name="connsiteX35" fmla="*/ 4981517 w 7679838"/>
                <a:gd name="connsiteY35" fmla="*/ 914400 h 1026597"/>
                <a:gd name="connsiteX36" fmla="*/ 4431755 w 7679838"/>
                <a:gd name="connsiteY36" fmla="*/ 931230 h 1026597"/>
                <a:gd name="connsiteX37" fmla="*/ 3938091 w 7679838"/>
                <a:gd name="connsiteY37" fmla="*/ 1026597 h 1026597"/>
                <a:gd name="connsiteX38" fmla="*/ 0 w 7679838"/>
                <a:gd name="connsiteY38" fmla="*/ 1026597 h 1026597"/>
                <a:gd name="connsiteX0" fmla="*/ 0 w 7679838"/>
                <a:gd name="connsiteY0" fmla="*/ 1015273 h 1015273"/>
                <a:gd name="connsiteX1" fmla="*/ 259271 w 7679838"/>
                <a:gd name="connsiteY1" fmla="*/ 679181 h 1015273"/>
                <a:gd name="connsiteX2" fmla="*/ 487503 w 7679838"/>
                <a:gd name="connsiteY2" fmla="*/ 654022 h 1015273"/>
                <a:gd name="connsiteX3" fmla="*/ 669121 w 7679838"/>
                <a:gd name="connsiteY3" fmla="*/ 683288 h 1015273"/>
                <a:gd name="connsiteX4" fmla="*/ 833041 w 7679838"/>
                <a:gd name="connsiteY4" fmla="*/ 783551 h 1015273"/>
                <a:gd name="connsiteX5" fmla="*/ 1115137 w 7679838"/>
                <a:gd name="connsiteY5" fmla="*/ 775604 h 1015273"/>
                <a:gd name="connsiteX6" fmla="*/ 1363185 w 7679838"/>
                <a:gd name="connsiteY6" fmla="*/ 207459 h 1015273"/>
                <a:gd name="connsiteX7" fmla="*/ 2880059 w 7679838"/>
                <a:gd name="connsiteY7" fmla="*/ 231 h 1015273"/>
                <a:gd name="connsiteX8" fmla="*/ 3769678 w 7679838"/>
                <a:gd name="connsiteY8" fmla="*/ 25308 h 1015273"/>
                <a:gd name="connsiteX9" fmla="*/ 4272462 w 7679838"/>
                <a:gd name="connsiteY9" fmla="*/ 2284 h 1015273"/>
                <a:gd name="connsiteX10" fmla="*/ 4549561 w 7679838"/>
                <a:gd name="connsiteY10" fmla="*/ 308436 h 1015273"/>
                <a:gd name="connsiteX11" fmla="*/ 4353217 w 7679838"/>
                <a:gd name="connsiteY11" fmla="*/ 263557 h 1015273"/>
                <a:gd name="connsiteX12" fmla="*/ 4224191 w 7679838"/>
                <a:gd name="connsiteY12" fmla="*/ 106483 h 1015273"/>
                <a:gd name="connsiteX13" fmla="*/ 4179313 w 7679838"/>
                <a:gd name="connsiteY13" fmla="*/ 190630 h 1015273"/>
                <a:gd name="connsiteX14" fmla="*/ 4263460 w 7679838"/>
                <a:gd name="connsiteY14" fmla="*/ 257948 h 1015273"/>
                <a:gd name="connsiteX15" fmla="*/ 3966140 w 7679838"/>
                <a:gd name="connsiteY15" fmla="*/ 274777 h 1015273"/>
                <a:gd name="connsiteX16" fmla="*/ 3837114 w 7679838"/>
                <a:gd name="connsiteY16" fmla="*/ 196240 h 1015273"/>
                <a:gd name="connsiteX17" fmla="*/ 3225644 w 7679838"/>
                <a:gd name="connsiteY17" fmla="*/ 347705 h 1015273"/>
                <a:gd name="connsiteX18" fmla="*/ 2715151 w 7679838"/>
                <a:gd name="connsiteY18" fmla="*/ 325265 h 1015273"/>
                <a:gd name="connsiteX19" fmla="*/ 2513197 w 7679838"/>
                <a:gd name="connsiteY19" fmla="*/ 381364 h 1015273"/>
                <a:gd name="connsiteX20" fmla="*/ 2070022 w 7679838"/>
                <a:gd name="connsiteY20" fmla="*/ 471121 h 1015273"/>
                <a:gd name="connsiteX21" fmla="*/ 2625394 w 7679838"/>
                <a:gd name="connsiteY21" fmla="*/ 532829 h 1015273"/>
                <a:gd name="connsiteX22" fmla="*/ 3203205 w 7679838"/>
                <a:gd name="connsiteY22" fmla="*/ 459901 h 1015273"/>
                <a:gd name="connsiteX23" fmla="*/ 4241021 w 7679838"/>
                <a:gd name="connsiteY23" fmla="*/ 302826 h 1015273"/>
                <a:gd name="connsiteX24" fmla="*/ 4925418 w 7679838"/>
                <a:gd name="connsiteY24" fmla="*/ 409413 h 1015273"/>
                <a:gd name="connsiteX25" fmla="*/ 5733232 w 7679838"/>
                <a:gd name="connsiteY25" fmla="*/ 257948 h 1015273"/>
                <a:gd name="connsiteX26" fmla="*/ 6799097 w 7679838"/>
                <a:gd name="connsiteY26" fmla="*/ 415022 h 1015273"/>
                <a:gd name="connsiteX27" fmla="*/ 7040319 w 7679838"/>
                <a:gd name="connsiteY27" fmla="*/ 482340 h 1015273"/>
                <a:gd name="connsiteX28" fmla="*/ 7595691 w 7679838"/>
                <a:gd name="connsiteY28" fmla="*/ 308436 h 1015273"/>
                <a:gd name="connsiteX29" fmla="*/ 7679838 w 7679838"/>
                <a:gd name="connsiteY29" fmla="*/ 723562 h 1015273"/>
                <a:gd name="connsiteX30" fmla="*/ 7146905 w 7679838"/>
                <a:gd name="connsiteY30" fmla="*/ 734782 h 1015273"/>
                <a:gd name="connsiteX31" fmla="*/ 7023490 w 7679838"/>
                <a:gd name="connsiteY31" fmla="*/ 751611 h 1015273"/>
                <a:gd name="connsiteX32" fmla="*/ 6546655 w 7679838"/>
                <a:gd name="connsiteY32" fmla="*/ 701123 h 1015273"/>
                <a:gd name="connsiteX33" fmla="*/ 5895917 w 7679838"/>
                <a:gd name="connsiteY33" fmla="*/ 779660 h 1015273"/>
                <a:gd name="connsiteX34" fmla="*/ 5424692 w 7679838"/>
                <a:gd name="connsiteY34" fmla="*/ 729172 h 1015273"/>
                <a:gd name="connsiteX35" fmla="*/ 4981517 w 7679838"/>
                <a:gd name="connsiteY35" fmla="*/ 903076 h 1015273"/>
                <a:gd name="connsiteX36" fmla="*/ 4431755 w 7679838"/>
                <a:gd name="connsiteY36" fmla="*/ 919906 h 1015273"/>
                <a:gd name="connsiteX37" fmla="*/ 3938091 w 7679838"/>
                <a:gd name="connsiteY37" fmla="*/ 1015273 h 1015273"/>
                <a:gd name="connsiteX38" fmla="*/ 0 w 7679838"/>
                <a:gd name="connsiteY38" fmla="*/ 1015273 h 1015273"/>
                <a:gd name="connsiteX0" fmla="*/ 0 w 7679838"/>
                <a:gd name="connsiteY0" fmla="*/ 1023310 h 1023310"/>
                <a:gd name="connsiteX1" fmla="*/ 259271 w 7679838"/>
                <a:gd name="connsiteY1" fmla="*/ 687218 h 1023310"/>
                <a:gd name="connsiteX2" fmla="*/ 487503 w 7679838"/>
                <a:gd name="connsiteY2" fmla="*/ 662059 h 1023310"/>
                <a:gd name="connsiteX3" fmla="*/ 669121 w 7679838"/>
                <a:gd name="connsiteY3" fmla="*/ 691325 h 1023310"/>
                <a:gd name="connsiteX4" fmla="*/ 833041 w 7679838"/>
                <a:gd name="connsiteY4" fmla="*/ 791588 h 1023310"/>
                <a:gd name="connsiteX5" fmla="*/ 1115137 w 7679838"/>
                <a:gd name="connsiteY5" fmla="*/ 783641 h 1023310"/>
                <a:gd name="connsiteX6" fmla="*/ 1363185 w 7679838"/>
                <a:gd name="connsiteY6" fmla="*/ 215496 h 1023310"/>
                <a:gd name="connsiteX7" fmla="*/ 2880059 w 7679838"/>
                <a:gd name="connsiteY7" fmla="*/ 8268 h 1023310"/>
                <a:gd name="connsiteX8" fmla="*/ 3769678 w 7679838"/>
                <a:gd name="connsiteY8" fmla="*/ 33345 h 1023310"/>
                <a:gd name="connsiteX9" fmla="*/ 4272462 w 7679838"/>
                <a:gd name="connsiteY9" fmla="*/ 10321 h 1023310"/>
                <a:gd name="connsiteX10" fmla="*/ 4549561 w 7679838"/>
                <a:gd name="connsiteY10" fmla="*/ 316473 h 1023310"/>
                <a:gd name="connsiteX11" fmla="*/ 4353217 w 7679838"/>
                <a:gd name="connsiteY11" fmla="*/ 271594 h 1023310"/>
                <a:gd name="connsiteX12" fmla="*/ 4224191 w 7679838"/>
                <a:gd name="connsiteY12" fmla="*/ 114520 h 1023310"/>
                <a:gd name="connsiteX13" fmla="*/ 4179313 w 7679838"/>
                <a:gd name="connsiteY13" fmla="*/ 198667 h 1023310"/>
                <a:gd name="connsiteX14" fmla="*/ 4263460 w 7679838"/>
                <a:gd name="connsiteY14" fmla="*/ 265985 h 1023310"/>
                <a:gd name="connsiteX15" fmla="*/ 3966140 w 7679838"/>
                <a:gd name="connsiteY15" fmla="*/ 282814 h 1023310"/>
                <a:gd name="connsiteX16" fmla="*/ 3837114 w 7679838"/>
                <a:gd name="connsiteY16" fmla="*/ 204277 h 1023310"/>
                <a:gd name="connsiteX17" fmla="*/ 3225644 w 7679838"/>
                <a:gd name="connsiteY17" fmla="*/ 355742 h 1023310"/>
                <a:gd name="connsiteX18" fmla="*/ 2715151 w 7679838"/>
                <a:gd name="connsiteY18" fmla="*/ 333302 h 1023310"/>
                <a:gd name="connsiteX19" fmla="*/ 2513197 w 7679838"/>
                <a:gd name="connsiteY19" fmla="*/ 389401 h 1023310"/>
                <a:gd name="connsiteX20" fmla="*/ 2070022 w 7679838"/>
                <a:gd name="connsiteY20" fmla="*/ 479158 h 1023310"/>
                <a:gd name="connsiteX21" fmla="*/ 2625394 w 7679838"/>
                <a:gd name="connsiteY21" fmla="*/ 540866 h 1023310"/>
                <a:gd name="connsiteX22" fmla="*/ 3203205 w 7679838"/>
                <a:gd name="connsiteY22" fmla="*/ 467938 h 1023310"/>
                <a:gd name="connsiteX23" fmla="*/ 4241021 w 7679838"/>
                <a:gd name="connsiteY23" fmla="*/ 310863 h 1023310"/>
                <a:gd name="connsiteX24" fmla="*/ 4925418 w 7679838"/>
                <a:gd name="connsiteY24" fmla="*/ 417450 h 1023310"/>
                <a:gd name="connsiteX25" fmla="*/ 5733232 w 7679838"/>
                <a:gd name="connsiteY25" fmla="*/ 265985 h 1023310"/>
                <a:gd name="connsiteX26" fmla="*/ 6799097 w 7679838"/>
                <a:gd name="connsiteY26" fmla="*/ 423059 h 1023310"/>
                <a:gd name="connsiteX27" fmla="*/ 7040319 w 7679838"/>
                <a:gd name="connsiteY27" fmla="*/ 490377 h 1023310"/>
                <a:gd name="connsiteX28" fmla="*/ 7595691 w 7679838"/>
                <a:gd name="connsiteY28" fmla="*/ 316473 h 1023310"/>
                <a:gd name="connsiteX29" fmla="*/ 7679838 w 7679838"/>
                <a:gd name="connsiteY29" fmla="*/ 731599 h 1023310"/>
                <a:gd name="connsiteX30" fmla="*/ 7146905 w 7679838"/>
                <a:gd name="connsiteY30" fmla="*/ 742819 h 1023310"/>
                <a:gd name="connsiteX31" fmla="*/ 7023490 w 7679838"/>
                <a:gd name="connsiteY31" fmla="*/ 759648 h 1023310"/>
                <a:gd name="connsiteX32" fmla="*/ 6546655 w 7679838"/>
                <a:gd name="connsiteY32" fmla="*/ 709160 h 1023310"/>
                <a:gd name="connsiteX33" fmla="*/ 5895917 w 7679838"/>
                <a:gd name="connsiteY33" fmla="*/ 787697 h 1023310"/>
                <a:gd name="connsiteX34" fmla="*/ 5424692 w 7679838"/>
                <a:gd name="connsiteY34" fmla="*/ 737209 h 1023310"/>
                <a:gd name="connsiteX35" fmla="*/ 4981517 w 7679838"/>
                <a:gd name="connsiteY35" fmla="*/ 911113 h 1023310"/>
                <a:gd name="connsiteX36" fmla="*/ 4431755 w 7679838"/>
                <a:gd name="connsiteY36" fmla="*/ 927943 h 1023310"/>
                <a:gd name="connsiteX37" fmla="*/ 3938091 w 7679838"/>
                <a:gd name="connsiteY37" fmla="*/ 1023310 h 1023310"/>
                <a:gd name="connsiteX38" fmla="*/ 0 w 7679838"/>
                <a:gd name="connsiteY38" fmla="*/ 1023310 h 1023310"/>
                <a:gd name="connsiteX0" fmla="*/ 0 w 7679838"/>
                <a:gd name="connsiteY0" fmla="*/ 1023310 h 1023310"/>
                <a:gd name="connsiteX1" fmla="*/ 259271 w 7679838"/>
                <a:gd name="connsiteY1" fmla="*/ 687218 h 1023310"/>
                <a:gd name="connsiteX2" fmla="*/ 487503 w 7679838"/>
                <a:gd name="connsiteY2" fmla="*/ 662059 h 1023310"/>
                <a:gd name="connsiteX3" fmla="*/ 669121 w 7679838"/>
                <a:gd name="connsiteY3" fmla="*/ 691325 h 1023310"/>
                <a:gd name="connsiteX4" fmla="*/ 833041 w 7679838"/>
                <a:gd name="connsiteY4" fmla="*/ 791588 h 1023310"/>
                <a:gd name="connsiteX5" fmla="*/ 1115137 w 7679838"/>
                <a:gd name="connsiteY5" fmla="*/ 783641 h 1023310"/>
                <a:gd name="connsiteX6" fmla="*/ 1363185 w 7679838"/>
                <a:gd name="connsiteY6" fmla="*/ 215496 h 1023310"/>
                <a:gd name="connsiteX7" fmla="*/ 2880059 w 7679838"/>
                <a:gd name="connsiteY7" fmla="*/ 8268 h 1023310"/>
                <a:gd name="connsiteX8" fmla="*/ 3769678 w 7679838"/>
                <a:gd name="connsiteY8" fmla="*/ 33345 h 1023310"/>
                <a:gd name="connsiteX9" fmla="*/ 4272462 w 7679838"/>
                <a:gd name="connsiteY9" fmla="*/ 10321 h 1023310"/>
                <a:gd name="connsiteX10" fmla="*/ 4549561 w 7679838"/>
                <a:gd name="connsiteY10" fmla="*/ 316473 h 1023310"/>
                <a:gd name="connsiteX11" fmla="*/ 4353217 w 7679838"/>
                <a:gd name="connsiteY11" fmla="*/ 271594 h 1023310"/>
                <a:gd name="connsiteX12" fmla="*/ 4224191 w 7679838"/>
                <a:gd name="connsiteY12" fmla="*/ 114520 h 1023310"/>
                <a:gd name="connsiteX13" fmla="*/ 4179313 w 7679838"/>
                <a:gd name="connsiteY13" fmla="*/ 198667 h 1023310"/>
                <a:gd name="connsiteX14" fmla="*/ 4263460 w 7679838"/>
                <a:gd name="connsiteY14" fmla="*/ 265985 h 1023310"/>
                <a:gd name="connsiteX15" fmla="*/ 3966140 w 7679838"/>
                <a:gd name="connsiteY15" fmla="*/ 282814 h 1023310"/>
                <a:gd name="connsiteX16" fmla="*/ 3837114 w 7679838"/>
                <a:gd name="connsiteY16" fmla="*/ 204277 h 1023310"/>
                <a:gd name="connsiteX17" fmla="*/ 3225644 w 7679838"/>
                <a:gd name="connsiteY17" fmla="*/ 355742 h 1023310"/>
                <a:gd name="connsiteX18" fmla="*/ 2715151 w 7679838"/>
                <a:gd name="connsiteY18" fmla="*/ 333302 h 1023310"/>
                <a:gd name="connsiteX19" fmla="*/ 2513197 w 7679838"/>
                <a:gd name="connsiteY19" fmla="*/ 389401 h 1023310"/>
                <a:gd name="connsiteX20" fmla="*/ 2070022 w 7679838"/>
                <a:gd name="connsiteY20" fmla="*/ 479158 h 1023310"/>
                <a:gd name="connsiteX21" fmla="*/ 2625394 w 7679838"/>
                <a:gd name="connsiteY21" fmla="*/ 540866 h 1023310"/>
                <a:gd name="connsiteX22" fmla="*/ 3203205 w 7679838"/>
                <a:gd name="connsiteY22" fmla="*/ 467938 h 1023310"/>
                <a:gd name="connsiteX23" fmla="*/ 4241021 w 7679838"/>
                <a:gd name="connsiteY23" fmla="*/ 310863 h 1023310"/>
                <a:gd name="connsiteX24" fmla="*/ 4925418 w 7679838"/>
                <a:gd name="connsiteY24" fmla="*/ 417450 h 1023310"/>
                <a:gd name="connsiteX25" fmla="*/ 5733232 w 7679838"/>
                <a:gd name="connsiteY25" fmla="*/ 265985 h 1023310"/>
                <a:gd name="connsiteX26" fmla="*/ 6799097 w 7679838"/>
                <a:gd name="connsiteY26" fmla="*/ 423059 h 1023310"/>
                <a:gd name="connsiteX27" fmla="*/ 7040319 w 7679838"/>
                <a:gd name="connsiteY27" fmla="*/ 490377 h 1023310"/>
                <a:gd name="connsiteX28" fmla="*/ 7595691 w 7679838"/>
                <a:gd name="connsiteY28" fmla="*/ 316473 h 1023310"/>
                <a:gd name="connsiteX29" fmla="*/ 7679838 w 7679838"/>
                <a:gd name="connsiteY29" fmla="*/ 731599 h 1023310"/>
                <a:gd name="connsiteX30" fmla="*/ 7146905 w 7679838"/>
                <a:gd name="connsiteY30" fmla="*/ 742819 h 1023310"/>
                <a:gd name="connsiteX31" fmla="*/ 7023490 w 7679838"/>
                <a:gd name="connsiteY31" fmla="*/ 759648 h 1023310"/>
                <a:gd name="connsiteX32" fmla="*/ 6546655 w 7679838"/>
                <a:gd name="connsiteY32" fmla="*/ 709160 h 1023310"/>
                <a:gd name="connsiteX33" fmla="*/ 5895917 w 7679838"/>
                <a:gd name="connsiteY33" fmla="*/ 787697 h 1023310"/>
                <a:gd name="connsiteX34" fmla="*/ 5424692 w 7679838"/>
                <a:gd name="connsiteY34" fmla="*/ 737209 h 1023310"/>
                <a:gd name="connsiteX35" fmla="*/ 4981517 w 7679838"/>
                <a:gd name="connsiteY35" fmla="*/ 911113 h 1023310"/>
                <a:gd name="connsiteX36" fmla="*/ 4431755 w 7679838"/>
                <a:gd name="connsiteY36" fmla="*/ 927943 h 1023310"/>
                <a:gd name="connsiteX37" fmla="*/ 3938091 w 7679838"/>
                <a:gd name="connsiteY37" fmla="*/ 1023310 h 1023310"/>
                <a:gd name="connsiteX38" fmla="*/ 0 w 7679838"/>
                <a:gd name="connsiteY38" fmla="*/ 1023310 h 102331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49561 w 7679838"/>
                <a:gd name="connsiteY10" fmla="*/ 310953 h 1017790"/>
                <a:gd name="connsiteX11" fmla="*/ 4353217 w 7679838"/>
                <a:gd name="connsiteY11" fmla="*/ 266074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53217 w 7679838"/>
                <a:gd name="connsiteY11" fmla="*/ 266074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53217 w 7679838"/>
                <a:gd name="connsiteY11" fmla="*/ 266074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53217 w 7679838"/>
                <a:gd name="connsiteY11" fmla="*/ 266074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35077 w 7679838"/>
                <a:gd name="connsiteY12" fmla="*/ 141657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35077 w 7679838"/>
                <a:gd name="connsiteY12" fmla="*/ 141657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0739 w 7679838"/>
                <a:gd name="connsiteY14" fmla="*/ 284958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66140 w 7679838"/>
                <a:gd name="connsiteY16" fmla="*/ 277294 h 1017790"/>
                <a:gd name="connsiteX17" fmla="*/ 3837114 w 7679838"/>
                <a:gd name="connsiteY17" fmla="*/ 19875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90633 w 7679838"/>
                <a:gd name="connsiteY16" fmla="*/ 296344 h 1017790"/>
                <a:gd name="connsiteX17" fmla="*/ 3837114 w 7679838"/>
                <a:gd name="connsiteY17" fmla="*/ 19875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90633 w 7679838"/>
                <a:gd name="connsiteY16" fmla="*/ 296344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71583 w 7679838"/>
                <a:gd name="connsiteY16" fmla="*/ 301787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71583 w 7679838"/>
                <a:gd name="connsiteY16" fmla="*/ 301787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93355 w 7679838"/>
                <a:gd name="connsiteY16" fmla="*/ 296344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4009683 w 7679838"/>
                <a:gd name="connsiteY16" fmla="*/ 293622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0739 w 7679838"/>
                <a:gd name="connsiteY14" fmla="*/ 284958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49854 w 7679838"/>
                <a:gd name="connsiteY14" fmla="*/ 263187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43133 w 7679838"/>
                <a:gd name="connsiteY19" fmla="*/ 372995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43133 w 7679838"/>
                <a:gd name="connsiteY19" fmla="*/ 372995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43133 w 7679838"/>
                <a:gd name="connsiteY19" fmla="*/ 372995 h 1017790"/>
                <a:gd name="connsiteX20" fmla="*/ 2400795 w 7679838"/>
                <a:gd name="connsiteY20" fmla="*/ 387054 h 1017790"/>
                <a:gd name="connsiteX21" fmla="*/ 2070022 w 7679838"/>
                <a:gd name="connsiteY21" fmla="*/ 473638 h 1017790"/>
                <a:gd name="connsiteX22" fmla="*/ 2666215 w 7679838"/>
                <a:gd name="connsiteY22" fmla="*/ 532624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59369 w 7679838"/>
                <a:gd name="connsiteY27" fmla="*/ 471250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59369 w 7679838"/>
                <a:gd name="connsiteY27" fmla="*/ 471250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59369 w 7679838"/>
                <a:gd name="connsiteY27" fmla="*/ 471250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28831"/>
                <a:gd name="connsiteY0" fmla="*/ 1017790 h 1017790"/>
                <a:gd name="connsiteX1" fmla="*/ 259271 w 7628831"/>
                <a:gd name="connsiteY1" fmla="*/ 681698 h 1017790"/>
                <a:gd name="connsiteX2" fmla="*/ 487503 w 7628831"/>
                <a:gd name="connsiteY2" fmla="*/ 656539 h 1017790"/>
                <a:gd name="connsiteX3" fmla="*/ 669121 w 7628831"/>
                <a:gd name="connsiteY3" fmla="*/ 685805 h 1017790"/>
                <a:gd name="connsiteX4" fmla="*/ 833041 w 7628831"/>
                <a:gd name="connsiteY4" fmla="*/ 786068 h 1017790"/>
                <a:gd name="connsiteX5" fmla="*/ 1115137 w 7628831"/>
                <a:gd name="connsiteY5" fmla="*/ 778121 h 1017790"/>
                <a:gd name="connsiteX6" fmla="*/ 1363185 w 7628831"/>
                <a:gd name="connsiteY6" fmla="*/ 209976 h 1017790"/>
                <a:gd name="connsiteX7" fmla="*/ 2880059 w 7628831"/>
                <a:gd name="connsiteY7" fmla="*/ 2748 h 1017790"/>
                <a:gd name="connsiteX8" fmla="*/ 3769678 w 7628831"/>
                <a:gd name="connsiteY8" fmla="*/ 27825 h 1017790"/>
                <a:gd name="connsiteX9" fmla="*/ 4272462 w 7628831"/>
                <a:gd name="connsiteY9" fmla="*/ 4801 h 1017790"/>
                <a:gd name="connsiteX10" fmla="*/ 4530511 w 7628831"/>
                <a:gd name="connsiteY10" fmla="*/ 278296 h 1017790"/>
                <a:gd name="connsiteX11" fmla="*/ 4366824 w 7628831"/>
                <a:gd name="connsiteY11" fmla="*/ 238859 h 1017790"/>
                <a:gd name="connsiteX12" fmla="*/ 4235077 w 7628831"/>
                <a:gd name="connsiteY12" fmla="*/ 141657 h 1017790"/>
                <a:gd name="connsiteX13" fmla="*/ 4138492 w 7628831"/>
                <a:gd name="connsiteY13" fmla="*/ 198590 h 1017790"/>
                <a:gd name="connsiteX14" fmla="*/ 4252575 w 7628831"/>
                <a:gd name="connsiteY14" fmla="*/ 279516 h 1017790"/>
                <a:gd name="connsiteX15" fmla="*/ 4009683 w 7628831"/>
                <a:gd name="connsiteY15" fmla="*/ 293622 h 1017790"/>
                <a:gd name="connsiteX16" fmla="*/ 3842557 w 7628831"/>
                <a:gd name="connsiteY16" fmla="*/ 217807 h 1017790"/>
                <a:gd name="connsiteX17" fmla="*/ 3228366 w 7628831"/>
                <a:gd name="connsiteY17" fmla="*/ 323008 h 1017790"/>
                <a:gd name="connsiteX18" fmla="*/ 2750529 w 7628831"/>
                <a:gd name="connsiteY18" fmla="*/ 333224 h 1017790"/>
                <a:gd name="connsiteX19" fmla="*/ 2400795 w 7628831"/>
                <a:gd name="connsiteY19" fmla="*/ 387054 h 1017790"/>
                <a:gd name="connsiteX20" fmla="*/ 2070022 w 7628831"/>
                <a:gd name="connsiteY20" fmla="*/ 473638 h 1017790"/>
                <a:gd name="connsiteX21" fmla="*/ 2666215 w 7628831"/>
                <a:gd name="connsiteY21" fmla="*/ 532624 h 1017790"/>
                <a:gd name="connsiteX22" fmla="*/ 3203205 w 7628831"/>
                <a:gd name="connsiteY22" fmla="*/ 462418 h 1017790"/>
                <a:gd name="connsiteX23" fmla="*/ 4254628 w 7628831"/>
                <a:gd name="connsiteY23" fmla="*/ 332557 h 1017790"/>
                <a:gd name="connsiteX24" fmla="*/ 4977125 w 7628831"/>
                <a:gd name="connsiteY24" fmla="*/ 371109 h 1017790"/>
                <a:gd name="connsiteX25" fmla="*/ 5733232 w 7628831"/>
                <a:gd name="connsiteY25" fmla="*/ 260465 h 1017790"/>
                <a:gd name="connsiteX26" fmla="*/ 6796376 w 7628831"/>
                <a:gd name="connsiteY26" fmla="*/ 436589 h 1017790"/>
                <a:gd name="connsiteX27" fmla="*/ 7059369 w 7628831"/>
                <a:gd name="connsiteY27" fmla="*/ 471250 h 1017790"/>
                <a:gd name="connsiteX28" fmla="*/ 7595691 w 7628831"/>
                <a:gd name="connsiteY28" fmla="*/ 310953 h 1017790"/>
                <a:gd name="connsiteX29" fmla="*/ 7628131 w 7628831"/>
                <a:gd name="connsiteY29" fmla="*/ 723357 h 1017790"/>
                <a:gd name="connsiteX30" fmla="*/ 7146905 w 7628831"/>
                <a:gd name="connsiteY30" fmla="*/ 737299 h 1017790"/>
                <a:gd name="connsiteX31" fmla="*/ 7023490 w 7628831"/>
                <a:gd name="connsiteY31" fmla="*/ 754128 h 1017790"/>
                <a:gd name="connsiteX32" fmla="*/ 6546655 w 7628831"/>
                <a:gd name="connsiteY32" fmla="*/ 703640 h 1017790"/>
                <a:gd name="connsiteX33" fmla="*/ 5895917 w 7628831"/>
                <a:gd name="connsiteY33" fmla="*/ 782177 h 1017790"/>
                <a:gd name="connsiteX34" fmla="*/ 5424692 w 7628831"/>
                <a:gd name="connsiteY34" fmla="*/ 731689 h 1017790"/>
                <a:gd name="connsiteX35" fmla="*/ 4981517 w 7628831"/>
                <a:gd name="connsiteY35" fmla="*/ 905593 h 1017790"/>
                <a:gd name="connsiteX36" fmla="*/ 4431755 w 7628831"/>
                <a:gd name="connsiteY36" fmla="*/ 922423 h 1017790"/>
                <a:gd name="connsiteX37" fmla="*/ 3938091 w 7628831"/>
                <a:gd name="connsiteY37" fmla="*/ 1017790 h 1017790"/>
                <a:gd name="connsiteX38" fmla="*/ 0 w 7628831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54128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54128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52098 w 7664420"/>
                <a:gd name="connsiteY32" fmla="*/ 68459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52098 w 7664420"/>
                <a:gd name="connsiteY32" fmla="*/ 68459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54420 w 7664420"/>
                <a:gd name="connsiteY37" fmla="*/ 1017790 h 1017790"/>
                <a:gd name="connsiteX38" fmla="*/ 0 w 7664420"/>
                <a:gd name="connsiteY38" fmla="*/ 1017790 h 101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664420" h="1017790">
                  <a:moveTo>
                    <a:pt x="0" y="1017790"/>
                  </a:moveTo>
                  <a:cubicBezTo>
                    <a:pt x="245" y="836814"/>
                    <a:pt x="142004" y="696661"/>
                    <a:pt x="259271" y="681698"/>
                  </a:cubicBezTo>
                  <a:cubicBezTo>
                    <a:pt x="369820" y="664240"/>
                    <a:pt x="379675" y="660389"/>
                    <a:pt x="487503" y="656539"/>
                  </a:cubicBezTo>
                  <a:cubicBezTo>
                    <a:pt x="443722" y="543826"/>
                    <a:pt x="680247" y="591681"/>
                    <a:pt x="669121" y="685805"/>
                  </a:cubicBezTo>
                  <a:cubicBezTo>
                    <a:pt x="757327" y="723760"/>
                    <a:pt x="780215" y="753556"/>
                    <a:pt x="833041" y="786068"/>
                  </a:cubicBezTo>
                  <a:cubicBezTo>
                    <a:pt x="903486" y="846012"/>
                    <a:pt x="1074627" y="827034"/>
                    <a:pt x="1115137" y="778121"/>
                  </a:cubicBezTo>
                  <a:cubicBezTo>
                    <a:pt x="1203265" y="686710"/>
                    <a:pt x="1285945" y="323157"/>
                    <a:pt x="1363185" y="209976"/>
                  </a:cubicBezTo>
                  <a:cubicBezTo>
                    <a:pt x="1497788" y="-29645"/>
                    <a:pt x="2380788" y="24654"/>
                    <a:pt x="2880059" y="2748"/>
                  </a:cubicBezTo>
                  <a:cubicBezTo>
                    <a:pt x="3297472" y="-396"/>
                    <a:pt x="3509946" y="29751"/>
                    <a:pt x="3769678" y="27825"/>
                  </a:cubicBezTo>
                  <a:cubicBezTo>
                    <a:pt x="3937273" y="20150"/>
                    <a:pt x="4219170" y="-12017"/>
                    <a:pt x="4272462" y="4801"/>
                  </a:cubicBezTo>
                  <a:cubicBezTo>
                    <a:pt x="4419256" y="55145"/>
                    <a:pt x="4476245" y="162637"/>
                    <a:pt x="4530511" y="278296"/>
                  </a:cubicBezTo>
                  <a:cubicBezTo>
                    <a:pt x="4471413" y="293272"/>
                    <a:pt x="4393265" y="270147"/>
                    <a:pt x="4366824" y="238859"/>
                  </a:cubicBezTo>
                  <a:lnTo>
                    <a:pt x="4235077" y="141657"/>
                  </a:lnTo>
                  <a:cubicBezTo>
                    <a:pt x="4197439" y="112555"/>
                    <a:pt x="4105373" y="146049"/>
                    <a:pt x="4138492" y="198590"/>
                  </a:cubicBezTo>
                  <a:cubicBezTo>
                    <a:pt x="4142769" y="222473"/>
                    <a:pt x="4208729" y="198364"/>
                    <a:pt x="4252575" y="279516"/>
                  </a:cubicBezTo>
                  <a:lnTo>
                    <a:pt x="4009683" y="293622"/>
                  </a:lnTo>
                  <a:cubicBezTo>
                    <a:pt x="3974839" y="298286"/>
                    <a:pt x="3885566" y="245800"/>
                    <a:pt x="3842557" y="217807"/>
                  </a:cubicBezTo>
                  <a:cubicBezTo>
                    <a:pt x="3721283" y="196631"/>
                    <a:pt x="3420398" y="295198"/>
                    <a:pt x="3228366" y="323008"/>
                  </a:cubicBezTo>
                  <a:cubicBezTo>
                    <a:pt x="3035522" y="362699"/>
                    <a:pt x="2921601" y="331633"/>
                    <a:pt x="2750529" y="333224"/>
                  </a:cubicBezTo>
                  <a:cubicBezTo>
                    <a:pt x="2653908" y="355702"/>
                    <a:pt x="2521909" y="386347"/>
                    <a:pt x="2400795" y="387054"/>
                  </a:cubicBezTo>
                  <a:cubicBezTo>
                    <a:pt x="2316500" y="395663"/>
                    <a:pt x="2021250" y="449830"/>
                    <a:pt x="2070022" y="473638"/>
                  </a:cubicBezTo>
                  <a:cubicBezTo>
                    <a:pt x="2266031" y="472436"/>
                    <a:pt x="2481091" y="512055"/>
                    <a:pt x="2666215" y="532624"/>
                  </a:cubicBezTo>
                  <a:lnTo>
                    <a:pt x="3203205" y="462418"/>
                  </a:lnTo>
                  <a:cubicBezTo>
                    <a:pt x="3553679" y="419131"/>
                    <a:pt x="3860611" y="310530"/>
                    <a:pt x="4254628" y="332557"/>
                  </a:cubicBezTo>
                  <a:cubicBezTo>
                    <a:pt x="4508161" y="326358"/>
                    <a:pt x="4742642" y="377308"/>
                    <a:pt x="4977125" y="371109"/>
                  </a:cubicBezTo>
                  <a:cubicBezTo>
                    <a:pt x="5229161" y="334228"/>
                    <a:pt x="5611824" y="253803"/>
                    <a:pt x="5733232" y="260465"/>
                  </a:cubicBezTo>
                  <a:cubicBezTo>
                    <a:pt x="5966056" y="261115"/>
                    <a:pt x="6441088" y="384231"/>
                    <a:pt x="6796376" y="436589"/>
                  </a:cubicBezTo>
                  <a:cubicBezTo>
                    <a:pt x="6894018" y="444514"/>
                    <a:pt x="6978055" y="455161"/>
                    <a:pt x="7059369" y="471250"/>
                  </a:cubicBezTo>
                  <a:cubicBezTo>
                    <a:pt x="7238143" y="417818"/>
                    <a:pt x="7563874" y="271857"/>
                    <a:pt x="7595691" y="310953"/>
                  </a:cubicBezTo>
                  <a:cubicBezTo>
                    <a:pt x="7664562" y="405785"/>
                    <a:pt x="7692614" y="568654"/>
                    <a:pt x="7628131" y="723357"/>
                  </a:cubicBezTo>
                  <a:cubicBezTo>
                    <a:pt x="7592908" y="768825"/>
                    <a:pt x="7307314" y="732652"/>
                    <a:pt x="7146905" y="737299"/>
                  </a:cubicBezTo>
                  <a:lnTo>
                    <a:pt x="7023490" y="778621"/>
                  </a:lnTo>
                  <a:cubicBezTo>
                    <a:pt x="6940745" y="783563"/>
                    <a:pt x="6719207" y="663320"/>
                    <a:pt x="6549377" y="698197"/>
                  </a:cubicBezTo>
                  <a:cubicBezTo>
                    <a:pt x="6331557" y="726190"/>
                    <a:pt x="6119180" y="770512"/>
                    <a:pt x="5895917" y="782177"/>
                  </a:cubicBezTo>
                  <a:cubicBezTo>
                    <a:pt x="5733399" y="789841"/>
                    <a:pt x="5581767" y="748518"/>
                    <a:pt x="5424692" y="731689"/>
                  </a:cubicBezTo>
                  <a:cubicBezTo>
                    <a:pt x="5320510" y="729786"/>
                    <a:pt x="5161898" y="842181"/>
                    <a:pt x="4978795" y="867493"/>
                  </a:cubicBezTo>
                  <a:cubicBezTo>
                    <a:pt x="4796448" y="885803"/>
                    <a:pt x="4614102" y="890505"/>
                    <a:pt x="4431755" y="922423"/>
                  </a:cubicBezTo>
                  <a:lnTo>
                    <a:pt x="3954420" y="1017790"/>
                  </a:lnTo>
                  <a:lnTo>
                    <a:pt x="0" y="10177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Freeform 26"/>
            <p:cNvSpPr/>
            <p:nvPr/>
          </p:nvSpPr>
          <p:spPr>
            <a:xfrm rot="16200000" flipH="1">
              <a:off x="2401448" y="2721239"/>
              <a:ext cx="3832210" cy="508895"/>
            </a:xfrm>
            <a:custGeom>
              <a:avLst/>
              <a:gdLst>
                <a:gd name="connsiteX0" fmla="*/ 0 w 7679838"/>
                <a:gd name="connsiteY0" fmla="*/ 1026597 h 1026597"/>
                <a:gd name="connsiteX1" fmla="*/ 207563 w 7679838"/>
                <a:gd name="connsiteY1" fmla="*/ 706837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29334 w 7679838"/>
                <a:gd name="connsiteY1" fmla="*/ 687786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29334 w 7679838"/>
                <a:gd name="connsiteY1" fmla="*/ 687786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141 w 7679979"/>
                <a:gd name="connsiteY0" fmla="*/ 1026597 h 1026597"/>
                <a:gd name="connsiteX1" fmla="*/ 229475 w 7679979"/>
                <a:gd name="connsiteY1" fmla="*/ 687786 h 1026597"/>
                <a:gd name="connsiteX2" fmla="*/ 561123 w 7679979"/>
                <a:gd name="connsiteY2" fmla="*/ 684398 h 1026597"/>
                <a:gd name="connsiteX3" fmla="*/ 628440 w 7679979"/>
                <a:gd name="connsiteY3" fmla="*/ 661959 h 1026597"/>
                <a:gd name="connsiteX4" fmla="*/ 1015518 w 7679979"/>
                <a:gd name="connsiteY4" fmla="*/ 830253 h 1026597"/>
                <a:gd name="connsiteX5" fmla="*/ 1166983 w 7679979"/>
                <a:gd name="connsiteY5" fmla="*/ 746106 h 1026597"/>
                <a:gd name="connsiteX6" fmla="*/ 1363326 w 7679979"/>
                <a:gd name="connsiteY6" fmla="*/ 218783 h 1026597"/>
                <a:gd name="connsiteX7" fmla="*/ 2861147 w 7679979"/>
                <a:gd name="connsiteY7" fmla="*/ 22440 h 1026597"/>
                <a:gd name="connsiteX8" fmla="*/ 4291650 w 7679979"/>
                <a:gd name="connsiteY8" fmla="*/ 0 h 1026597"/>
                <a:gd name="connsiteX9" fmla="*/ 4549702 w 7679979"/>
                <a:gd name="connsiteY9" fmla="*/ 319760 h 1026597"/>
                <a:gd name="connsiteX10" fmla="*/ 4353358 w 7679979"/>
                <a:gd name="connsiteY10" fmla="*/ 274881 h 1026597"/>
                <a:gd name="connsiteX11" fmla="*/ 4224332 w 7679979"/>
                <a:gd name="connsiteY11" fmla="*/ 117807 h 1026597"/>
                <a:gd name="connsiteX12" fmla="*/ 4179454 w 7679979"/>
                <a:gd name="connsiteY12" fmla="*/ 201954 h 1026597"/>
                <a:gd name="connsiteX13" fmla="*/ 4263601 w 7679979"/>
                <a:gd name="connsiteY13" fmla="*/ 269272 h 1026597"/>
                <a:gd name="connsiteX14" fmla="*/ 3966281 w 7679979"/>
                <a:gd name="connsiteY14" fmla="*/ 286101 h 1026597"/>
                <a:gd name="connsiteX15" fmla="*/ 3837255 w 7679979"/>
                <a:gd name="connsiteY15" fmla="*/ 207564 h 1026597"/>
                <a:gd name="connsiteX16" fmla="*/ 3225785 w 7679979"/>
                <a:gd name="connsiteY16" fmla="*/ 359029 h 1026597"/>
                <a:gd name="connsiteX17" fmla="*/ 2715292 w 7679979"/>
                <a:gd name="connsiteY17" fmla="*/ 336589 h 1026597"/>
                <a:gd name="connsiteX18" fmla="*/ 2513338 w 7679979"/>
                <a:gd name="connsiteY18" fmla="*/ 392688 h 1026597"/>
                <a:gd name="connsiteX19" fmla="*/ 2070163 w 7679979"/>
                <a:gd name="connsiteY19" fmla="*/ 482445 h 1026597"/>
                <a:gd name="connsiteX20" fmla="*/ 2625535 w 7679979"/>
                <a:gd name="connsiteY20" fmla="*/ 544153 h 1026597"/>
                <a:gd name="connsiteX21" fmla="*/ 3203346 w 7679979"/>
                <a:gd name="connsiteY21" fmla="*/ 471225 h 1026597"/>
                <a:gd name="connsiteX22" fmla="*/ 4241162 w 7679979"/>
                <a:gd name="connsiteY22" fmla="*/ 314150 h 1026597"/>
                <a:gd name="connsiteX23" fmla="*/ 4925559 w 7679979"/>
                <a:gd name="connsiteY23" fmla="*/ 420737 h 1026597"/>
                <a:gd name="connsiteX24" fmla="*/ 5733373 w 7679979"/>
                <a:gd name="connsiteY24" fmla="*/ 269272 h 1026597"/>
                <a:gd name="connsiteX25" fmla="*/ 6799238 w 7679979"/>
                <a:gd name="connsiteY25" fmla="*/ 426346 h 1026597"/>
                <a:gd name="connsiteX26" fmla="*/ 7040460 w 7679979"/>
                <a:gd name="connsiteY26" fmla="*/ 493664 h 1026597"/>
                <a:gd name="connsiteX27" fmla="*/ 7595832 w 7679979"/>
                <a:gd name="connsiteY27" fmla="*/ 319760 h 1026597"/>
                <a:gd name="connsiteX28" fmla="*/ 7679979 w 7679979"/>
                <a:gd name="connsiteY28" fmla="*/ 734886 h 1026597"/>
                <a:gd name="connsiteX29" fmla="*/ 7147046 w 7679979"/>
                <a:gd name="connsiteY29" fmla="*/ 746106 h 1026597"/>
                <a:gd name="connsiteX30" fmla="*/ 7023631 w 7679979"/>
                <a:gd name="connsiteY30" fmla="*/ 762935 h 1026597"/>
                <a:gd name="connsiteX31" fmla="*/ 6546796 w 7679979"/>
                <a:gd name="connsiteY31" fmla="*/ 712447 h 1026597"/>
                <a:gd name="connsiteX32" fmla="*/ 5896058 w 7679979"/>
                <a:gd name="connsiteY32" fmla="*/ 790984 h 1026597"/>
                <a:gd name="connsiteX33" fmla="*/ 5424833 w 7679979"/>
                <a:gd name="connsiteY33" fmla="*/ 740496 h 1026597"/>
                <a:gd name="connsiteX34" fmla="*/ 4981658 w 7679979"/>
                <a:gd name="connsiteY34" fmla="*/ 914400 h 1026597"/>
                <a:gd name="connsiteX35" fmla="*/ 4431896 w 7679979"/>
                <a:gd name="connsiteY35" fmla="*/ 931230 h 1026597"/>
                <a:gd name="connsiteX36" fmla="*/ 3938232 w 7679979"/>
                <a:gd name="connsiteY36" fmla="*/ 1026597 h 1026597"/>
                <a:gd name="connsiteX37" fmla="*/ 141 w 7679979"/>
                <a:gd name="connsiteY37" fmla="*/ 1026597 h 1026597"/>
                <a:gd name="connsiteX0" fmla="*/ 0 w 7679838"/>
                <a:gd name="connsiteY0" fmla="*/ 1026597 h 1026597"/>
                <a:gd name="connsiteX1" fmla="*/ 229334 w 7679838"/>
                <a:gd name="connsiteY1" fmla="*/ 687786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29334 w 7679838"/>
                <a:gd name="connsiteY1" fmla="*/ 687786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366907 w 7679838"/>
                <a:gd name="connsiteY8" fmla="*/ 25746 h 1026597"/>
                <a:gd name="connsiteX9" fmla="*/ 4291509 w 7679838"/>
                <a:gd name="connsiteY9" fmla="*/ 0 h 1026597"/>
                <a:gd name="connsiteX10" fmla="*/ 4549561 w 7679838"/>
                <a:gd name="connsiteY10" fmla="*/ 319760 h 1026597"/>
                <a:gd name="connsiteX11" fmla="*/ 4353217 w 7679838"/>
                <a:gd name="connsiteY11" fmla="*/ 274881 h 1026597"/>
                <a:gd name="connsiteX12" fmla="*/ 4224191 w 7679838"/>
                <a:gd name="connsiteY12" fmla="*/ 117807 h 1026597"/>
                <a:gd name="connsiteX13" fmla="*/ 4179313 w 7679838"/>
                <a:gd name="connsiteY13" fmla="*/ 201954 h 1026597"/>
                <a:gd name="connsiteX14" fmla="*/ 4263460 w 7679838"/>
                <a:gd name="connsiteY14" fmla="*/ 269272 h 1026597"/>
                <a:gd name="connsiteX15" fmla="*/ 3966140 w 7679838"/>
                <a:gd name="connsiteY15" fmla="*/ 286101 h 1026597"/>
                <a:gd name="connsiteX16" fmla="*/ 3837114 w 7679838"/>
                <a:gd name="connsiteY16" fmla="*/ 207564 h 1026597"/>
                <a:gd name="connsiteX17" fmla="*/ 3225644 w 7679838"/>
                <a:gd name="connsiteY17" fmla="*/ 359029 h 1026597"/>
                <a:gd name="connsiteX18" fmla="*/ 2715151 w 7679838"/>
                <a:gd name="connsiteY18" fmla="*/ 336589 h 1026597"/>
                <a:gd name="connsiteX19" fmla="*/ 2513197 w 7679838"/>
                <a:gd name="connsiteY19" fmla="*/ 392688 h 1026597"/>
                <a:gd name="connsiteX20" fmla="*/ 2070022 w 7679838"/>
                <a:gd name="connsiteY20" fmla="*/ 482445 h 1026597"/>
                <a:gd name="connsiteX21" fmla="*/ 2625394 w 7679838"/>
                <a:gd name="connsiteY21" fmla="*/ 544153 h 1026597"/>
                <a:gd name="connsiteX22" fmla="*/ 3203205 w 7679838"/>
                <a:gd name="connsiteY22" fmla="*/ 471225 h 1026597"/>
                <a:gd name="connsiteX23" fmla="*/ 4241021 w 7679838"/>
                <a:gd name="connsiteY23" fmla="*/ 314150 h 1026597"/>
                <a:gd name="connsiteX24" fmla="*/ 4925418 w 7679838"/>
                <a:gd name="connsiteY24" fmla="*/ 420737 h 1026597"/>
                <a:gd name="connsiteX25" fmla="*/ 5733232 w 7679838"/>
                <a:gd name="connsiteY25" fmla="*/ 269272 h 1026597"/>
                <a:gd name="connsiteX26" fmla="*/ 6799097 w 7679838"/>
                <a:gd name="connsiteY26" fmla="*/ 426346 h 1026597"/>
                <a:gd name="connsiteX27" fmla="*/ 7040319 w 7679838"/>
                <a:gd name="connsiteY27" fmla="*/ 493664 h 1026597"/>
                <a:gd name="connsiteX28" fmla="*/ 7595691 w 7679838"/>
                <a:gd name="connsiteY28" fmla="*/ 319760 h 1026597"/>
                <a:gd name="connsiteX29" fmla="*/ 7679838 w 7679838"/>
                <a:gd name="connsiteY29" fmla="*/ 734886 h 1026597"/>
                <a:gd name="connsiteX30" fmla="*/ 7146905 w 7679838"/>
                <a:gd name="connsiteY30" fmla="*/ 746106 h 1026597"/>
                <a:gd name="connsiteX31" fmla="*/ 7023490 w 7679838"/>
                <a:gd name="connsiteY31" fmla="*/ 762935 h 1026597"/>
                <a:gd name="connsiteX32" fmla="*/ 6546655 w 7679838"/>
                <a:gd name="connsiteY32" fmla="*/ 712447 h 1026597"/>
                <a:gd name="connsiteX33" fmla="*/ 5895917 w 7679838"/>
                <a:gd name="connsiteY33" fmla="*/ 790984 h 1026597"/>
                <a:gd name="connsiteX34" fmla="*/ 5424692 w 7679838"/>
                <a:gd name="connsiteY34" fmla="*/ 740496 h 1026597"/>
                <a:gd name="connsiteX35" fmla="*/ 4981517 w 7679838"/>
                <a:gd name="connsiteY35" fmla="*/ 914400 h 1026597"/>
                <a:gd name="connsiteX36" fmla="*/ 4431755 w 7679838"/>
                <a:gd name="connsiteY36" fmla="*/ 931230 h 1026597"/>
                <a:gd name="connsiteX37" fmla="*/ 3938091 w 7679838"/>
                <a:gd name="connsiteY37" fmla="*/ 1026597 h 1026597"/>
                <a:gd name="connsiteX38" fmla="*/ 0 w 7679838"/>
                <a:gd name="connsiteY38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366907 w 7679838"/>
                <a:gd name="connsiteY8" fmla="*/ 25746 h 1026597"/>
                <a:gd name="connsiteX9" fmla="*/ 3769678 w 7679838"/>
                <a:gd name="connsiteY9" fmla="*/ 36632 h 1026597"/>
                <a:gd name="connsiteX10" fmla="*/ 4291509 w 7679838"/>
                <a:gd name="connsiteY10" fmla="*/ 0 h 1026597"/>
                <a:gd name="connsiteX11" fmla="*/ 4549561 w 7679838"/>
                <a:gd name="connsiteY11" fmla="*/ 319760 h 1026597"/>
                <a:gd name="connsiteX12" fmla="*/ 4353217 w 7679838"/>
                <a:gd name="connsiteY12" fmla="*/ 274881 h 1026597"/>
                <a:gd name="connsiteX13" fmla="*/ 4224191 w 7679838"/>
                <a:gd name="connsiteY13" fmla="*/ 117807 h 1026597"/>
                <a:gd name="connsiteX14" fmla="*/ 4179313 w 7679838"/>
                <a:gd name="connsiteY14" fmla="*/ 201954 h 1026597"/>
                <a:gd name="connsiteX15" fmla="*/ 4263460 w 7679838"/>
                <a:gd name="connsiteY15" fmla="*/ 269272 h 1026597"/>
                <a:gd name="connsiteX16" fmla="*/ 3966140 w 7679838"/>
                <a:gd name="connsiteY16" fmla="*/ 286101 h 1026597"/>
                <a:gd name="connsiteX17" fmla="*/ 3837114 w 7679838"/>
                <a:gd name="connsiteY17" fmla="*/ 207564 h 1026597"/>
                <a:gd name="connsiteX18" fmla="*/ 3225644 w 7679838"/>
                <a:gd name="connsiteY18" fmla="*/ 359029 h 1026597"/>
                <a:gd name="connsiteX19" fmla="*/ 2715151 w 7679838"/>
                <a:gd name="connsiteY19" fmla="*/ 336589 h 1026597"/>
                <a:gd name="connsiteX20" fmla="*/ 2513197 w 7679838"/>
                <a:gd name="connsiteY20" fmla="*/ 392688 h 1026597"/>
                <a:gd name="connsiteX21" fmla="*/ 2070022 w 7679838"/>
                <a:gd name="connsiteY21" fmla="*/ 482445 h 1026597"/>
                <a:gd name="connsiteX22" fmla="*/ 2625394 w 7679838"/>
                <a:gd name="connsiteY22" fmla="*/ 544153 h 1026597"/>
                <a:gd name="connsiteX23" fmla="*/ 3203205 w 7679838"/>
                <a:gd name="connsiteY23" fmla="*/ 471225 h 1026597"/>
                <a:gd name="connsiteX24" fmla="*/ 4241021 w 7679838"/>
                <a:gd name="connsiteY24" fmla="*/ 314150 h 1026597"/>
                <a:gd name="connsiteX25" fmla="*/ 4925418 w 7679838"/>
                <a:gd name="connsiteY25" fmla="*/ 420737 h 1026597"/>
                <a:gd name="connsiteX26" fmla="*/ 5733232 w 7679838"/>
                <a:gd name="connsiteY26" fmla="*/ 269272 h 1026597"/>
                <a:gd name="connsiteX27" fmla="*/ 6799097 w 7679838"/>
                <a:gd name="connsiteY27" fmla="*/ 426346 h 1026597"/>
                <a:gd name="connsiteX28" fmla="*/ 7040319 w 7679838"/>
                <a:gd name="connsiteY28" fmla="*/ 493664 h 1026597"/>
                <a:gd name="connsiteX29" fmla="*/ 7595691 w 7679838"/>
                <a:gd name="connsiteY29" fmla="*/ 319760 h 1026597"/>
                <a:gd name="connsiteX30" fmla="*/ 7679838 w 7679838"/>
                <a:gd name="connsiteY30" fmla="*/ 734886 h 1026597"/>
                <a:gd name="connsiteX31" fmla="*/ 7146905 w 7679838"/>
                <a:gd name="connsiteY31" fmla="*/ 746106 h 1026597"/>
                <a:gd name="connsiteX32" fmla="*/ 7023490 w 7679838"/>
                <a:gd name="connsiteY32" fmla="*/ 762935 h 1026597"/>
                <a:gd name="connsiteX33" fmla="*/ 6546655 w 7679838"/>
                <a:gd name="connsiteY33" fmla="*/ 712447 h 1026597"/>
                <a:gd name="connsiteX34" fmla="*/ 5895917 w 7679838"/>
                <a:gd name="connsiteY34" fmla="*/ 790984 h 1026597"/>
                <a:gd name="connsiteX35" fmla="*/ 5424692 w 7679838"/>
                <a:gd name="connsiteY35" fmla="*/ 740496 h 1026597"/>
                <a:gd name="connsiteX36" fmla="*/ 4981517 w 7679838"/>
                <a:gd name="connsiteY36" fmla="*/ 914400 h 1026597"/>
                <a:gd name="connsiteX37" fmla="*/ 4431755 w 7679838"/>
                <a:gd name="connsiteY37" fmla="*/ 931230 h 1026597"/>
                <a:gd name="connsiteX38" fmla="*/ 3938091 w 7679838"/>
                <a:gd name="connsiteY38" fmla="*/ 1026597 h 1026597"/>
                <a:gd name="connsiteX39" fmla="*/ 0 w 7679838"/>
                <a:gd name="connsiteY39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769678 w 7679838"/>
                <a:gd name="connsiteY8" fmla="*/ 36632 h 1026597"/>
                <a:gd name="connsiteX9" fmla="*/ 4291509 w 7679838"/>
                <a:gd name="connsiteY9" fmla="*/ 0 h 1026597"/>
                <a:gd name="connsiteX10" fmla="*/ 4549561 w 7679838"/>
                <a:gd name="connsiteY10" fmla="*/ 319760 h 1026597"/>
                <a:gd name="connsiteX11" fmla="*/ 4353217 w 7679838"/>
                <a:gd name="connsiteY11" fmla="*/ 274881 h 1026597"/>
                <a:gd name="connsiteX12" fmla="*/ 4224191 w 7679838"/>
                <a:gd name="connsiteY12" fmla="*/ 117807 h 1026597"/>
                <a:gd name="connsiteX13" fmla="*/ 4179313 w 7679838"/>
                <a:gd name="connsiteY13" fmla="*/ 201954 h 1026597"/>
                <a:gd name="connsiteX14" fmla="*/ 4263460 w 7679838"/>
                <a:gd name="connsiteY14" fmla="*/ 269272 h 1026597"/>
                <a:gd name="connsiteX15" fmla="*/ 3966140 w 7679838"/>
                <a:gd name="connsiteY15" fmla="*/ 286101 h 1026597"/>
                <a:gd name="connsiteX16" fmla="*/ 3837114 w 7679838"/>
                <a:gd name="connsiteY16" fmla="*/ 207564 h 1026597"/>
                <a:gd name="connsiteX17" fmla="*/ 3225644 w 7679838"/>
                <a:gd name="connsiteY17" fmla="*/ 359029 h 1026597"/>
                <a:gd name="connsiteX18" fmla="*/ 2715151 w 7679838"/>
                <a:gd name="connsiteY18" fmla="*/ 336589 h 1026597"/>
                <a:gd name="connsiteX19" fmla="*/ 2513197 w 7679838"/>
                <a:gd name="connsiteY19" fmla="*/ 392688 h 1026597"/>
                <a:gd name="connsiteX20" fmla="*/ 2070022 w 7679838"/>
                <a:gd name="connsiteY20" fmla="*/ 482445 h 1026597"/>
                <a:gd name="connsiteX21" fmla="*/ 2625394 w 7679838"/>
                <a:gd name="connsiteY21" fmla="*/ 544153 h 1026597"/>
                <a:gd name="connsiteX22" fmla="*/ 3203205 w 7679838"/>
                <a:gd name="connsiteY22" fmla="*/ 471225 h 1026597"/>
                <a:gd name="connsiteX23" fmla="*/ 4241021 w 7679838"/>
                <a:gd name="connsiteY23" fmla="*/ 314150 h 1026597"/>
                <a:gd name="connsiteX24" fmla="*/ 4925418 w 7679838"/>
                <a:gd name="connsiteY24" fmla="*/ 420737 h 1026597"/>
                <a:gd name="connsiteX25" fmla="*/ 5733232 w 7679838"/>
                <a:gd name="connsiteY25" fmla="*/ 269272 h 1026597"/>
                <a:gd name="connsiteX26" fmla="*/ 6799097 w 7679838"/>
                <a:gd name="connsiteY26" fmla="*/ 426346 h 1026597"/>
                <a:gd name="connsiteX27" fmla="*/ 7040319 w 7679838"/>
                <a:gd name="connsiteY27" fmla="*/ 493664 h 1026597"/>
                <a:gd name="connsiteX28" fmla="*/ 7595691 w 7679838"/>
                <a:gd name="connsiteY28" fmla="*/ 319760 h 1026597"/>
                <a:gd name="connsiteX29" fmla="*/ 7679838 w 7679838"/>
                <a:gd name="connsiteY29" fmla="*/ 734886 h 1026597"/>
                <a:gd name="connsiteX30" fmla="*/ 7146905 w 7679838"/>
                <a:gd name="connsiteY30" fmla="*/ 746106 h 1026597"/>
                <a:gd name="connsiteX31" fmla="*/ 7023490 w 7679838"/>
                <a:gd name="connsiteY31" fmla="*/ 762935 h 1026597"/>
                <a:gd name="connsiteX32" fmla="*/ 6546655 w 7679838"/>
                <a:gd name="connsiteY32" fmla="*/ 712447 h 1026597"/>
                <a:gd name="connsiteX33" fmla="*/ 5895917 w 7679838"/>
                <a:gd name="connsiteY33" fmla="*/ 790984 h 1026597"/>
                <a:gd name="connsiteX34" fmla="*/ 5424692 w 7679838"/>
                <a:gd name="connsiteY34" fmla="*/ 740496 h 1026597"/>
                <a:gd name="connsiteX35" fmla="*/ 4981517 w 7679838"/>
                <a:gd name="connsiteY35" fmla="*/ 914400 h 1026597"/>
                <a:gd name="connsiteX36" fmla="*/ 4431755 w 7679838"/>
                <a:gd name="connsiteY36" fmla="*/ 931230 h 1026597"/>
                <a:gd name="connsiteX37" fmla="*/ 3938091 w 7679838"/>
                <a:gd name="connsiteY37" fmla="*/ 1026597 h 1026597"/>
                <a:gd name="connsiteX38" fmla="*/ 0 w 7679838"/>
                <a:gd name="connsiteY38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769678 w 7679838"/>
                <a:gd name="connsiteY8" fmla="*/ 36632 h 1026597"/>
                <a:gd name="connsiteX9" fmla="*/ 4291509 w 7679838"/>
                <a:gd name="connsiteY9" fmla="*/ 0 h 1026597"/>
                <a:gd name="connsiteX10" fmla="*/ 4549561 w 7679838"/>
                <a:gd name="connsiteY10" fmla="*/ 319760 h 1026597"/>
                <a:gd name="connsiteX11" fmla="*/ 4353217 w 7679838"/>
                <a:gd name="connsiteY11" fmla="*/ 274881 h 1026597"/>
                <a:gd name="connsiteX12" fmla="*/ 4224191 w 7679838"/>
                <a:gd name="connsiteY12" fmla="*/ 117807 h 1026597"/>
                <a:gd name="connsiteX13" fmla="*/ 4179313 w 7679838"/>
                <a:gd name="connsiteY13" fmla="*/ 201954 h 1026597"/>
                <a:gd name="connsiteX14" fmla="*/ 4263460 w 7679838"/>
                <a:gd name="connsiteY14" fmla="*/ 269272 h 1026597"/>
                <a:gd name="connsiteX15" fmla="*/ 3966140 w 7679838"/>
                <a:gd name="connsiteY15" fmla="*/ 286101 h 1026597"/>
                <a:gd name="connsiteX16" fmla="*/ 3837114 w 7679838"/>
                <a:gd name="connsiteY16" fmla="*/ 207564 h 1026597"/>
                <a:gd name="connsiteX17" fmla="*/ 3225644 w 7679838"/>
                <a:gd name="connsiteY17" fmla="*/ 359029 h 1026597"/>
                <a:gd name="connsiteX18" fmla="*/ 2715151 w 7679838"/>
                <a:gd name="connsiteY18" fmla="*/ 336589 h 1026597"/>
                <a:gd name="connsiteX19" fmla="*/ 2513197 w 7679838"/>
                <a:gd name="connsiteY19" fmla="*/ 392688 h 1026597"/>
                <a:gd name="connsiteX20" fmla="*/ 2070022 w 7679838"/>
                <a:gd name="connsiteY20" fmla="*/ 482445 h 1026597"/>
                <a:gd name="connsiteX21" fmla="*/ 2625394 w 7679838"/>
                <a:gd name="connsiteY21" fmla="*/ 544153 h 1026597"/>
                <a:gd name="connsiteX22" fmla="*/ 3203205 w 7679838"/>
                <a:gd name="connsiteY22" fmla="*/ 471225 h 1026597"/>
                <a:gd name="connsiteX23" fmla="*/ 4241021 w 7679838"/>
                <a:gd name="connsiteY23" fmla="*/ 314150 h 1026597"/>
                <a:gd name="connsiteX24" fmla="*/ 4925418 w 7679838"/>
                <a:gd name="connsiteY24" fmla="*/ 420737 h 1026597"/>
                <a:gd name="connsiteX25" fmla="*/ 5733232 w 7679838"/>
                <a:gd name="connsiteY25" fmla="*/ 269272 h 1026597"/>
                <a:gd name="connsiteX26" fmla="*/ 6799097 w 7679838"/>
                <a:gd name="connsiteY26" fmla="*/ 426346 h 1026597"/>
                <a:gd name="connsiteX27" fmla="*/ 7040319 w 7679838"/>
                <a:gd name="connsiteY27" fmla="*/ 493664 h 1026597"/>
                <a:gd name="connsiteX28" fmla="*/ 7595691 w 7679838"/>
                <a:gd name="connsiteY28" fmla="*/ 319760 h 1026597"/>
                <a:gd name="connsiteX29" fmla="*/ 7679838 w 7679838"/>
                <a:gd name="connsiteY29" fmla="*/ 734886 h 1026597"/>
                <a:gd name="connsiteX30" fmla="*/ 7146905 w 7679838"/>
                <a:gd name="connsiteY30" fmla="*/ 746106 h 1026597"/>
                <a:gd name="connsiteX31" fmla="*/ 7023490 w 7679838"/>
                <a:gd name="connsiteY31" fmla="*/ 762935 h 1026597"/>
                <a:gd name="connsiteX32" fmla="*/ 6546655 w 7679838"/>
                <a:gd name="connsiteY32" fmla="*/ 712447 h 1026597"/>
                <a:gd name="connsiteX33" fmla="*/ 5895917 w 7679838"/>
                <a:gd name="connsiteY33" fmla="*/ 790984 h 1026597"/>
                <a:gd name="connsiteX34" fmla="*/ 5424692 w 7679838"/>
                <a:gd name="connsiteY34" fmla="*/ 740496 h 1026597"/>
                <a:gd name="connsiteX35" fmla="*/ 4981517 w 7679838"/>
                <a:gd name="connsiteY35" fmla="*/ 914400 h 1026597"/>
                <a:gd name="connsiteX36" fmla="*/ 4431755 w 7679838"/>
                <a:gd name="connsiteY36" fmla="*/ 931230 h 1026597"/>
                <a:gd name="connsiteX37" fmla="*/ 3938091 w 7679838"/>
                <a:gd name="connsiteY37" fmla="*/ 1026597 h 1026597"/>
                <a:gd name="connsiteX38" fmla="*/ 0 w 7679838"/>
                <a:gd name="connsiteY38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769678 w 7679838"/>
                <a:gd name="connsiteY8" fmla="*/ 36632 h 1026597"/>
                <a:gd name="connsiteX9" fmla="*/ 4291509 w 7679838"/>
                <a:gd name="connsiteY9" fmla="*/ 0 h 1026597"/>
                <a:gd name="connsiteX10" fmla="*/ 4549561 w 7679838"/>
                <a:gd name="connsiteY10" fmla="*/ 319760 h 1026597"/>
                <a:gd name="connsiteX11" fmla="*/ 4353217 w 7679838"/>
                <a:gd name="connsiteY11" fmla="*/ 274881 h 1026597"/>
                <a:gd name="connsiteX12" fmla="*/ 4224191 w 7679838"/>
                <a:gd name="connsiteY12" fmla="*/ 117807 h 1026597"/>
                <a:gd name="connsiteX13" fmla="*/ 4179313 w 7679838"/>
                <a:gd name="connsiteY13" fmla="*/ 201954 h 1026597"/>
                <a:gd name="connsiteX14" fmla="*/ 4263460 w 7679838"/>
                <a:gd name="connsiteY14" fmla="*/ 269272 h 1026597"/>
                <a:gd name="connsiteX15" fmla="*/ 3966140 w 7679838"/>
                <a:gd name="connsiteY15" fmla="*/ 286101 h 1026597"/>
                <a:gd name="connsiteX16" fmla="*/ 3837114 w 7679838"/>
                <a:gd name="connsiteY16" fmla="*/ 207564 h 1026597"/>
                <a:gd name="connsiteX17" fmla="*/ 3225644 w 7679838"/>
                <a:gd name="connsiteY17" fmla="*/ 359029 h 1026597"/>
                <a:gd name="connsiteX18" fmla="*/ 2715151 w 7679838"/>
                <a:gd name="connsiteY18" fmla="*/ 336589 h 1026597"/>
                <a:gd name="connsiteX19" fmla="*/ 2513197 w 7679838"/>
                <a:gd name="connsiteY19" fmla="*/ 392688 h 1026597"/>
                <a:gd name="connsiteX20" fmla="*/ 2070022 w 7679838"/>
                <a:gd name="connsiteY20" fmla="*/ 482445 h 1026597"/>
                <a:gd name="connsiteX21" fmla="*/ 2625394 w 7679838"/>
                <a:gd name="connsiteY21" fmla="*/ 544153 h 1026597"/>
                <a:gd name="connsiteX22" fmla="*/ 3203205 w 7679838"/>
                <a:gd name="connsiteY22" fmla="*/ 471225 h 1026597"/>
                <a:gd name="connsiteX23" fmla="*/ 4241021 w 7679838"/>
                <a:gd name="connsiteY23" fmla="*/ 314150 h 1026597"/>
                <a:gd name="connsiteX24" fmla="*/ 4925418 w 7679838"/>
                <a:gd name="connsiteY24" fmla="*/ 420737 h 1026597"/>
                <a:gd name="connsiteX25" fmla="*/ 5733232 w 7679838"/>
                <a:gd name="connsiteY25" fmla="*/ 269272 h 1026597"/>
                <a:gd name="connsiteX26" fmla="*/ 6799097 w 7679838"/>
                <a:gd name="connsiteY26" fmla="*/ 426346 h 1026597"/>
                <a:gd name="connsiteX27" fmla="*/ 7040319 w 7679838"/>
                <a:gd name="connsiteY27" fmla="*/ 493664 h 1026597"/>
                <a:gd name="connsiteX28" fmla="*/ 7595691 w 7679838"/>
                <a:gd name="connsiteY28" fmla="*/ 319760 h 1026597"/>
                <a:gd name="connsiteX29" fmla="*/ 7679838 w 7679838"/>
                <a:gd name="connsiteY29" fmla="*/ 734886 h 1026597"/>
                <a:gd name="connsiteX30" fmla="*/ 7146905 w 7679838"/>
                <a:gd name="connsiteY30" fmla="*/ 746106 h 1026597"/>
                <a:gd name="connsiteX31" fmla="*/ 7023490 w 7679838"/>
                <a:gd name="connsiteY31" fmla="*/ 762935 h 1026597"/>
                <a:gd name="connsiteX32" fmla="*/ 6546655 w 7679838"/>
                <a:gd name="connsiteY32" fmla="*/ 712447 h 1026597"/>
                <a:gd name="connsiteX33" fmla="*/ 5895917 w 7679838"/>
                <a:gd name="connsiteY33" fmla="*/ 790984 h 1026597"/>
                <a:gd name="connsiteX34" fmla="*/ 5424692 w 7679838"/>
                <a:gd name="connsiteY34" fmla="*/ 740496 h 1026597"/>
                <a:gd name="connsiteX35" fmla="*/ 4981517 w 7679838"/>
                <a:gd name="connsiteY35" fmla="*/ 914400 h 1026597"/>
                <a:gd name="connsiteX36" fmla="*/ 4431755 w 7679838"/>
                <a:gd name="connsiteY36" fmla="*/ 931230 h 1026597"/>
                <a:gd name="connsiteX37" fmla="*/ 3938091 w 7679838"/>
                <a:gd name="connsiteY37" fmla="*/ 1026597 h 1026597"/>
                <a:gd name="connsiteX38" fmla="*/ 0 w 7679838"/>
                <a:gd name="connsiteY38" fmla="*/ 1026597 h 1026597"/>
                <a:gd name="connsiteX0" fmla="*/ 0 w 7679838"/>
                <a:gd name="connsiteY0" fmla="*/ 1015273 h 1015273"/>
                <a:gd name="connsiteX1" fmla="*/ 259271 w 7679838"/>
                <a:gd name="connsiteY1" fmla="*/ 679181 h 1015273"/>
                <a:gd name="connsiteX2" fmla="*/ 487503 w 7679838"/>
                <a:gd name="connsiteY2" fmla="*/ 654022 h 1015273"/>
                <a:gd name="connsiteX3" fmla="*/ 669121 w 7679838"/>
                <a:gd name="connsiteY3" fmla="*/ 683288 h 1015273"/>
                <a:gd name="connsiteX4" fmla="*/ 833041 w 7679838"/>
                <a:gd name="connsiteY4" fmla="*/ 783551 h 1015273"/>
                <a:gd name="connsiteX5" fmla="*/ 1115137 w 7679838"/>
                <a:gd name="connsiteY5" fmla="*/ 775604 h 1015273"/>
                <a:gd name="connsiteX6" fmla="*/ 1363185 w 7679838"/>
                <a:gd name="connsiteY6" fmla="*/ 207459 h 1015273"/>
                <a:gd name="connsiteX7" fmla="*/ 2880059 w 7679838"/>
                <a:gd name="connsiteY7" fmla="*/ 231 h 1015273"/>
                <a:gd name="connsiteX8" fmla="*/ 3769678 w 7679838"/>
                <a:gd name="connsiteY8" fmla="*/ 25308 h 1015273"/>
                <a:gd name="connsiteX9" fmla="*/ 4272462 w 7679838"/>
                <a:gd name="connsiteY9" fmla="*/ 2284 h 1015273"/>
                <a:gd name="connsiteX10" fmla="*/ 4549561 w 7679838"/>
                <a:gd name="connsiteY10" fmla="*/ 308436 h 1015273"/>
                <a:gd name="connsiteX11" fmla="*/ 4353217 w 7679838"/>
                <a:gd name="connsiteY11" fmla="*/ 263557 h 1015273"/>
                <a:gd name="connsiteX12" fmla="*/ 4224191 w 7679838"/>
                <a:gd name="connsiteY12" fmla="*/ 106483 h 1015273"/>
                <a:gd name="connsiteX13" fmla="*/ 4179313 w 7679838"/>
                <a:gd name="connsiteY13" fmla="*/ 190630 h 1015273"/>
                <a:gd name="connsiteX14" fmla="*/ 4263460 w 7679838"/>
                <a:gd name="connsiteY14" fmla="*/ 257948 h 1015273"/>
                <a:gd name="connsiteX15" fmla="*/ 3966140 w 7679838"/>
                <a:gd name="connsiteY15" fmla="*/ 274777 h 1015273"/>
                <a:gd name="connsiteX16" fmla="*/ 3837114 w 7679838"/>
                <a:gd name="connsiteY16" fmla="*/ 196240 h 1015273"/>
                <a:gd name="connsiteX17" fmla="*/ 3225644 w 7679838"/>
                <a:gd name="connsiteY17" fmla="*/ 347705 h 1015273"/>
                <a:gd name="connsiteX18" fmla="*/ 2715151 w 7679838"/>
                <a:gd name="connsiteY18" fmla="*/ 325265 h 1015273"/>
                <a:gd name="connsiteX19" fmla="*/ 2513197 w 7679838"/>
                <a:gd name="connsiteY19" fmla="*/ 381364 h 1015273"/>
                <a:gd name="connsiteX20" fmla="*/ 2070022 w 7679838"/>
                <a:gd name="connsiteY20" fmla="*/ 471121 h 1015273"/>
                <a:gd name="connsiteX21" fmla="*/ 2625394 w 7679838"/>
                <a:gd name="connsiteY21" fmla="*/ 532829 h 1015273"/>
                <a:gd name="connsiteX22" fmla="*/ 3203205 w 7679838"/>
                <a:gd name="connsiteY22" fmla="*/ 459901 h 1015273"/>
                <a:gd name="connsiteX23" fmla="*/ 4241021 w 7679838"/>
                <a:gd name="connsiteY23" fmla="*/ 302826 h 1015273"/>
                <a:gd name="connsiteX24" fmla="*/ 4925418 w 7679838"/>
                <a:gd name="connsiteY24" fmla="*/ 409413 h 1015273"/>
                <a:gd name="connsiteX25" fmla="*/ 5733232 w 7679838"/>
                <a:gd name="connsiteY25" fmla="*/ 257948 h 1015273"/>
                <a:gd name="connsiteX26" fmla="*/ 6799097 w 7679838"/>
                <a:gd name="connsiteY26" fmla="*/ 415022 h 1015273"/>
                <a:gd name="connsiteX27" fmla="*/ 7040319 w 7679838"/>
                <a:gd name="connsiteY27" fmla="*/ 482340 h 1015273"/>
                <a:gd name="connsiteX28" fmla="*/ 7595691 w 7679838"/>
                <a:gd name="connsiteY28" fmla="*/ 308436 h 1015273"/>
                <a:gd name="connsiteX29" fmla="*/ 7679838 w 7679838"/>
                <a:gd name="connsiteY29" fmla="*/ 723562 h 1015273"/>
                <a:gd name="connsiteX30" fmla="*/ 7146905 w 7679838"/>
                <a:gd name="connsiteY30" fmla="*/ 734782 h 1015273"/>
                <a:gd name="connsiteX31" fmla="*/ 7023490 w 7679838"/>
                <a:gd name="connsiteY31" fmla="*/ 751611 h 1015273"/>
                <a:gd name="connsiteX32" fmla="*/ 6546655 w 7679838"/>
                <a:gd name="connsiteY32" fmla="*/ 701123 h 1015273"/>
                <a:gd name="connsiteX33" fmla="*/ 5895917 w 7679838"/>
                <a:gd name="connsiteY33" fmla="*/ 779660 h 1015273"/>
                <a:gd name="connsiteX34" fmla="*/ 5424692 w 7679838"/>
                <a:gd name="connsiteY34" fmla="*/ 729172 h 1015273"/>
                <a:gd name="connsiteX35" fmla="*/ 4981517 w 7679838"/>
                <a:gd name="connsiteY35" fmla="*/ 903076 h 1015273"/>
                <a:gd name="connsiteX36" fmla="*/ 4431755 w 7679838"/>
                <a:gd name="connsiteY36" fmla="*/ 919906 h 1015273"/>
                <a:gd name="connsiteX37" fmla="*/ 3938091 w 7679838"/>
                <a:gd name="connsiteY37" fmla="*/ 1015273 h 1015273"/>
                <a:gd name="connsiteX38" fmla="*/ 0 w 7679838"/>
                <a:gd name="connsiteY38" fmla="*/ 1015273 h 1015273"/>
                <a:gd name="connsiteX0" fmla="*/ 0 w 7679838"/>
                <a:gd name="connsiteY0" fmla="*/ 1023310 h 1023310"/>
                <a:gd name="connsiteX1" fmla="*/ 259271 w 7679838"/>
                <a:gd name="connsiteY1" fmla="*/ 687218 h 1023310"/>
                <a:gd name="connsiteX2" fmla="*/ 487503 w 7679838"/>
                <a:gd name="connsiteY2" fmla="*/ 662059 h 1023310"/>
                <a:gd name="connsiteX3" fmla="*/ 669121 w 7679838"/>
                <a:gd name="connsiteY3" fmla="*/ 691325 h 1023310"/>
                <a:gd name="connsiteX4" fmla="*/ 833041 w 7679838"/>
                <a:gd name="connsiteY4" fmla="*/ 791588 h 1023310"/>
                <a:gd name="connsiteX5" fmla="*/ 1115137 w 7679838"/>
                <a:gd name="connsiteY5" fmla="*/ 783641 h 1023310"/>
                <a:gd name="connsiteX6" fmla="*/ 1363185 w 7679838"/>
                <a:gd name="connsiteY6" fmla="*/ 215496 h 1023310"/>
                <a:gd name="connsiteX7" fmla="*/ 2880059 w 7679838"/>
                <a:gd name="connsiteY7" fmla="*/ 8268 h 1023310"/>
                <a:gd name="connsiteX8" fmla="*/ 3769678 w 7679838"/>
                <a:gd name="connsiteY8" fmla="*/ 33345 h 1023310"/>
                <a:gd name="connsiteX9" fmla="*/ 4272462 w 7679838"/>
                <a:gd name="connsiteY9" fmla="*/ 10321 h 1023310"/>
                <a:gd name="connsiteX10" fmla="*/ 4549561 w 7679838"/>
                <a:gd name="connsiteY10" fmla="*/ 316473 h 1023310"/>
                <a:gd name="connsiteX11" fmla="*/ 4353217 w 7679838"/>
                <a:gd name="connsiteY11" fmla="*/ 271594 h 1023310"/>
                <a:gd name="connsiteX12" fmla="*/ 4224191 w 7679838"/>
                <a:gd name="connsiteY12" fmla="*/ 114520 h 1023310"/>
                <a:gd name="connsiteX13" fmla="*/ 4179313 w 7679838"/>
                <a:gd name="connsiteY13" fmla="*/ 198667 h 1023310"/>
                <a:gd name="connsiteX14" fmla="*/ 4263460 w 7679838"/>
                <a:gd name="connsiteY14" fmla="*/ 265985 h 1023310"/>
                <a:gd name="connsiteX15" fmla="*/ 3966140 w 7679838"/>
                <a:gd name="connsiteY15" fmla="*/ 282814 h 1023310"/>
                <a:gd name="connsiteX16" fmla="*/ 3837114 w 7679838"/>
                <a:gd name="connsiteY16" fmla="*/ 204277 h 1023310"/>
                <a:gd name="connsiteX17" fmla="*/ 3225644 w 7679838"/>
                <a:gd name="connsiteY17" fmla="*/ 355742 h 1023310"/>
                <a:gd name="connsiteX18" fmla="*/ 2715151 w 7679838"/>
                <a:gd name="connsiteY18" fmla="*/ 333302 h 1023310"/>
                <a:gd name="connsiteX19" fmla="*/ 2513197 w 7679838"/>
                <a:gd name="connsiteY19" fmla="*/ 389401 h 1023310"/>
                <a:gd name="connsiteX20" fmla="*/ 2070022 w 7679838"/>
                <a:gd name="connsiteY20" fmla="*/ 479158 h 1023310"/>
                <a:gd name="connsiteX21" fmla="*/ 2625394 w 7679838"/>
                <a:gd name="connsiteY21" fmla="*/ 540866 h 1023310"/>
                <a:gd name="connsiteX22" fmla="*/ 3203205 w 7679838"/>
                <a:gd name="connsiteY22" fmla="*/ 467938 h 1023310"/>
                <a:gd name="connsiteX23" fmla="*/ 4241021 w 7679838"/>
                <a:gd name="connsiteY23" fmla="*/ 310863 h 1023310"/>
                <a:gd name="connsiteX24" fmla="*/ 4925418 w 7679838"/>
                <a:gd name="connsiteY24" fmla="*/ 417450 h 1023310"/>
                <a:gd name="connsiteX25" fmla="*/ 5733232 w 7679838"/>
                <a:gd name="connsiteY25" fmla="*/ 265985 h 1023310"/>
                <a:gd name="connsiteX26" fmla="*/ 6799097 w 7679838"/>
                <a:gd name="connsiteY26" fmla="*/ 423059 h 1023310"/>
                <a:gd name="connsiteX27" fmla="*/ 7040319 w 7679838"/>
                <a:gd name="connsiteY27" fmla="*/ 490377 h 1023310"/>
                <a:gd name="connsiteX28" fmla="*/ 7595691 w 7679838"/>
                <a:gd name="connsiteY28" fmla="*/ 316473 h 1023310"/>
                <a:gd name="connsiteX29" fmla="*/ 7679838 w 7679838"/>
                <a:gd name="connsiteY29" fmla="*/ 731599 h 1023310"/>
                <a:gd name="connsiteX30" fmla="*/ 7146905 w 7679838"/>
                <a:gd name="connsiteY30" fmla="*/ 742819 h 1023310"/>
                <a:gd name="connsiteX31" fmla="*/ 7023490 w 7679838"/>
                <a:gd name="connsiteY31" fmla="*/ 759648 h 1023310"/>
                <a:gd name="connsiteX32" fmla="*/ 6546655 w 7679838"/>
                <a:gd name="connsiteY32" fmla="*/ 709160 h 1023310"/>
                <a:gd name="connsiteX33" fmla="*/ 5895917 w 7679838"/>
                <a:gd name="connsiteY33" fmla="*/ 787697 h 1023310"/>
                <a:gd name="connsiteX34" fmla="*/ 5424692 w 7679838"/>
                <a:gd name="connsiteY34" fmla="*/ 737209 h 1023310"/>
                <a:gd name="connsiteX35" fmla="*/ 4981517 w 7679838"/>
                <a:gd name="connsiteY35" fmla="*/ 911113 h 1023310"/>
                <a:gd name="connsiteX36" fmla="*/ 4431755 w 7679838"/>
                <a:gd name="connsiteY36" fmla="*/ 927943 h 1023310"/>
                <a:gd name="connsiteX37" fmla="*/ 3938091 w 7679838"/>
                <a:gd name="connsiteY37" fmla="*/ 1023310 h 1023310"/>
                <a:gd name="connsiteX38" fmla="*/ 0 w 7679838"/>
                <a:gd name="connsiteY38" fmla="*/ 1023310 h 1023310"/>
                <a:gd name="connsiteX0" fmla="*/ 0 w 7679838"/>
                <a:gd name="connsiteY0" fmla="*/ 1023310 h 1023310"/>
                <a:gd name="connsiteX1" fmla="*/ 259271 w 7679838"/>
                <a:gd name="connsiteY1" fmla="*/ 687218 h 1023310"/>
                <a:gd name="connsiteX2" fmla="*/ 487503 w 7679838"/>
                <a:gd name="connsiteY2" fmla="*/ 662059 h 1023310"/>
                <a:gd name="connsiteX3" fmla="*/ 669121 w 7679838"/>
                <a:gd name="connsiteY3" fmla="*/ 691325 h 1023310"/>
                <a:gd name="connsiteX4" fmla="*/ 833041 w 7679838"/>
                <a:gd name="connsiteY4" fmla="*/ 791588 h 1023310"/>
                <a:gd name="connsiteX5" fmla="*/ 1115137 w 7679838"/>
                <a:gd name="connsiteY5" fmla="*/ 783641 h 1023310"/>
                <a:gd name="connsiteX6" fmla="*/ 1363185 w 7679838"/>
                <a:gd name="connsiteY6" fmla="*/ 215496 h 1023310"/>
                <a:gd name="connsiteX7" fmla="*/ 2880059 w 7679838"/>
                <a:gd name="connsiteY7" fmla="*/ 8268 h 1023310"/>
                <a:gd name="connsiteX8" fmla="*/ 3769678 w 7679838"/>
                <a:gd name="connsiteY8" fmla="*/ 33345 h 1023310"/>
                <a:gd name="connsiteX9" fmla="*/ 4272462 w 7679838"/>
                <a:gd name="connsiteY9" fmla="*/ 10321 h 1023310"/>
                <a:gd name="connsiteX10" fmla="*/ 4549561 w 7679838"/>
                <a:gd name="connsiteY10" fmla="*/ 316473 h 1023310"/>
                <a:gd name="connsiteX11" fmla="*/ 4353217 w 7679838"/>
                <a:gd name="connsiteY11" fmla="*/ 271594 h 1023310"/>
                <a:gd name="connsiteX12" fmla="*/ 4224191 w 7679838"/>
                <a:gd name="connsiteY12" fmla="*/ 114520 h 1023310"/>
                <a:gd name="connsiteX13" fmla="*/ 4179313 w 7679838"/>
                <a:gd name="connsiteY13" fmla="*/ 198667 h 1023310"/>
                <a:gd name="connsiteX14" fmla="*/ 4263460 w 7679838"/>
                <a:gd name="connsiteY14" fmla="*/ 265985 h 1023310"/>
                <a:gd name="connsiteX15" fmla="*/ 3966140 w 7679838"/>
                <a:gd name="connsiteY15" fmla="*/ 282814 h 1023310"/>
                <a:gd name="connsiteX16" fmla="*/ 3837114 w 7679838"/>
                <a:gd name="connsiteY16" fmla="*/ 204277 h 1023310"/>
                <a:gd name="connsiteX17" fmla="*/ 3225644 w 7679838"/>
                <a:gd name="connsiteY17" fmla="*/ 355742 h 1023310"/>
                <a:gd name="connsiteX18" fmla="*/ 2715151 w 7679838"/>
                <a:gd name="connsiteY18" fmla="*/ 333302 h 1023310"/>
                <a:gd name="connsiteX19" fmla="*/ 2513197 w 7679838"/>
                <a:gd name="connsiteY19" fmla="*/ 389401 h 1023310"/>
                <a:gd name="connsiteX20" fmla="*/ 2070022 w 7679838"/>
                <a:gd name="connsiteY20" fmla="*/ 479158 h 1023310"/>
                <a:gd name="connsiteX21" fmla="*/ 2625394 w 7679838"/>
                <a:gd name="connsiteY21" fmla="*/ 540866 h 1023310"/>
                <a:gd name="connsiteX22" fmla="*/ 3203205 w 7679838"/>
                <a:gd name="connsiteY22" fmla="*/ 467938 h 1023310"/>
                <a:gd name="connsiteX23" fmla="*/ 4241021 w 7679838"/>
                <a:gd name="connsiteY23" fmla="*/ 310863 h 1023310"/>
                <a:gd name="connsiteX24" fmla="*/ 4925418 w 7679838"/>
                <a:gd name="connsiteY24" fmla="*/ 417450 h 1023310"/>
                <a:gd name="connsiteX25" fmla="*/ 5733232 w 7679838"/>
                <a:gd name="connsiteY25" fmla="*/ 265985 h 1023310"/>
                <a:gd name="connsiteX26" fmla="*/ 6799097 w 7679838"/>
                <a:gd name="connsiteY26" fmla="*/ 423059 h 1023310"/>
                <a:gd name="connsiteX27" fmla="*/ 7040319 w 7679838"/>
                <a:gd name="connsiteY27" fmla="*/ 490377 h 1023310"/>
                <a:gd name="connsiteX28" fmla="*/ 7595691 w 7679838"/>
                <a:gd name="connsiteY28" fmla="*/ 316473 h 1023310"/>
                <a:gd name="connsiteX29" fmla="*/ 7679838 w 7679838"/>
                <a:gd name="connsiteY29" fmla="*/ 731599 h 1023310"/>
                <a:gd name="connsiteX30" fmla="*/ 7146905 w 7679838"/>
                <a:gd name="connsiteY30" fmla="*/ 742819 h 1023310"/>
                <a:gd name="connsiteX31" fmla="*/ 7023490 w 7679838"/>
                <a:gd name="connsiteY31" fmla="*/ 759648 h 1023310"/>
                <a:gd name="connsiteX32" fmla="*/ 6546655 w 7679838"/>
                <a:gd name="connsiteY32" fmla="*/ 709160 h 1023310"/>
                <a:gd name="connsiteX33" fmla="*/ 5895917 w 7679838"/>
                <a:gd name="connsiteY33" fmla="*/ 787697 h 1023310"/>
                <a:gd name="connsiteX34" fmla="*/ 5424692 w 7679838"/>
                <a:gd name="connsiteY34" fmla="*/ 737209 h 1023310"/>
                <a:gd name="connsiteX35" fmla="*/ 4981517 w 7679838"/>
                <a:gd name="connsiteY35" fmla="*/ 911113 h 1023310"/>
                <a:gd name="connsiteX36" fmla="*/ 4431755 w 7679838"/>
                <a:gd name="connsiteY36" fmla="*/ 927943 h 1023310"/>
                <a:gd name="connsiteX37" fmla="*/ 3938091 w 7679838"/>
                <a:gd name="connsiteY37" fmla="*/ 1023310 h 1023310"/>
                <a:gd name="connsiteX38" fmla="*/ 0 w 7679838"/>
                <a:gd name="connsiteY38" fmla="*/ 1023310 h 102331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49561 w 7679838"/>
                <a:gd name="connsiteY10" fmla="*/ 310953 h 1017790"/>
                <a:gd name="connsiteX11" fmla="*/ 4353217 w 7679838"/>
                <a:gd name="connsiteY11" fmla="*/ 266074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53217 w 7679838"/>
                <a:gd name="connsiteY11" fmla="*/ 266074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53217 w 7679838"/>
                <a:gd name="connsiteY11" fmla="*/ 266074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53217 w 7679838"/>
                <a:gd name="connsiteY11" fmla="*/ 266074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35077 w 7679838"/>
                <a:gd name="connsiteY12" fmla="*/ 141657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35077 w 7679838"/>
                <a:gd name="connsiteY12" fmla="*/ 141657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0739 w 7679838"/>
                <a:gd name="connsiteY14" fmla="*/ 284958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66140 w 7679838"/>
                <a:gd name="connsiteY16" fmla="*/ 277294 h 1017790"/>
                <a:gd name="connsiteX17" fmla="*/ 3837114 w 7679838"/>
                <a:gd name="connsiteY17" fmla="*/ 19875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90633 w 7679838"/>
                <a:gd name="connsiteY16" fmla="*/ 296344 h 1017790"/>
                <a:gd name="connsiteX17" fmla="*/ 3837114 w 7679838"/>
                <a:gd name="connsiteY17" fmla="*/ 19875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90633 w 7679838"/>
                <a:gd name="connsiteY16" fmla="*/ 296344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71583 w 7679838"/>
                <a:gd name="connsiteY16" fmla="*/ 301787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71583 w 7679838"/>
                <a:gd name="connsiteY16" fmla="*/ 301787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93355 w 7679838"/>
                <a:gd name="connsiteY16" fmla="*/ 296344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4009683 w 7679838"/>
                <a:gd name="connsiteY16" fmla="*/ 293622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0739 w 7679838"/>
                <a:gd name="connsiteY14" fmla="*/ 284958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49854 w 7679838"/>
                <a:gd name="connsiteY14" fmla="*/ 263187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43133 w 7679838"/>
                <a:gd name="connsiteY19" fmla="*/ 372995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43133 w 7679838"/>
                <a:gd name="connsiteY19" fmla="*/ 372995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43133 w 7679838"/>
                <a:gd name="connsiteY19" fmla="*/ 372995 h 1017790"/>
                <a:gd name="connsiteX20" fmla="*/ 2400795 w 7679838"/>
                <a:gd name="connsiteY20" fmla="*/ 387054 h 1017790"/>
                <a:gd name="connsiteX21" fmla="*/ 2070022 w 7679838"/>
                <a:gd name="connsiteY21" fmla="*/ 473638 h 1017790"/>
                <a:gd name="connsiteX22" fmla="*/ 2666215 w 7679838"/>
                <a:gd name="connsiteY22" fmla="*/ 532624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59369 w 7679838"/>
                <a:gd name="connsiteY27" fmla="*/ 471250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59369 w 7679838"/>
                <a:gd name="connsiteY27" fmla="*/ 471250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59369 w 7679838"/>
                <a:gd name="connsiteY27" fmla="*/ 471250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28831"/>
                <a:gd name="connsiteY0" fmla="*/ 1017790 h 1017790"/>
                <a:gd name="connsiteX1" fmla="*/ 259271 w 7628831"/>
                <a:gd name="connsiteY1" fmla="*/ 681698 h 1017790"/>
                <a:gd name="connsiteX2" fmla="*/ 487503 w 7628831"/>
                <a:gd name="connsiteY2" fmla="*/ 656539 h 1017790"/>
                <a:gd name="connsiteX3" fmla="*/ 669121 w 7628831"/>
                <a:gd name="connsiteY3" fmla="*/ 685805 h 1017790"/>
                <a:gd name="connsiteX4" fmla="*/ 833041 w 7628831"/>
                <a:gd name="connsiteY4" fmla="*/ 786068 h 1017790"/>
                <a:gd name="connsiteX5" fmla="*/ 1115137 w 7628831"/>
                <a:gd name="connsiteY5" fmla="*/ 778121 h 1017790"/>
                <a:gd name="connsiteX6" fmla="*/ 1363185 w 7628831"/>
                <a:gd name="connsiteY6" fmla="*/ 209976 h 1017790"/>
                <a:gd name="connsiteX7" fmla="*/ 2880059 w 7628831"/>
                <a:gd name="connsiteY7" fmla="*/ 2748 h 1017790"/>
                <a:gd name="connsiteX8" fmla="*/ 3769678 w 7628831"/>
                <a:gd name="connsiteY8" fmla="*/ 27825 h 1017790"/>
                <a:gd name="connsiteX9" fmla="*/ 4272462 w 7628831"/>
                <a:gd name="connsiteY9" fmla="*/ 4801 h 1017790"/>
                <a:gd name="connsiteX10" fmla="*/ 4530511 w 7628831"/>
                <a:gd name="connsiteY10" fmla="*/ 278296 h 1017790"/>
                <a:gd name="connsiteX11" fmla="*/ 4366824 w 7628831"/>
                <a:gd name="connsiteY11" fmla="*/ 238859 h 1017790"/>
                <a:gd name="connsiteX12" fmla="*/ 4235077 w 7628831"/>
                <a:gd name="connsiteY12" fmla="*/ 141657 h 1017790"/>
                <a:gd name="connsiteX13" fmla="*/ 4138492 w 7628831"/>
                <a:gd name="connsiteY13" fmla="*/ 198590 h 1017790"/>
                <a:gd name="connsiteX14" fmla="*/ 4252575 w 7628831"/>
                <a:gd name="connsiteY14" fmla="*/ 279516 h 1017790"/>
                <a:gd name="connsiteX15" fmla="*/ 4009683 w 7628831"/>
                <a:gd name="connsiteY15" fmla="*/ 293622 h 1017790"/>
                <a:gd name="connsiteX16" fmla="*/ 3842557 w 7628831"/>
                <a:gd name="connsiteY16" fmla="*/ 217807 h 1017790"/>
                <a:gd name="connsiteX17" fmla="*/ 3228366 w 7628831"/>
                <a:gd name="connsiteY17" fmla="*/ 323008 h 1017790"/>
                <a:gd name="connsiteX18" fmla="*/ 2750529 w 7628831"/>
                <a:gd name="connsiteY18" fmla="*/ 333224 h 1017790"/>
                <a:gd name="connsiteX19" fmla="*/ 2400795 w 7628831"/>
                <a:gd name="connsiteY19" fmla="*/ 387054 h 1017790"/>
                <a:gd name="connsiteX20" fmla="*/ 2070022 w 7628831"/>
                <a:gd name="connsiteY20" fmla="*/ 473638 h 1017790"/>
                <a:gd name="connsiteX21" fmla="*/ 2666215 w 7628831"/>
                <a:gd name="connsiteY21" fmla="*/ 532624 h 1017790"/>
                <a:gd name="connsiteX22" fmla="*/ 3203205 w 7628831"/>
                <a:gd name="connsiteY22" fmla="*/ 462418 h 1017790"/>
                <a:gd name="connsiteX23" fmla="*/ 4254628 w 7628831"/>
                <a:gd name="connsiteY23" fmla="*/ 332557 h 1017790"/>
                <a:gd name="connsiteX24" fmla="*/ 4977125 w 7628831"/>
                <a:gd name="connsiteY24" fmla="*/ 371109 h 1017790"/>
                <a:gd name="connsiteX25" fmla="*/ 5733232 w 7628831"/>
                <a:gd name="connsiteY25" fmla="*/ 260465 h 1017790"/>
                <a:gd name="connsiteX26" fmla="*/ 6796376 w 7628831"/>
                <a:gd name="connsiteY26" fmla="*/ 436589 h 1017790"/>
                <a:gd name="connsiteX27" fmla="*/ 7059369 w 7628831"/>
                <a:gd name="connsiteY27" fmla="*/ 471250 h 1017790"/>
                <a:gd name="connsiteX28" fmla="*/ 7595691 w 7628831"/>
                <a:gd name="connsiteY28" fmla="*/ 310953 h 1017790"/>
                <a:gd name="connsiteX29" fmla="*/ 7628131 w 7628831"/>
                <a:gd name="connsiteY29" fmla="*/ 723357 h 1017790"/>
                <a:gd name="connsiteX30" fmla="*/ 7146905 w 7628831"/>
                <a:gd name="connsiteY30" fmla="*/ 737299 h 1017790"/>
                <a:gd name="connsiteX31" fmla="*/ 7023490 w 7628831"/>
                <a:gd name="connsiteY31" fmla="*/ 754128 h 1017790"/>
                <a:gd name="connsiteX32" fmla="*/ 6546655 w 7628831"/>
                <a:gd name="connsiteY32" fmla="*/ 703640 h 1017790"/>
                <a:gd name="connsiteX33" fmla="*/ 5895917 w 7628831"/>
                <a:gd name="connsiteY33" fmla="*/ 782177 h 1017790"/>
                <a:gd name="connsiteX34" fmla="*/ 5424692 w 7628831"/>
                <a:gd name="connsiteY34" fmla="*/ 731689 h 1017790"/>
                <a:gd name="connsiteX35" fmla="*/ 4981517 w 7628831"/>
                <a:gd name="connsiteY35" fmla="*/ 905593 h 1017790"/>
                <a:gd name="connsiteX36" fmla="*/ 4431755 w 7628831"/>
                <a:gd name="connsiteY36" fmla="*/ 922423 h 1017790"/>
                <a:gd name="connsiteX37" fmla="*/ 3938091 w 7628831"/>
                <a:gd name="connsiteY37" fmla="*/ 1017790 h 1017790"/>
                <a:gd name="connsiteX38" fmla="*/ 0 w 7628831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54128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54128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52098 w 7664420"/>
                <a:gd name="connsiteY32" fmla="*/ 68459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52098 w 7664420"/>
                <a:gd name="connsiteY32" fmla="*/ 68459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54420 w 7664420"/>
                <a:gd name="connsiteY37" fmla="*/ 1017790 h 1017790"/>
                <a:gd name="connsiteX38" fmla="*/ 0 w 7664420"/>
                <a:gd name="connsiteY38" fmla="*/ 1017790 h 101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664420" h="1017790">
                  <a:moveTo>
                    <a:pt x="0" y="1017790"/>
                  </a:moveTo>
                  <a:cubicBezTo>
                    <a:pt x="245" y="836814"/>
                    <a:pt x="142004" y="696661"/>
                    <a:pt x="259271" y="681698"/>
                  </a:cubicBezTo>
                  <a:cubicBezTo>
                    <a:pt x="369820" y="664240"/>
                    <a:pt x="379675" y="660389"/>
                    <a:pt x="487503" y="656539"/>
                  </a:cubicBezTo>
                  <a:cubicBezTo>
                    <a:pt x="443722" y="543826"/>
                    <a:pt x="680247" y="591681"/>
                    <a:pt x="669121" y="685805"/>
                  </a:cubicBezTo>
                  <a:cubicBezTo>
                    <a:pt x="757327" y="723760"/>
                    <a:pt x="780215" y="753556"/>
                    <a:pt x="833041" y="786068"/>
                  </a:cubicBezTo>
                  <a:cubicBezTo>
                    <a:pt x="903486" y="846012"/>
                    <a:pt x="1074627" y="827034"/>
                    <a:pt x="1115137" y="778121"/>
                  </a:cubicBezTo>
                  <a:cubicBezTo>
                    <a:pt x="1203265" y="686710"/>
                    <a:pt x="1285945" y="323157"/>
                    <a:pt x="1363185" y="209976"/>
                  </a:cubicBezTo>
                  <a:cubicBezTo>
                    <a:pt x="1497788" y="-29645"/>
                    <a:pt x="2380788" y="24654"/>
                    <a:pt x="2880059" y="2748"/>
                  </a:cubicBezTo>
                  <a:cubicBezTo>
                    <a:pt x="3297472" y="-396"/>
                    <a:pt x="3509946" y="29751"/>
                    <a:pt x="3769678" y="27825"/>
                  </a:cubicBezTo>
                  <a:cubicBezTo>
                    <a:pt x="3937273" y="20150"/>
                    <a:pt x="4219170" y="-12017"/>
                    <a:pt x="4272462" y="4801"/>
                  </a:cubicBezTo>
                  <a:cubicBezTo>
                    <a:pt x="4419256" y="55145"/>
                    <a:pt x="4476245" y="162637"/>
                    <a:pt x="4530511" y="278296"/>
                  </a:cubicBezTo>
                  <a:cubicBezTo>
                    <a:pt x="4471413" y="293272"/>
                    <a:pt x="4393265" y="270147"/>
                    <a:pt x="4366824" y="238859"/>
                  </a:cubicBezTo>
                  <a:lnTo>
                    <a:pt x="4235077" y="141657"/>
                  </a:lnTo>
                  <a:cubicBezTo>
                    <a:pt x="4197439" y="112555"/>
                    <a:pt x="4105373" y="146049"/>
                    <a:pt x="4138492" y="198590"/>
                  </a:cubicBezTo>
                  <a:cubicBezTo>
                    <a:pt x="4142769" y="222473"/>
                    <a:pt x="4208729" y="198364"/>
                    <a:pt x="4252575" y="279516"/>
                  </a:cubicBezTo>
                  <a:lnTo>
                    <a:pt x="4009683" y="293622"/>
                  </a:lnTo>
                  <a:cubicBezTo>
                    <a:pt x="3974839" y="298286"/>
                    <a:pt x="3885566" y="245800"/>
                    <a:pt x="3842557" y="217807"/>
                  </a:cubicBezTo>
                  <a:cubicBezTo>
                    <a:pt x="3721283" y="196631"/>
                    <a:pt x="3420398" y="295198"/>
                    <a:pt x="3228366" y="323008"/>
                  </a:cubicBezTo>
                  <a:cubicBezTo>
                    <a:pt x="3035522" y="362699"/>
                    <a:pt x="2921601" y="331633"/>
                    <a:pt x="2750529" y="333224"/>
                  </a:cubicBezTo>
                  <a:cubicBezTo>
                    <a:pt x="2653908" y="355702"/>
                    <a:pt x="2521909" y="386347"/>
                    <a:pt x="2400795" y="387054"/>
                  </a:cubicBezTo>
                  <a:cubicBezTo>
                    <a:pt x="2316500" y="395663"/>
                    <a:pt x="2021250" y="449830"/>
                    <a:pt x="2070022" y="473638"/>
                  </a:cubicBezTo>
                  <a:cubicBezTo>
                    <a:pt x="2266031" y="472436"/>
                    <a:pt x="2481091" y="512055"/>
                    <a:pt x="2666215" y="532624"/>
                  </a:cubicBezTo>
                  <a:lnTo>
                    <a:pt x="3203205" y="462418"/>
                  </a:lnTo>
                  <a:cubicBezTo>
                    <a:pt x="3553679" y="419131"/>
                    <a:pt x="3860611" y="310530"/>
                    <a:pt x="4254628" y="332557"/>
                  </a:cubicBezTo>
                  <a:cubicBezTo>
                    <a:pt x="4508161" y="326358"/>
                    <a:pt x="4742642" y="377308"/>
                    <a:pt x="4977125" y="371109"/>
                  </a:cubicBezTo>
                  <a:cubicBezTo>
                    <a:pt x="5229161" y="334228"/>
                    <a:pt x="5611824" y="253803"/>
                    <a:pt x="5733232" y="260465"/>
                  </a:cubicBezTo>
                  <a:cubicBezTo>
                    <a:pt x="5966056" y="261115"/>
                    <a:pt x="6441088" y="384231"/>
                    <a:pt x="6796376" y="436589"/>
                  </a:cubicBezTo>
                  <a:cubicBezTo>
                    <a:pt x="6894018" y="444514"/>
                    <a:pt x="6978055" y="455161"/>
                    <a:pt x="7059369" y="471250"/>
                  </a:cubicBezTo>
                  <a:cubicBezTo>
                    <a:pt x="7238143" y="417818"/>
                    <a:pt x="7563874" y="271857"/>
                    <a:pt x="7595691" y="310953"/>
                  </a:cubicBezTo>
                  <a:cubicBezTo>
                    <a:pt x="7664562" y="405785"/>
                    <a:pt x="7692614" y="568654"/>
                    <a:pt x="7628131" y="723357"/>
                  </a:cubicBezTo>
                  <a:cubicBezTo>
                    <a:pt x="7592908" y="768825"/>
                    <a:pt x="7307314" y="732652"/>
                    <a:pt x="7146905" y="737299"/>
                  </a:cubicBezTo>
                  <a:lnTo>
                    <a:pt x="7023490" y="778621"/>
                  </a:lnTo>
                  <a:cubicBezTo>
                    <a:pt x="6940745" y="783563"/>
                    <a:pt x="6719207" y="663320"/>
                    <a:pt x="6549377" y="698197"/>
                  </a:cubicBezTo>
                  <a:cubicBezTo>
                    <a:pt x="6331557" y="726190"/>
                    <a:pt x="6119180" y="770512"/>
                    <a:pt x="5895917" y="782177"/>
                  </a:cubicBezTo>
                  <a:cubicBezTo>
                    <a:pt x="5733399" y="789841"/>
                    <a:pt x="5581767" y="748518"/>
                    <a:pt x="5424692" y="731689"/>
                  </a:cubicBezTo>
                  <a:cubicBezTo>
                    <a:pt x="5320510" y="729786"/>
                    <a:pt x="5161898" y="842181"/>
                    <a:pt x="4978795" y="867493"/>
                  </a:cubicBezTo>
                  <a:cubicBezTo>
                    <a:pt x="4796448" y="885803"/>
                    <a:pt x="4614102" y="890505"/>
                    <a:pt x="4431755" y="922423"/>
                  </a:cubicBezTo>
                  <a:lnTo>
                    <a:pt x="3954420" y="1017790"/>
                  </a:lnTo>
                  <a:lnTo>
                    <a:pt x="0" y="101779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2" name="Donut 31"/>
          <p:cNvSpPr/>
          <p:nvPr/>
        </p:nvSpPr>
        <p:spPr>
          <a:xfrm>
            <a:off x="2905183" y="1419622"/>
            <a:ext cx="3312368" cy="3312368"/>
          </a:xfrm>
          <a:prstGeom prst="donut">
            <a:avLst>
              <a:gd name="adj" fmla="val 2412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184068" y="1446533"/>
            <a:ext cx="792088" cy="792088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Oval 33"/>
          <p:cNvSpPr/>
          <p:nvPr/>
        </p:nvSpPr>
        <p:spPr>
          <a:xfrm>
            <a:off x="5706312" y="2678802"/>
            <a:ext cx="792088" cy="792088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Oval 34"/>
          <p:cNvSpPr/>
          <p:nvPr/>
        </p:nvSpPr>
        <p:spPr>
          <a:xfrm>
            <a:off x="5184068" y="3911072"/>
            <a:ext cx="792088" cy="792088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Oval 35"/>
          <p:cNvSpPr/>
          <p:nvPr/>
        </p:nvSpPr>
        <p:spPr>
          <a:xfrm>
            <a:off x="3185660" y="1446533"/>
            <a:ext cx="792088" cy="792088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Oval 36"/>
          <p:cNvSpPr/>
          <p:nvPr/>
        </p:nvSpPr>
        <p:spPr>
          <a:xfrm>
            <a:off x="2587580" y="2678802"/>
            <a:ext cx="792088" cy="792088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Oval 37"/>
          <p:cNvSpPr/>
          <p:nvPr/>
        </p:nvSpPr>
        <p:spPr>
          <a:xfrm>
            <a:off x="3185660" y="3911072"/>
            <a:ext cx="792088" cy="792088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Teardrop 9"/>
          <p:cNvSpPr/>
          <p:nvPr/>
        </p:nvSpPr>
        <p:spPr>
          <a:xfrm rot="18900000">
            <a:off x="5380249" y="4136537"/>
            <a:ext cx="399727" cy="341156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Freeform 39"/>
          <p:cNvSpPr/>
          <p:nvPr/>
        </p:nvSpPr>
        <p:spPr>
          <a:xfrm>
            <a:off x="3345069" y="4190765"/>
            <a:ext cx="473269" cy="353657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Freeform 40"/>
          <p:cNvSpPr/>
          <p:nvPr/>
        </p:nvSpPr>
        <p:spPr>
          <a:xfrm>
            <a:off x="2825715" y="2878992"/>
            <a:ext cx="315818" cy="395165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Freeform 41"/>
          <p:cNvSpPr>
            <a:spLocks noChangeAspect="1"/>
          </p:cNvSpPr>
          <p:nvPr/>
        </p:nvSpPr>
        <p:spPr>
          <a:xfrm>
            <a:off x="5414408" y="1676974"/>
            <a:ext cx="331408" cy="331206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Freeform 42"/>
          <p:cNvSpPr/>
          <p:nvPr/>
        </p:nvSpPr>
        <p:spPr>
          <a:xfrm>
            <a:off x="3416000" y="1732179"/>
            <a:ext cx="331407" cy="276001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4" name="Freeform 43"/>
          <p:cNvSpPr/>
          <p:nvPr/>
        </p:nvSpPr>
        <p:spPr>
          <a:xfrm>
            <a:off x="5976156" y="2909142"/>
            <a:ext cx="331408" cy="331408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45" name="Group 44"/>
          <p:cNvGrpSpPr/>
          <p:nvPr/>
        </p:nvGrpSpPr>
        <p:grpSpPr>
          <a:xfrm>
            <a:off x="6664715" y="2626829"/>
            <a:ext cx="2098319" cy="896034"/>
            <a:chOff x="3017859" y="4310610"/>
            <a:chExt cx="1870812" cy="896034"/>
          </a:xfrm>
        </p:grpSpPr>
        <p:sp>
          <p:nvSpPr>
            <p:cNvPr id="46" name="TextBox 45"/>
            <p:cNvSpPr txBox="1"/>
            <p:nvPr/>
          </p:nvSpPr>
          <p:spPr>
            <a:xfrm>
              <a:off x="3021856" y="4560313"/>
              <a:ext cx="18668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118258" y="1394560"/>
            <a:ext cx="2098319" cy="896034"/>
            <a:chOff x="3017859" y="4310610"/>
            <a:chExt cx="1870812" cy="896034"/>
          </a:xfrm>
        </p:grpSpPr>
        <p:sp>
          <p:nvSpPr>
            <p:cNvPr id="49" name="TextBox 48"/>
            <p:cNvSpPr txBox="1"/>
            <p:nvPr/>
          </p:nvSpPr>
          <p:spPr>
            <a:xfrm>
              <a:off x="3021856" y="4560313"/>
              <a:ext cx="18668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102356" y="3919576"/>
            <a:ext cx="2098319" cy="896034"/>
            <a:chOff x="3017859" y="4310610"/>
            <a:chExt cx="1870812" cy="896034"/>
          </a:xfrm>
        </p:grpSpPr>
        <p:sp>
          <p:nvSpPr>
            <p:cNvPr id="52" name="TextBox 51"/>
            <p:cNvSpPr txBox="1"/>
            <p:nvPr/>
          </p:nvSpPr>
          <p:spPr>
            <a:xfrm>
              <a:off x="3021856" y="4560313"/>
              <a:ext cx="18668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85449" y="2627433"/>
            <a:ext cx="2098319" cy="896034"/>
            <a:chOff x="3017859" y="4310610"/>
            <a:chExt cx="1870812" cy="896034"/>
          </a:xfrm>
        </p:grpSpPr>
        <p:sp>
          <p:nvSpPr>
            <p:cNvPr id="55" name="TextBox 54"/>
            <p:cNvSpPr txBox="1"/>
            <p:nvPr/>
          </p:nvSpPr>
          <p:spPr>
            <a:xfrm>
              <a:off x="3021856" y="4560313"/>
              <a:ext cx="18668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971600" y="1395164"/>
            <a:ext cx="2098319" cy="896034"/>
            <a:chOff x="3017859" y="4310610"/>
            <a:chExt cx="1870812" cy="896034"/>
          </a:xfrm>
        </p:grpSpPr>
        <p:sp>
          <p:nvSpPr>
            <p:cNvPr id="58" name="TextBox 57"/>
            <p:cNvSpPr txBox="1"/>
            <p:nvPr/>
          </p:nvSpPr>
          <p:spPr>
            <a:xfrm>
              <a:off x="3021856" y="4560313"/>
              <a:ext cx="18668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955698" y="3920180"/>
            <a:ext cx="2098319" cy="896034"/>
            <a:chOff x="3017859" y="4310610"/>
            <a:chExt cx="1870812" cy="896034"/>
          </a:xfrm>
        </p:grpSpPr>
        <p:sp>
          <p:nvSpPr>
            <p:cNvPr id="61" name="TextBox 60"/>
            <p:cNvSpPr txBox="1"/>
            <p:nvPr/>
          </p:nvSpPr>
          <p:spPr>
            <a:xfrm>
              <a:off x="3021856" y="4560313"/>
              <a:ext cx="18668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84589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bg1"/>
                </a:solidFill>
              </a:rPr>
              <a:t>Infographic Style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bg1"/>
                </a:solidFill>
              </a:rPr>
              <a:t>Insert the title of your subtitle Here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520" y="3225383"/>
            <a:ext cx="14155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0" y="2196896"/>
            <a:ext cx="14155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4223576"/>
            <a:ext cx="14155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99992" y="1554612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99992" y="2620864"/>
            <a:ext cx="4104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Easy to change colors, photos and Text. Get a modern PowerPoint  Presentation that is beautifully designed. 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You can simply impress your audience and add a unique zing and appeal to your Presentations.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99992" y="2257440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xmlns="" id="{60D85B7C-00FA-4472-AA59-CFD563098BC1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011" y="1430309"/>
            <a:ext cx="542553" cy="66025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821" y="2534839"/>
            <a:ext cx="542553" cy="66025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792" y="3527849"/>
            <a:ext cx="542553" cy="66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1600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818239207"/>
              </p:ext>
            </p:extLst>
          </p:nvPr>
        </p:nvGraphicFramePr>
        <p:xfrm>
          <a:off x="2483768" y="1153487"/>
          <a:ext cx="2783632" cy="3990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8376" y="351160"/>
            <a:ext cx="2563713" cy="576064"/>
          </a:xfrm>
        </p:spPr>
        <p:txBody>
          <a:bodyPr/>
          <a:lstStyle/>
          <a:p>
            <a:pPr algn="r"/>
            <a:r>
              <a:rPr lang="en-US" altLang="ko-KR" dirty="0"/>
              <a:t>Worldmap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5891" y="1071028"/>
            <a:ext cx="18338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9" name="TextBox 4"/>
          <p:cNvSpPr txBox="1"/>
          <p:nvPr/>
        </p:nvSpPr>
        <p:spPr>
          <a:xfrm>
            <a:off x="4376555" y="3955489"/>
            <a:ext cx="77215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4"/>
          <p:cNvSpPr txBox="1"/>
          <p:nvPr/>
        </p:nvSpPr>
        <p:spPr>
          <a:xfrm>
            <a:off x="4376555" y="3033010"/>
            <a:ext cx="77215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80%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4"/>
          <p:cNvSpPr txBox="1"/>
          <p:nvPr/>
        </p:nvSpPr>
        <p:spPr>
          <a:xfrm>
            <a:off x="4376555" y="2104221"/>
            <a:ext cx="77215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4"/>
          <p:cNvSpPr txBox="1"/>
          <p:nvPr/>
        </p:nvSpPr>
        <p:spPr>
          <a:xfrm>
            <a:off x="4376555" y="1153487"/>
            <a:ext cx="77215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78335" y="1122710"/>
            <a:ext cx="1878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78335" y="2073444"/>
            <a:ext cx="1878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78335" y="3002233"/>
            <a:ext cx="1878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78335" y="3924712"/>
            <a:ext cx="1878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2331203"/>
            <a:ext cx="3273750" cy="252000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94744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35FF567A-751A-4367-9112-26E64068611B}"/>
              </a:ext>
            </a:extLst>
          </p:cNvPr>
          <p:cNvGrpSpPr/>
          <p:nvPr/>
        </p:nvGrpSpPr>
        <p:grpSpPr>
          <a:xfrm>
            <a:off x="5071743" y="365380"/>
            <a:ext cx="3672408" cy="966625"/>
            <a:chOff x="5071743" y="365380"/>
            <a:chExt cx="3672408" cy="966625"/>
          </a:xfrm>
        </p:grpSpPr>
        <p:sp>
          <p:nvSpPr>
            <p:cNvPr id="15" name="TextBox 14"/>
            <p:cNvSpPr txBox="1"/>
            <p:nvPr/>
          </p:nvSpPr>
          <p:spPr>
            <a:xfrm>
              <a:off x="5071743" y="685674"/>
              <a:ext cx="36724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071743" y="365380"/>
              <a:ext cx="36724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xmlns="" id="{65E5BE76-5BDB-4CBC-AED3-2DCDD6774E1C}"/>
              </a:ext>
            </a:extLst>
          </p:cNvPr>
          <p:cNvGrpSpPr/>
          <p:nvPr/>
        </p:nvGrpSpPr>
        <p:grpSpPr>
          <a:xfrm>
            <a:off x="395536" y="2067694"/>
            <a:ext cx="3672408" cy="966625"/>
            <a:chOff x="395536" y="2067694"/>
            <a:chExt cx="3672408" cy="966625"/>
          </a:xfrm>
        </p:grpSpPr>
        <p:sp>
          <p:nvSpPr>
            <p:cNvPr id="17" name="TextBox 16"/>
            <p:cNvSpPr txBox="1"/>
            <p:nvPr/>
          </p:nvSpPr>
          <p:spPr>
            <a:xfrm>
              <a:off x="395536" y="2387988"/>
              <a:ext cx="36724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95536" y="2067694"/>
              <a:ext cx="36724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xmlns="" id="{96C051B5-E0CC-40CC-86BD-955C9E3C4817}"/>
              </a:ext>
            </a:extLst>
          </p:cNvPr>
          <p:cNvGrpSpPr/>
          <p:nvPr/>
        </p:nvGrpSpPr>
        <p:grpSpPr>
          <a:xfrm>
            <a:off x="5071743" y="3837373"/>
            <a:ext cx="3672408" cy="966625"/>
            <a:chOff x="5071743" y="3837373"/>
            <a:chExt cx="3672408" cy="966625"/>
          </a:xfrm>
        </p:grpSpPr>
        <p:sp>
          <p:nvSpPr>
            <p:cNvPr id="19" name="TextBox 18"/>
            <p:cNvSpPr txBox="1"/>
            <p:nvPr/>
          </p:nvSpPr>
          <p:spPr>
            <a:xfrm>
              <a:off x="5071743" y="4157667"/>
              <a:ext cx="36724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071743" y="3837373"/>
              <a:ext cx="36724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6" name="그림 개체 틀 5">
            <a:extLst>
              <a:ext uri="{FF2B5EF4-FFF2-40B4-BE49-F238E27FC236}">
                <a16:creationId xmlns:a16="http://schemas.microsoft.com/office/drawing/2014/main" xmlns="" id="{E5637C38-C6C9-4A05-9C60-CD171429FB78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xmlns="" id="{291B9E70-43A8-4475-B266-1B39D8276404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10" name="그림 개체 틀 9">
            <a:extLst>
              <a:ext uri="{FF2B5EF4-FFF2-40B4-BE49-F238E27FC236}">
                <a16:creationId xmlns:a16="http://schemas.microsoft.com/office/drawing/2014/main" xmlns="" id="{459C3F55-6389-4E18-A9C7-C15304DB1F29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26952873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Table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848419"/>
              </p:ext>
            </p:extLst>
          </p:nvPr>
        </p:nvGraphicFramePr>
        <p:xfrm>
          <a:off x="707951" y="1298041"/>
          <a:ext cx="2340024" cy="34641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47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752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02657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6219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$52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2657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2657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2657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9236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9236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9236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6" name="Frame 17"/>
          <p:cNvSpPr>
            <a:spLocks noChangeAspect="1"/>
          </p:cNvSpPr>
          <p:nvPr/>
        </p:nvSpPr>
        <p:spPr>
          <a:xfrm>
            <a:off x="932043" y="2534650"/>
            <a:ext cx="224674" cy="216000"/>
          </a:xfrm>
          <a:custGeom>
            <a:avLst/>
            <a:gdLst/>
            <a:ahLst/>
            <a:cxnLst/>
            <a:rect l="l" t="t" r="r" b="b"/>
            <a:pathLst>
              <a:path w="2350652" h="2259898">
                <a:moveTo>
                  <a:pt x="1805141" y="0"/>
                </a:moveTo>
                <a:lnTo>
                  <a:pt x="2342404" y="0"/>
                </a:lnTo>
                <a:cubicBezTo>
                  <a:pt x="1903233" y="623901"/>
                  <a:pt x="1479350" y="1517310"/>
                  <a:pt x="1150227" y="2258099"/>
                </a:cubicBezTo>
                <a:lnTo>
                  <a:pt x="2350652" y="2258099"/>
                </a:lnTo>
                <a:lnTo>
                  <a:pt x="2350652" y="2259898"/>
                </a:lnTo>
                <a:lnTo>
                  <a:pt x="0" y="2259898"/>
                </a:lnTo>
                <a:lnTo>
                  <a:pt x="0" y="2258099"/>
                </a:lnTo>
                <a:lnTo>
                  <a:pt x="1100858" y="2258099"/>
                </a:lnTo>
                <a:cubicBezTo>
                  <a:pt x="838861" y="1834143"/>
                  <a:pt x="569268" y="1125257"/>
                  <a:pt x="7755" y="1076032"/>
                </a:cubicBezTo>
                <a:lnTo>
                  <a:pt x="171973" y="588544"/>
                </a:lnTo>
                <a:cubicBezTo>
                  <a:pt x="704528" y="763005"/>
                  <a:pt x="850560" y="954283"/>
                  <a:pt x="1116468" y="1327361"/>
                </a:cubicBezTo>
                <a:cubicBezTo>
                  <a:pt x="1361190" y="782832"/>
                  <a:pt x="1498830" y="492128"/>
                  <a:pt x="18051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Frame 17"/>
          <p:cNvSpPr>
            <a:spLocks noChangeAspect="1"/>
          </p:cNvSpPr>
          <p:nvPr/>
        </p:nvSpPr>
        <p:spPr>
          <a:xfrm>
            <a:off x="932043" y="2923298"/>
            <a:ext cx="224674" cy="216000"/>
          </a:xfrm>
          <a:custGeom>
            <a:avLst/>
            <a:gdLst/>
            <a:ahLst/>
            <a:cxnLst/>
            <a:rect l="l" t="t" r="r" b="b"/>
            <a:pathLst>
              <a:path w="2350652" h="2259898">
                <a:moveTo>
                  <a:pt x="1805141" y="0"/>
                </a:moveTo>
                <a:lnTo>
                  <a:pt x="2342404" y="0"/>
                </a:lnTo>
                <a:cubicBezTo>
                  <a:pt x="1903233" y="623901"/>
                  <a:pt x="1479350" y="1517310"/>
                  <a:pt x="1150227" y="2258099"/>
                </a:cubicBezTo>
                <a:lnTo>
                  <a:pt x="2350652" y="2258099"/>
                </a:lnTo>
                <a:lnTo>
                  <a:pt x="2350652" y="2259898"/>
                </a:lnTo>
                <a:lnTo>
                  <a:pt x="0" y="2259898"/>
                </a:lnTo>
                <a:lnTo>
                  <a:pt x="0" y="2258099"/>
                </a:lnTo>
                <a:lnTo>
                  <a:pt x="1100858" y="2258099"/>
                </a:lnTo>
                <a:cubicBezTo>
                  <a:pt x="838861" y="1834143"/>
                  <a:pt x="569268" y="1125257"/>
                  <a:pt x="7755" y="1076032"/>
                </a:cubicBezTo>
                <a:lnTo>
                  <a:pt x="171973" y="588544"/>
                </a:lnTo>
                <a:cubicBezTo>
                  <a:pt x="704528" y="763005"/>
                  <a:pt x="850560" y="954283"/>
                  <a:pt x="1116468" y="1327361"/>
                </a:cubicBezTo>
                <a:cubicBezTo>
                  <a:pt x="1361190" y="782832"/>
                  <a:pt x="1498830" y="492128"/>
                  <a:pt x="18051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Frame 17"/>
          <p:cNvSpPr>
            <a:spLocks noChangeAspect="1"/>
          </p:cNvSpPr>
          <p:nvPr/>
        </p:nvSpPr>
        <p:spPr>
          <a:xfrm>
            <a:off x="932043" y="3311946"/>
            <a:ext cx="224674" cy="216000"/>
          </a:xfrm>
          <a:custGeom>
            <a:avLst/>
            <a:gdLst/>
            <a:ahLst/>
            <a:cxnLst/>
            <a:rect l="l" t="t" r="r" b="b"/>
            <a:pathLst>
              <a:path w="2350652" h="2259898">
                <a:moveTo>
                  <a:pt x="1805141" y="0"/>
                </a:moveTo>
                <a:lnTo>
                  <a:pt x="2342404" y="0"/>
                </a:lnTo>
                <a:cubicBezTo>
                  <a:pt x="1903233" y="623901"/>
                  <a:pt x="1479350" y="1517310"/>
                  <a:pt x="1150227" y="2258099"/>
                </a:cubicBezTo>
                <a:lnTo>
                  <a:pt x="2350652" y="2258099"/>
                </a:lnTo>
                <a:lnTo>
                  <a:pt x="2350652" y="2259898"/>
                </a:lnTo>
                <a:lnTo>
                  <a:pt x="0" y="2259898"/>
                </a:lnTo>
                <a:lnTo>
                  <a:pt x="0" y="2258099"/>
                </a:lnTo>
                <a:lnTo>
                  <a:pt x="1100858" y="2258099"/>
                </a:lnTo>
                <a:cubicBezTo>
                  <a:pt x="838861" y="1834143"/>
                  <a:pt x="569268" y="1125257"/>
                  <a:pt x="7755" y="1076032"/>
                </a:cubicBezTo>
                <a:lnTo>
                  <a:pt x="171973" y="588544"/>
                </a:lnTo>
                <a:cubicBezTo>
                  <a:pt x="704528" y="763005"/>
                  <a:pt x="850560" y="954283"/>
                  <a:pt x="1116468" y="1327361"/>
                </a:cubicBezTo>
                <a:cubicBezTo>
                  <a:pt x="1361190" y="782832"/>
                  <a:pt x="1498830" y="492128"/>
                  <a:pt x="18051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Frame 17"/>
          <p:cNvSpPr>
            <a:spLocks noChangeAspect="1"/>
          </p:cNvSpPr>
          <p:nvPr/>
        </p:nvSpPr>
        <p:spPr>
          <a:xfrm>
            <a:off x="932043" y="3700594"/>
            <a:ext cx="224674" cy="216000"/>
          </a:xfrm>
          <a:custGeom>
            <a:avLst/>
            <a:gdLst/>
            <a:ahLst/>
            <a:cxnLst/>
            <a:rect l="l" t="t" r="r" b="b"/>
            <a:pathLst>
              <a:path w="2350652" h="2259898">
                <a:moveTo>
                  <a:pt x="1805141" y="0"/>
                </a:moveTo>
                <a:lnTo>
                  <a:pt x="2342404" y="0"/>
                </a:lnTo>
                <a:cubicBezTo>
                  <a:pt x="1903233" y="623901"/>
                  <a:pt x="1479350" y="1517310"/>
                  <a:pt x="1150227" y="2258099"/>
                </a:cubicBezTo>
                <a:lnTo>
                  <a:pt x="2350652" y="2258099"/>
                </a:lnTo>
                <a:lnTo>
                  <a:pt x="2350652" y="2259898"/>
                </a:lnTo>
                <a:lnTo>
                  <a:pt x="0" y="2259898"/>
                </a:lnTo>
                <a:lnTo>
                  <a:pt x="0" y="2258099"/>
                </a:lnTo>
                <a:lnTo>
                  <a:pt x="1100858" y="2258099"/>
                </a:lnTo>
                <a:cubicBezTo>
                  <a:pt x="838861" y="1834143"/>
                  <a:pt x="569268" y="1125257"/>
                  <a:pt x="7755" y="1076032"/>
                </a:cubicBezTo>
                <a:lnTo>
                  <a:pt x="171973" y="588544"/>
                </a:lnTo>
                <a:cubicBezTo>
                  <a:pt x="704528" y="763005"/>
                  <a:pt x="850560" y="954283"/>
                  <a:pt x="1116468" y="1327361"/>
                </a:cubicBezTo>
                <a:cubicBezTo>
                  <a:pt x="1361190" y="782832"/>
                  <a:pt x="1498830" y="492128"/>
                  <a:pt x="18051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Frame 17"/>
          <p:cNvSpPr>
            <a:spLocks noChangeAspect="1"/>
          </p:cNvSpPr>
          <p:nvPr/>
        </p:nvSpPr>
        <p:spPr>
          <a:xfrm>
            <a:off x="932043" y="4089242"/>
            <a:ext cx="224674" cy="216000"/>
          </a:xfrm>
          <a:custGeom>
            <a:avLst/>
            <a:gdLst/>
            <a:ahLst/>
            <a:cxnLst/>
            <a:rect l="l" t="t" r="r" b="b"/>
            <a:pathLst>
              <a:path w="2350652" h="2259898">
                <a:moveTo>
                  <a:pt x="1805141" y="0"/>
                </a:moveTo>
                <a:lnTo>
                  <a:pt x="2342404" y="0"/>
                </a:lnTo>
                <a:cubicBezTo>
                  <a:pt x="1903233" y="623901"/>
                  <a:pt x="1479350" y="1517310"/>
                  <a:pt x="1150227" y="2258099"/>
                </a:cubicBezTo>
                <a:lnTo>
                  <a:pt x="2350652" y="2258099"/>
                </a:lnTo>
                <a:lnTo>
                  <a:pt x="2350652" y="2259898"/>
                </a:lnTo>
                <a:lnTo>
                  <a:pt x="0" y="2259898"/>
                </a:lnTo>
                <a:lnTo>
                  <a:pt x="0" y="2258099"/>
                </a:lnTo>
                <a:lnTo>
                  <a:pt x="1100858" y="2258099"/>
                </a:lnTo>
                <a:cubicBezTo>
                  <a:pt x="838861" y="1834143"/>
                  <a:pt x="569268" y="1125257"/>
                  <a:pt x="7755" y="1076032"/>
                </a:cubicBezTo>
                <a:lnTo>
                  <a:pt x="171973" y="588544"/>
                </a:lnTo>
                <a:cubicBezTo>
                  <a:pt x="704528" y="763005"/>
                  <a:pt x="850560" y="954283"/>
                  <a:pt x="1116468" y="1327361"/>
                </a:cubicBezTo>
                <a:cubicBezTo>
                  <a:pt x="1361190" y="782832"/>
                  <a:pt x="1498830" y="492128"/>
                  <a:pt x="18051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Frame 17"/>
          <p:cNvSpPr>
            <a:spLocks noChangeAspect="1"/>
          </p:cNvSpPr>
          <p:nvPr/>
        </p:nvSpPr>
        <p:spPr>
          <a:xfrm>
            <a:off x="932043" y="4477890"/>
            <a:ext cx="224674" cy="216000"/>
          </a:xfrm>
          <a:custGeom>
            <a:avLst/>
            <a:gdLst/>
            <a:ahLst/>
            <a:cxnLst/>
            <a:rect l="l" t="t" r="r" b="b"/>
            <a:pathLst>
              <a:path w="2350652" h="2259898">
                <a:moveTo>
                  <a:pt x="1805141" y="0"/>
                </a:moveTo>
                <a:lnTo>
                  <a:pt x="2342404" y="0"/>
                </a:lnTo>
                <a:cubicBezTo>
                  <a:pt x="1903233" y="623901"/>
                  <a:pt x="1479350" y="1517310"/>
                  <a:pt x="1150227" y="2258099"/>
                </a:cubicBezTo>
                <a:lnTo>
                  <a:pt x="2350652" y="2258099"/>
                </a:lnTo>
                <a:lnTo>
                  <a:pt x="2350652" y="2259898"/>
                </a:lnTo>
                <a:lnTo>
                  <a:pt x="0" y="2259898"/>
                </a:lnTo>
                <a:lnTo>
                  <a:pt x="0" y="2258099"/>
                </a:lnTo>
                <a:lnTo>
                  <a:pt x="1100858" y="2258099"/>
                </a:lnTo>
                <a:cubicBezTo>
                  <a:pt x="838861" y="1834143"/>
                  <a:pt x="569268" y="1125257"/>
                  <a:pt x="7755" y="1076032"/>
                </a:cubicBezTo>
                <a:lnTo>
                  <a:pt x="171973" y="588544"/>
                </a:lnTo>
                <a:cubicBezTo>
                  <a:pt x="704528" y="763005"/>
                  <a:pt x="850560" y="954283"/>
                  <a:pt x="1116468" y="1327361"/>
                </a:cubicBezTo>
                <a:cubicBezTo>
                  <a:pt x="1361190" y="782832"/>
                  <a:pt x="1498830" y="492128"/>
                  <a:pt x="18051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312986"/>
              </p:ext>
            </p:extLst>
          </p:nvPr>
        </p:nvGraphicFramePr>
        <p:xfrm>
          <a:off x="3408015" y="1271486"/>
          <a:ext cx="2340024" cy="34641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47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752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02657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6219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$70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2657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2657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2657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9236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9236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9236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4" name="Frame 17"/>
          <p:cNvSpPr>
            <a:spLocks noChangeAspect="1"/>
          </p:cNvSpPr>
          <p:nvPr/>
        </p:nvSpPr>
        <p:spPr>
          <a:xfrm>
            <a:off x="3632107" y="2508095"/>
            <a:ext cx="224674" cy="216000"/>
          </a:xfrm>
          <a:custGeom>
            <a:avLst/>
            <a:gdLst/>
            <a:ahLst/>
            <a:cxnLst/>
            <a:rect l="l" t="t" r="r" b="b"/>
            <a:pathLst>
              <a:path w="2350652" h="2259898">
                <a:moveTo>
                  <a:pt x="1805141" y="0"/>
                </a:moveTo>
                <a:lnTo>
                  <a:pt x="2342404" y="0"/>
                </a:lnTo>
                <a:cubicBezTo>
                  <a:pt x="1903233" y="623901"/>
                  <a:pt x="1479350" y="1517310"/>
                  <a:pt x="1150227" y="2258099"/>
                </a:cubicBezTo>
                <a:lnTo>
                  <a:pt x="2350652" y="2258099"/>
                </a:lnTo>
                <a:lnTo>
                  <a:pt x="2350652" y="2259898"/>
                </a:lnTo>
                <a:lnTo>
                  <a:pt x="0" y="2259898"/>
                </a:lnTo>
                <a:lnTo>
                  <a:pt x="0" y="2258099"/>
                </a:lnTo>
                <a:lnTo>
                  <a:pt x="1100858" y="2258099"/>
                </a:lnTo>
                <a:cubicBezTo>
                  <a:pt x="838861" y="1834143"/>
                  <a:pt x="569268" y="1125257"/>
                  <a:pt x="7755" y="1076032"/>
                </a:cubicBezTo>
                <a:lnTo>
                  <a:pt x="171973" y="588544"/>
                </a:lnTo>
                <a:cubicBezTo>
                  <a:pt x="704528" y="763005"/>
                  <a:pt x="850560" y="954283"/>
                  <a:pt x="1116468" y="1327361"/>
                </a:cubicBezTo>
                <a:cubicBezTo>
                  <a:pt x="1361190" y="782832"/>
                  <a:pt x="1498830" y="492128"/>
                  <a:pt x="18051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" name="Frame 17"/>
          <p:cNvSpPr>
            <a:spLocks noChangeAspect="1"/>
          </p:cNvSpPr>
          <p:nvPr/>
        </p:nvSpPr>
        <p:spPr>
          <a:xfrm>
            <a:off x="3632107" y="2896743"/>
            <a:ext cx="224674" cy="216000"/>
          </a:xfrm>
          <a:custGeom>
            <a:avLst/>
            <a:gdLst/>
            <a:ahLst/>
            <a:cxnLst/>
            <a:rect l="l" t="t" r="r" b="b"/>
            <a:pathLst>
              <a:path w="2350652" h="2259898">
                <a:moveTo>
                  <a:pt x="1805141" y="0"/>
                </a:moveTo>
                <a:lnTo>
                  <a:pt x="2342404" y="0"/>
                </a:lnTo>
                <a:cubicBezTo>
                  <a:pt x="1903233" y="623901"/>
                  <a:pt x="1479350" y="1517310"/>
                  <a:pt x="1150227" y="2258099"/>
                </a:cubicBezTo>
                <a:lnTo>
                  <a:pt x="2350652" y="2258099"/>
                </a:lnTo>
                <a:lnTo>
                  <a:pt x="2350652" y="2259898"/>
                </a:lnTo>
                <a:lnTo>
                  <a:pt x="0" y="2259898"/>
                </a:lnTo>
                <a:lnTo>
                  <a:pt x="0" y="2258099"/>
                </a:lnTo>
                <a:lnTo>
                  <a:pt x="1100858" y="2258099"/>
                </a:lnTo>
                <a:cubicBezTo>
                  <a:pt x="838861" y="1834143"/>
                  <a:pt x="569268" y="1125257"/>
                  <a:pt x="7755" y="1076032"/>
                </a:cubicBezTo>
                <a:lnTo>
                  <a:pt x="171973" y="588544"/>
                </a:lnTo>
                <a:cubicBezTo>
                  <a:pt x="704528" y="763005"/>
                  <a:pt x="850560" y="954283"/>
                  <a:pt x="1116468" y="1327361"/>
                </a:cubicBezTo>
                <a:cubicBezTo>
                  <a:pt x="1361190" y="782832"/>
                  <a:pt x="1498830" y="492128"/>
                  <a:pt x="18051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Frame 17"/>
          <p:cNvSpPr>
            <a:spLocks noChangeAspect="1"/>
          </p:cNvSpPr>
          <p:nvPr/>
        </p:nvSpPr>
        <p:spPr>
          <a:xfrm>
            <a:off x="3632107" y="3285391"/>
            <a:ext cx="224674" cy="216000"/>
          </a:xfrm>
          <a:custGeom>
            <a:avLst/>
            <a:gdLst/>
            <a:ahLst/>
            <a:cxnLst/>
            <a:rect l="l" t="t" r="r" b="b"/>
            <a:pathLst>
              <a:path w="2350652" h="2259898">
                <a:moveTo>
                  <a:pt x="1805141" y="0"/>
                </a:moveTo>
                <a:lnTo>
                  <a:pt x="2342404" y="0"/>
                </a:lnTo>
                <a:cubicBezTo>
                  <a:pt x="1903233" y="623901"/>
                  <a:pt x="1479350" y="1517310"/>
                  <a:pt x="1150227" y="2258099"/>
                </a:cubicBezTo>
                <a:lnTo>
                  <a:pt x="2350652" y="2258099"/>
                </a:lnTo>
                <a:lnTo>
                  <a:pt x="2350652" y="2259898"/>
                </a:lnTo>
                <a:lnTo>
                  <a:pt x="0" y="2259898"/>
                </a:lnTo>
                <a:lnTo>
                  <a:pt x="0" y="2258099"/>
                </a:lnTo>
                <a:lnTo>
                  <a:pt x="1100858" y="2258099"/>
                </a:lnTo>
                <a:cubicBezTo>
                  <a:pt x="838861" y="1834143"/>
                  <a:pt x="569268" y="1125257"/>
                  <a:pt x="7755" y="1076032"/>
                </a:cubicBezTo>
                <a:lnTo>
                  <a:pt x="171973" y="588544"/>
                </a:lnTo>
                <a:cubicBezTo>
                  <a:pt x="704528" y="763005"/>
                  <a:pt x="850560" y="954283"/>
                  <a:pt x="1116468" y="1327361"/>
                </a:cubicBezTo>
                <a:cubicBezTo>
                  <a:pt x="1361190" y="782832"/>
                  <a:pt x="1498830" y="492128"/>
                  <a:pt x="18051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Frame 17"/>
          <p:cNvSpPr>
            <a:spLocks noChangeAspect="1"/>
          </p:cNvSpPr>
          <p:nvPr/>
        </p:nvSpPr>
        <p:spPr>
          <a:xfrm>
            <a:off x="3632107" y="3674039"/>
            <a:ext cx="224674" cy="216000"/>
          </a:xfrm>
          <a:custGeom>
            <a:avLst/>
            <a:gdLst/>
            <a:ahLst/>
            <a:cxnLst/>
            <a:rect l="l" t="t" r="r" b="b"/>
            <a:pathLst>
              <a:path w="2350652" h="2259898">
                <a:moveTo>
                  <a:pt x="1805141" y="0"/>
                </a:moveTo>
                <a:lnTo>
                  <a:pt x="2342404" y="0"/>
                </a:lnTo>
                <a:cubicBezTo>
                  <a:pt x="1903233" y="623901"/>
                  <a:pt x="1479350" y="1517310"/>
                  <a:pt x="1150227" y="2258099"/>
                </a:cubicBezTo>
                <a:lnTo>
                  <a:pt x="2350652" y="2258099"/>
                </a:lnTo>
                <a:lnTo>
                  <a:pt x="2350652" y="2259898"/>
                </a:lnTo>
                <a:lnTo>
                  <a:pt x="0" y="2259898"/>
                </a:lnTo>
                <a:lnTo>
                  <a:pt x="0" y="2258099"/>
                </a:lnTo>
                <a:lnTo>
                  <a:pt x="1100858" y="2258099"/>
                </a:lnTo>
                <a:cubicBezTo>
                  <a:pt x="838861" y="1834143"/>
                  <a:pt x="569268" y="1125257"/>
                  <a:pt x="7755" y="1076032"/>
                </a:cubicBezTo>
                <a:lnTo>
                  <a:pt x="171973" y="588544"/>
                </a:lnTo>
                <a:cubicBezTo>
                  <a:pt x="704528" y="763005"/>
                  <a:pt x="850560" y="954283"/>
                  <a:pt x="1116468" y="1327361"/>
                </a:cubicBezTo>
                <a:cubicBezTo>
                  <a:pt x="1361190" y="782832"/>
                  <a:pt x="1498830" y="492128"/>
                  <a:pt x="18051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" name="Frame 17"/>
          <p:cNvSpPr>
            <a:spLocks noChangeAspect="1"/>
          </p:cNvSpPr>
          <p:nvPr/>
        </p:nvSpPr>
        <p:spPr>
          <a:xfrm>
            <a:off x="3632107" y="4062687"/>
            <a:ext cx="224674" cy="216000"/>
          </a:xfrm>
          <a:custGeom>
            <a:avLst/>
            <a:gdLst/>
            <a:ahLst/>
            <a:cxnLst/>
            <a:rect l="l" t="t" r="r" b="b"/>
            <a:pathLst>
              <a:path w="2350652" h="2259898">
                <a:moveTo>
                  <a:pt x="1805141" y="0"/>
                </a:moveTo>
                <a:lnTo>
                  <a:pt x="2342404" y="0"/>
                </a:lnTo>
                <a:cubicBezTo>
                  <a:pt x="1903233" y="623901"/>
                  <a:pt x="1479350" y="1517310"/>
                  <a:pt x="1150227" y="2258099"/>
                </a:cubicBezTo>
                <a:lnTo>
                  <a:pt x="2350652" y="2258099"/>
                </a:lnTo>
                <a:lnTo>
                  <a:pt x="2350652" y="2259898"/>
                </a:lnTo>
                <a:lnTo>
                  <a:pt x="0" y="2259898"/>
                </a:lnTo>
                <a:lnTo>
                  <a:pt x="0" y="2258099"/>
                </a:lnTo>
                <a:lnTo>
                  <a:pt x="1100858" y="2258099"/>
                </a:lnTo>
                <a:cubicBezTo>
                  <a:pt x="838861" y="1834143"/>
                  <a:pt x="569268" y="1125257"/>
                  <a:pt x="7755" y="1076032"/>
                </a:cubicBezTo>
                <a:lnTo>
                  <a:pt x="171973" y="588544"/>
                </a:lnTo>
                <a:cubicBezTo>
                  <a:pt x="704528" y="763005"/>
                  <a:pt x="850560" y="954283"/>
                  <a:pt x="1116468" y="1327361"/>
                </a:cubicBezTo>
                <a:cubicBezTo>
                  <a:pt x="1361190" y="782832"/>
                  <a:pt x="1498830" y="492128"/>
                  <a:pt x="18051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9" name="Frame 17"/>
          <p:cNvSpPr>
            <a:spLocks noChangeAspect="1"/>
          </p:cNvSpPr>
          <p:nvPr/>
        </p:nvSpPr>
        <p:spPr>
          <a:xfrm>
            <a:off x="3632107" y="4451335"/>
            <a:ext cx="224674" cy="216000"/>
          </a:xfrm>
          <a:custGeom>
            <a:avLst/>
            <a:gdLst/>
            <a:ahLst/>
            <a:cxnLst/>
            <a:rect l="l" t="t" r="r" b="b"/>
            <a:pathLst>
              <a:path w="2350652" h="2259898">
                <a:moveTo>
                  <a:pt x="1805141" y="0"/>
                </a:moveTo>
                <a:lnTo>
                  <a:pt x="2342404" y="0"/>
                </a:lnTo>
                <a:cubicBezTo>
                  <a:pt x="1903233" y="623901"/>
                  <a:pt x="1479350" y="1517310"/>
                  <a:pt x="1150227" y="2258099"/>
                </a:cubicBezTo>
                <a:lnTo>
                  <a:pt x="2350652" y="2258099"/>
                </a:lnTo>
                <a:lnTo>
                  <a:pt x="2350652" y="2259898"/>
                </a:lnTo>
                <a:lnTo>
                  <a:pt x="0" y="2259898"/>
                </a:lnTo>
                <a:lnTo>
                  <a:pt x="0" y="2258099"/>
                </a:lnTo>
                <a:lnTo>
                  <a:pt x="1100858" y="2258099"/>
                </a:lnTo>
                <a:cubicBezTo>
                  <a:pt x="838861" y="1834143"/>
                  <a:pt x="569268" y="1125257"/>
                  <a:pt x="7755" y="1076032"/>
                </a:cubicBezTo>
                <a:lnTo>
                  <a:pt x="171973" y="588544"/>
                </a:lnTo>
                <a:cubicBezTo>
                  <a:pt x="704528" y="763005"/>
                  <a:pt x="850560" y="954283"/>
                  <a:pt x="1116468" y="1327361"/>
                </a:cubicBezTo>
                <a:cubicBezTo>
                  <a:pt x="1361190" y="782832"/>
                  <a:pt x="1498830" y="492128"/>
                  <a:pt x="18051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097900"/>
              </p:ext>
            </p:extLst>
          </p:nvPr>
        </p:nvGraphicFramePr>
        <p:xfrm>
          <a:off x="6108079" y="1244931"/>
          <a:ext cx="2340024" cy="34641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47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752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02657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6219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$65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2657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2657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2657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9236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9236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9236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1" name="Frame 17"/>
          <p:cNvSpPr>
            <a:spLocks noChangeAspect="1"/>
          </p:cNvSpPr>
          <p:nvPr/>
        </p:nvSpPr>
        <p:spPr>
          <a:xfrm>
            <a:off x="6332171" y="2481540"/>
            <a:ext cx="224674" cy="216000"/>
          </a:xfrm>
          <a:custGeom>
            <a:avLst/>
            <a:gdLst/>
            <a:ahLst/>
            <a:cxnLst/>
            <a:rect l="l" t="t" r="r" b="b"/>
            <a:pathLst>
              <a:path w="2350652" h="2259898">
                <a:moveTo>
                  <a:pt x="1805141" y="0"/>
                </a:moveTo>
                <a:lnTo>
                  <a:pt x="2342404" y="0"/>
                </a:lnTo>
                <a:cubicBezTo>
                  <a:pt x="1903233" y="623901"/>
                  <a:pt x="1479350" y="1517310"/>
                  <a:pt x="1150227" y="2258099"/>
                </a:cubicBezTo>
                <a:lnTo>
                  <a:pt x="2350652" y="2258099"/>
                </a:lnTo>
                <a:lnTo>
                  <a:pt x="2350652" y="2259898"/>
                </a:lnTo>
                <a:lnTo>
                  <a:pt x="0" y="2259898"/>
                </a:lnTo>
                <a:lnTo>
                  <a:pt x="0" y="2258099"/>
                </a:lnTo>
                <a:lnTo>
                  <a:pt x="1100858" y="2258099"/>
                </a:lnTo>
                <a:cubicBezTo>
                  <a:pt x="838861" y="1834143"/>
                  <a:pt x="569268" y="1125257"/>
                  <a:pt x="7755" y="1076032"/>
                </a:cubicBezTo>
                <a:lnTo>
                  <a:pt x="171973" y="588544"/>
                </a:lnTo>
                <a:cubicBezTo>
                  <a:pt x="704528" y="763005"/>
                  <a:pt x="850560" y="954283"/>
                  <a:pt x="1116468" y="1327361"/>
                </a:cubicBezTo>
                <a:cubicBezTo>
                  <a:pt x="1361190" y="782832"/>
                  <a:pt x="1498830" y="492128"/>
                  <a:pt x="18051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2" name="Frame 17"/>
          <p:cNvSpPr>
            <a:spLocks noChangeAspect="1"/>
          </p:cNvSpPr>
          <p:nvPr/>
        </p:nvSpPr>
        <p:spPr>
          <a:xfrm>
            <a:off x="6332171" y="2870188"/>
            <a:ext cx="224674" cy="216000"/>
          </a:xfrm>
          <a:custGeom>
            <a:avLst/>
            <a:gdLst/>
            <a:ahLst/>
            <a:cxnLst/>
            <a:rect l="l" t="t" r="r" b="b"/>
            <a:pathLst>
              <a:path w="2350652" h="2259898">
                <a:moveTo>
                  <a:pt x="1805141" y="0"/>
                </a:moveTo>
                <a:lnTo>
                  <a:pt x="2342404" y="0"/>
                </a:lnTo>
                <a:cubicBezTo>
                  <a:pt x="1903233" y="623901"/>
                  <a:pt x="1479350" y="1517310"/>
                  <a:pt x="1150227" y="2258099"/>
                </a:cubicBezTo>
                <a:lnTo>
                  <a:pt x="2350652" y="2258099"/>
                </a:lnTo>
                <a:lnTo>
                  <a:pt x="2350652" y="2259898"/>
                </a:lnTo>
                <a:lnTo>
                  <a:pt x="0" y="2259898"/>
                </a:lnTo>
                <a:lnTo>
                  <a:pt x="0" y="2258099"/>
                </a:lnTo>
                <a:lnTo>
                  <a:pt x="1100858" y="2258099"/>
                </a:lnTo>
                <a:cubicBezTo>
                  <a:pt x="838861" y="1834143"/>
                  <a:pt x="569268" y="1125257"/>
                  <a:pt x="7755" y="1076032"/>
                </a:cubicBezTo>
                <a:lnTo>
                  <a:pt x="171973" y="588544"/>
                </a:lnTo>
                <a:cubicBezTo>
                  <a:pt x="704528" y="763005"/>
                  <a:pt x="850560" y="954283"/>
                  <a:pt x="1116468" y="1327361"/>
                </a:cubicBezTo>
                <a:cubicBezTo>
                  <a:pt x="1361190" y="782832"/>
                  <a:pt x="1498830" y="492128"/>
                  <a:pt x="18051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3" name="Frame 17"/>
          <p:cNvSpPr>
            <a:spLocks noChangeAspect="1"/>
          </p:cNvSpPr>
          <p:nvPr/>
        </p:nvSpPr>
        <p:spPr>
          <a:xfrm>
            <a:off x="6332171" y="3258836"/>
            <a:ext cx="224674" cy="216000"/>
          </a:xfrm>
          <a:custGeom>
            <a:avLst/>
            <a:gdLst/>
            <a:ahLst/>
            <a:cxnLst/>
            <a:rect l="l" t="t" r="r" b="b"/>
            <a:pathLst>
              <a:path w="2350652" h="2259898">
                <a:moveTo>
                  <a:pt x="1805141" y="0"/>
                </a:moveTo>
                <a:lnTo>
                  <a:pt x="2342404" y="0"/>
                </a:lnTo>
                <a:cubicBezTo>
                  <a:pt x="1903233" y="623901"/>
                  <a:pt x="1479350" y="1517310"/>
                  <a:pt x="1150227" y="2258099"/>
                </a:cubicBezTo>
                <a:lnTo>
                  <a:pt x="2350652" y="2258099"/>
                </a:lnTo>
                <a:lnTo>
                  <a:pt x="2350652" y="2259898"/>
                </a:lnTo>
                <a:lnTo>
                  <a:pt x="0" y="2259898"/>
                </a:lnTo>
                <a:lnTo>
                  <a:pt x="0" y="2258099"/>
                </a:lnTo>
                <a:lnTo>
                  <a:pt x="1100858" y="2258099"/>
                </a:lnTo>
                <a:cubicBezTo>
                  <a:pt x="838861" y="1834143"/>
                  <a:pt x="569268" y="1125257"/>
                  <a:pt x="7755" y="1076032"/>
                </a:cubicBezTo>
                <a:lnTo>
                  <a:pt x="171973" y="588544"/>
                </a:lnTo>
                <a:cubicBezTo>
                  <a:pt x="704528" y="763005"/>
                  <a:pt x="850560" y="954283"/>
                  <a:pt x="1116468" y="1327361"/>
                </a:cubicBezTo>
                <a:cubicBezTo>
                  <a:pt x="1361190" y="782832"/>
                  <a:pt x="1498830" y="492128"/>
                  <a:pt x="18051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4" name="Frame 17"/>
          <p:cNvSpPr>
            <a:spLocks noChangeAspect="1"/>
          </p:cNvSpPr>
          <p:nvPr/>
        </p:nvSpPr>
        <p:spPr>
          <a:xfrm>
            <a:off x="6332171" y="3647484"/>
            <a:ext cx="224674" cy="216000"/>
          </a:xfrm>
          <a:custGeom>
            <a:avLst/>
            <a:gdLst/>
            <a:ahLst/>
            <a:cxnLst/>
            <a:rect l="l" t="t" r="r" b="b"/>
            <a:pathLst>
              <a:path w="2350652" h="2259898">
                <a:moveTo>
                  <a:pt x="1805141" y="0"/>
                </a:moveTo>
                <a:lnTo>
                  <a:pt x="2342404" y="0"/>
                </a:lnTo>
                <a:cubicBezTo>
                  <a:pt x="1903233" y="623901"/>
                  <a:pt x="1479350" y="1517310"/>
                  <a:pt x="1150227" y="2258099"/>
                </a:cubicBezTo>
                <a:lnTo>
                  <a:pt x="2350652" y="2258099"/>
                </a:lnTo>
                <a:lnTo>
                  <a:pt x="2350652" y="2259898"/>
                </a:lnTo>
                <a:lnTo>
                  <a:pt x="0" y="2259898"/>
                </a:lnTo>
                <a:lnTo>
                  <a:pt x="0" y="2258099"/>
                </a:lnTo>
                <a:lnTo>
                  <a:pt x="1100858" y="2258099"/>
                </a:lnTo>
                <a:cubicBezTo>
                  <a:pt x="838861" y="1834143"/>
                  <a:pt x="569268" y="1125257"/>
                  <a:pt x="7755" y="1076032"/>
                </a:cubicBezTo>
                <a:lnTo>
                  <a:pt x="171973" y="588544"/>
                </a:lnTo>
                <a:cubicBezTo>
                  <a:pt x="704528" y="763005"/>
                  <a:pt x="850560" y="954283"/>
                  <a:pt x="1116468" y="1327361"/>
                </a:cubicBezTo>
                <a:cubicBezTo>
                  <a:pt x="1361190" y="782832"/>
                  <a:pt x="1498830" y="492128"/>
                  <a:pt x="18051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Frame 17"/>
          <p:cNvSpPr>
            <a:spLocks noChangeAspect="1"/>
          </p:cNvSpPr>
          <p:nvPr/>
        </p:nvSpPr>
        <p:spPr>
          <a:xfrm>
            <a:off x="6332171" y="4036132"/>
            <a:ext cx="224674" cy="216000"/>
          </a:xfrm>
          <a:custGeom>
            <a:avLst/>
            <a:gdLst/>
            <a:ahLst/>
            <a:cxnLst/>
            <a:rect l="l" t="t" r="r" b="b"/>
            <a:pathLst>
              <a:path w="2350652" h="2259898">
                <a:moveTo>
                  <a:pt x="1805141" y="0"/>
                </a:moveTo>
                <a:lnTo>
                  <a:pt x="2342404" y="0"/>
                </a:lnTo>
                <a:cubicBezTo>
                  <a:pt x="1903233" y="623901"/>
                  <a:pt x="1479350" y="1517310"/>
                  <a:pt x="1150227" y="2258099"/>
                </a:cubicBezTo>
                <a:lnTo>
                  <a:pt x="2350652" y="2258099"/>
                </a:lnTo>
                <a:lnTo>
                  <a:pt x="2350652" y="2259898"/>
                </a:lnTo>
                <a:lnTo>
                  <a:pt x="0" y="2259898"/>
                </a:lnTo>
                <a:lnTo>
                  <a:pt x="0" y="2258099"/>
                </a:lnTo>
                <a:lnTo>
                  <a:pt x="1100858" y="2258099"/>
                </a:lnTo>
                <a:cubicBezTo>
                  <a:pt x="838861" y="1834143"/>
                  <a:pt x="569268" y="1125257"/>
                  <a:pt x="7755" y="1076032"/>
                </a:cubicBezTo>
                <a:lnTo>
                  <a:pt x="171973" y="588544"/>
                </a:lnTo>
                <a:cubicBezTo>
                  <a:pt x="704528" y="763005"/>
                  <a:pt x="850560" y="954283"/>
                  <a:pt x="1116468" y="1327361"/>
                </a:cubicBezTo>
                <a:cubicBezTo>
                  <a:pt x="1361190" y="782832"/>
                  <a:pt x="1498830" y="492128"/>
                  <a:pt x="18051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6" name="Frame 17"/>
          <p:cNvSpPr>
            <a:spLocks noChangeAspect="1"/>
          </p:cNvSpPr>
          <p:nvPr/>
        </p:nvSpPr>
        <p:spPr>
          <a:xfrm>
            <a:off x="6332171" y="4424780"/>
            <a:ext cx="224674" cy="216000"/>
          </a:xfrm>
          <a:custGeom>
            <a:avLst/>
            <a:gdLst/>
            <a:ahLst/>
            <a:cxnLst/>
            <a:rect l="l" t="t" r="r" b="b"/>
            <a:pathLst>
              <a:path w="2350652" h="2259898">
                <a:moveTo>
                  <a:pt x="1805141" y="0"/>
                </a:moveTo>
                <a:lnTo>
                  <a:pt x="2342404" y="0"/>
                </a:lnTo>
                <a:cubicBezTo>
                  <a:pt x="1903233" y="623901"/>
                  <a:pt x="1479350" y="1517310"/>
                  <a:pt x="1150227" y="2258099"/>
                </a:cubicBezTo>
                <a:lnTo>
                  <a:pt x="2350652" y="2258099"/>
                </a:lnTo>
                <a:lnTo>
                  <a:pt x="2350652" y="2259898"/>
                </a:lnTo>
                <a:lnTo>
                  <a:pt x="0" y="2259898"/>
                </a:lnTo>
                <a:lnTo>
                  <a:pt x="0" y="2258099"/>
                </a:lnTo>
                <a:lnTo>
                  <a:pt x="1100858" y="2258099"/>
                </a:lnTo>
                <a:cubicBezTo>
                  <a:pt x="838861" y="1834143"/>
                  <a:pt x="569268" y="1125257"/>
                  <a:pt x="7755" y="1076032"/>
                </a:cubicBezTo>
                <a:lnTo>
                  <a:pt x="171973" y="588544"/>
                </a:lnTo>
                <a:cubicBezTo>
                  <a:pt x="704528" y="763005"/>
                  <a:pt x="850560" y="954283"/>
                  <a:pt x="1116468" y="1327361"/>
                </a:cubicBezTo>
                <a:cubicBezTo>
                  <a:pt x="1361190" y="782832"/>
                  <a:pt x="1498830" y="492128"/>
                  <a:pt x="18051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7027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92" name="Group 91"/>
          <p:cNvGrpSpPr/>
          <p:nvPr/>
        </p:nvGrpSpPr>
        <p:grpSpPr>
          <a:xfrm>
            <a:off x="692616" y="3615283"/>
            <a:ext cx="2592288" cy="1111275"/>
            <a:chOff x="6228184" y="1749861"/>
            <a:chExt cx="2592288" cy="1111275"/>
          </a:xfrm>
        </p:grpSpPr>
        <p:sp>
          <p:nvSpPr>
            <p:cNvPr id="93" name="TextBox 92"/>
            <p:cNvSpPr txBox="1"/>
            <p:nvPr/>
          </p:nvSpPr>
          <p:spPr>
            <a:xfrm>
              <a:off x="6228184" y="2030139"/>
              <a:ext cx="25922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228184" y="1749861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3270353" y="3615283"/>
            <a:ext cx="2592288" cy="1111275"/>
            <a:chOff x="6228184" y="1749861"/>
            <a:chExt cx="2592288" cy="1111275"/>
          </a:xfrm>
        </p:grpSpPr>
        <p:sp>
          <p:nvSpPr>
            <p:cNvPr id="96" name="TextBox 95"/>
            <p:cNvSpPr txBox="1"/>
            <p:nvPr/>
          </p:nvSpPr>
          <p:spPr>
            <a:xfrm>
              <a:off x="6228184" y="2030139"/>
              <a:ext cx="25922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6228184" y="1749861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5848090" y="3615283"/>
            <a:ext cx="2592288" cy="1111275"/>
            <a:chOff x="6228184" y="1749861"/>
            <a:chExt cx="2592288" cy="1111275"/>
          </a:xfrm>
        </p:grpSpPr>
        <p:sp>
          <p:nvSpPr>
            <p:cNvPr id="99" name="TextBox 98"/>
            <p:cNvSpPr txBox="1"/>
            <p:nvPr/>
          </p:nvSpPr>
          <p:spPr>
            <a:xfrm>
              <a:off x="6228184" y="2030139"/>
              <a:ext cx="25922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6228184" y="1749861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8" name="Freeform 5"/>
          <p:cNvSpPr>
            <a:spLocks noEditPoints="1"/>
          </p:cNvSpPr>
          <p:nvPr/>
        </p:nvSpPr>
        <p:spPr bwMode="auto">
          <a:xfrm>
            <a:off x="6588224" y="2071280"/>
            <a:ext cx="1363083" cy="1464561"/>
          </a:xfrm>
          <a:custGeom>
            <a:avLst/>
            <a:gdLst>
              <a:gd name="T0" fmla="*/ 307 w 420"/>
              <a:gd name="T1" fmla="*/ 429 h 449"/>
              <a:gd name="T2" fmla="*/ 272 w 420"/>
              <a:gd name="T3" fmla="*/ 316 h 449"/>
              <a:gd name="T4" fmla="*/ 1 w 420"/>
              <a:gd name="T5" fmla="*/ 447 h 449"/>
              <a:gd name="T6" fmla="*/ 1 w 420"/>
              <a:gd name="T7" fmla="*/ 241 h 449"/>
              <a:gd name="T8" fmla="*/ 6 w 420"/>
              <a:gd name="T9" fmla="*/ 130 h 449"/>
              <a:gd name="T10" fmla="*/ 16 w 420"/>
              <a:gd name="T11" fmla="*/ 119 h 449"/>
              <a:gd name="T12" fmla="*/ 65 w 420"/>
              <a:gd name="T13" fmla="*/ 125 h 449"/>
              <a:gd name="T14" fmla="*/ 46 w 420"/>
              <a:gd name="T15" fmla="*/ 157 h 449"/>
              <a:gd name="T16" fmla="*/ 28 w 420"/>
              <a:gd name="T17" fmla="*/ 133 h 449"/>
              <a:gd name="T18" fmla="*/ 23 w 420"/>
              <a:gd name="T19" fmla="*/ 208 h 449"/>
              <a:gd name="T20" fmla="*/ 50 w 420"/>
              <a:gd name="T21" fmla="*/ 173 h 449"/>
              <a:gd name="T22" fmla="*/ 81 w 420"/>
              <a:gd name="T23" fmla="*/ 154 h 449"/>
              <a:gd name="T24" fmla="*/ 118 w 420"/>
              <a:gd name="T25" fmla="*/ 224 h 449"/>
              <a:gd name="T26" fmla="*/ 133 w 420"/>
              <a:gd name="T27" fmla="*/ 178 h 449"/>
              <a:gd name="T28" fmla="*/ 148 w 420"/>
              <a:gd name="T29" fmla="*/ 180 h 449"/>
              <a:gd name="T30" fmla="*/ 244 w 420"/>
              <a:gd name="T31" fmla="*/ 218 h 449"/>
              <a:gd name="T32" fmla="*/ 225 w 420"/>
              <a:gd name="T33" fmla="*/ 255 h 449"/>
              <a:gd name="T34" fmla="*/ 232 w 420"/>
              <a:gd name="T35" fmla="*/ 261 h 449"/>
              <a:gd name="T36" fmla="*/ 236 w 420"/>
              <a:gd name="T37" fmla="*/ 157 h 449"/>
              <a:gd name="T38" fmla="*/ 206 w 420"/>
              <a:gd name="T39" fmla="*/ 142 h 449"/>
              <a:gd name="T40" fmla="*/ 271 w 420"/>
              <a:gd name="T41" fmla="*/ 138 h 449"/>
              <a:gd name="T42" fmla="*/ 251 w 420"/>
              <a:gd name="T43" fmla="*/ 114 h 449"/>
              <a:gd name="T44" fmla="*/ 244 w 420"/>
              <a:gd name="T45" fmla="*/ 79 h 449"/>
              <a:gd name="T46" fmla="*/ 224 w 420"/>
              <a:gd name="T47" fmla="*/ 55 h 449"/>
              <a:gd name="T48" fmla="*/ 283 w 420"/>
              <a:gd name="T49" fmla="*/ 101 h 449"/>
              <a:gd name="T50" fmla="*/ 309 w 420"/>
              <a:gd name="T51" fmla="*/ 28 h 449"/>
              <a:gd name="T52" fmla="*/ 376 w 420"/>
              <a:gd name="T53" fmla="*/ 22 h 449"/>
              <a:gd name="T54" fmla="*/ 382 w 420"/>
              <a:gd name="T55" fmla="*/ 62 h 449"/>
              <a:gd name="T56" fmla="*/ 408 w 420"/>
              <a:gd name="T57" fmla="*/ 169 h 449"/>
              <a:gd name="T58" fmla="*/ 389 w 420"/>
              <a:gd name="T59" fmla="*/ 304 h 449"/>
              <a:gd name="T60" fmla="*/ 375 w 420"/>
              <a:gd name="T61" fmla="*/ 430 h 449"/>
              <a:gd name="T62" fmla="*/ 362 w 420"/>
              <a:gd name="T63" fmla="*/ 387 h 449"/>
              <a:gd name="T64" fmla="*/ 320 w 420"/>
              <a:gd name="T65" fmla="*/ 322 h 449"/>
              <a:gd name="T66" fmla="*/ 310 w 420"/>
              <a:gd name="T67" fmla="*/ 449 h 449"/>
              <a:gd name="T68" fmla="*/ 227 w 420"/>
              <a:gd name="T69" fmla="*/ 379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20" h="449">
                <a:moveTo>
                  <a:pt x="310" y="449"/>
                </a:moveTo>
                <a:cubicBezTo>
                  <a:pt x="309" y="442"/>
                  <a:pt x="307" y="436"/>
                  <a:pt x="307" y="429"/>
                </a:cubicBezTo>
                <a:cubicBezTo>
                  <a:pt x="306" y="400"/>
                  <a:pt x="306" y="370"/>
                  <a:pt x="305" y="341"/>
                </a:cubicBezTo>
                <a:cubicBezTo>
                  <a:pt x="304" y="316"/>
                  <a:pt x="298" y="311"/>
                  <a:pt x="272" y="316"/>
                </a:cubicBezTo>
                <a:cubicBezTo>
                  <a:pt x="272" y="360"/>
                  <a:pt x="297" y="400"/>
                  <a:pt x="286" y="447"/>
                </a:cubicBezTo>
                <a:cubicBezTo>
                  <a:pt x="191" y="447"/>
                  <a:pt x="98" y="447"/>
                  <a:pt x="1" y="447"/>
                </a:cubicBezTo>
                <a:cubicBezTo>
                  <a:pt x="1" y="437"/>
                  <a:pt x="1" y="428"/>
                  <a:pt x="1" y="419"/>
                </a:cubicBezTo>
                <a:cubicBezTo>
                  <a:pt x="1" y="360"/>
                  <a:pt x="0" y="301"/>
                  <a:pt x="1" y="241"/>
                </a:cubicBezTo>
                <a:cubicBezTo>
                  <a:pt x="1" y="232"/>
                  <a:pt x="4" y="222"/>
                  <a:pt x="9" y="214"/>
                </a:cubicBezTo>
                <a:cubicBezTo>
                  <a:pt x="16" y="199"/>
                  <a:pt x="15" y="144"/>
                  <a:pt x="6" y="130"/>
                </a:cubicBezTo>
                <a:cubicBezTo>
                  <a:pt x="10" y="125"/>
                  <a:pt x="13" y="119"/>
                  <a:pt x="16" y="114"/>
                </a:cubicBezTo>
                <a:cubicBezTo>
                  <a:pt x="16" y="116"/>
                  <a:pt x="16" y="118"/>
                  <a:pt x="16" y="119"/>
                </a:cubicBezTo>
                <a:cubicBezTo>
                  <a:pt x="23" y="119"/>
                  <a:pt x="31" y="119"/>
                  <a:pt x="38" y="120"/>
                </a:cubicBezTo>
                <a:cubicBezTo>
                  <a:pt x="47" y="121"/>
                  <a:pt x="56" y="123"/>
                  <a:pt x="65" y="125"/>
                </a:cubicBezTo>
                <a:cubicBezTo>
                  <a:pt x="60" y="135"/>
                  <a:pt x="57" y="142"/>
                  <a:pt x="53" y="149"/>
                </a:cubicBezTo>
                <a:cubicBezTo>
                  <a:pt x="52" y="152"/>
                  <a:pt x="49" y="155"/>
                  <a:pt x="46" y="157"/>
                </a:cubicBezTo>
                <a:cubicBezTo>
                  <a:pt x="43" y="154"/>
                  <a:pt x="40" y="152"/>
                  <a:pt x="38" y="148"/>
                </a:cubicBezTo>
                <a:cubicBezTo>
                  <a:pt x="34" y="144"/>
                  <a:pt x="31" y="138"/>
                  <a:pt x="28" y="133"/>
                </a:cubicBezTo>
                <a:cubicBezTo>
                  <a:pt x="27" y="134"/>
                  <a:pt x="25" y="135"/>
                  <a:pt x="23" y="136"/>
                </a:cubicBezTo>
                <a:cubicBezTo>
                  <a:pt x="23" y="159"/>
                  <a:pt x="23" y="182"/>
                  <a:pt x="23" y="208"/>
                </a:cubicBezTo>
                <a:cubicBezTo>
                  <a:pt x="31" y="194"/>
                  <a:pt x="37" y="184"/>
                  <a:pt x="43" y="173"/>
                </a:cubicBezTo>
                <a:cubicBezTo>
                  <a:pt x="45" y="173"/>
                  <a:pt x="48" y="173"/>
                  <a:pt x="50" y="173"/>
                </a:cubicBezTo>
                <a:cubicBezTo>
                  <a:pt x="55" y="188"/>
                  <a:pt x="60" y="204"/>
                  <a:pt x="66" y="221"/>
                </a:cubicBezTo>
                <a:cubicBezTo>
                  <a:pt x="78" y="199"/>
                  <a:pt x="96" y="181"/>
                  <a:pt x="81" y="154"/>
                </a:cubicBezTo>
                <a:cubicBezTo>
                  <a:pt x="88" y="154"/>
                  <a:pt x="94" y="154"/>
                  <a:pt x="101" y="153"/>
                </a:cubicBezTo>
                <a:cubicBezTo>
                  <a:pt x="87" y="181"/>
                  <a:pt x="105" y="199"/>
                  <a:pt x="118" y="224"/>
                </a:cubicBezTo>
                <a:cubicBezTo>
                  <a:pt x="121" y="209"/>
                  <a:pt x="123" y="199"/>
                  <a:pt x="126" y="190"/>
                </a:cubicBezTo>
                <a:cubicBezTo>
                  <a:pt x="127" y="186"/>
                  <a:pt x="130" y="182"/>
                  <a:pt x="133" y="178"/>
                </a:cubicBezTo>
                <a:cubicBezTo>
                  <a:pt x="135" y="182"/>
                  <a:pt x="138" y="186"/>
                  <a:pt x="140" y="190"/>
                </a:cubicBezTo>
                <a:cubicBezTo>
                  <a:pt x="142" y="187"/>
                  <a:pt x="145" y="183"/>
                  <a:pt x="148" y="180"/>
                </a:cubicBezTo>
                <a:cubicBezTo>
                  <a:pt x="153" y="191"/>
                  <a:pt x="158" y="203"/>
                  <a:pt x="164" y="218"/>
                </a:cubicBezTo>
                <a:cubicBezTo>
                  <a:pt x="188" y="218"/>
                  <a:pt x="215" y="218"/>
                  <a:pt x="244" y="218"/>
                </a:cubicBezTo>
                <a:cubicBezTo>
                  <a:pt x="244" y="229"/>
                  <a:pt x="244" y="238"/>
                  <a:pt x="244" y="245"/>
                </a:cubicBezTo>
                <a:cubicBezTo>
                  <a:pt x="238" y="249"/>
                  <a:pt x="231" y="252"/>
                  <a:pt x="225" y="255"/>
                </a:cubicBezTo>
                <a:cubicBezTo>
                  <a:pt x="226" y="257"/>
                  <a:pt x="227" y="259"/>
                  <a:pt x="228" y="260"/>
                </a:cubicBezTo>
                <a:cubicBezTo>
                  <a:pt x="229" y="261"/>
                  <a:pt x="231" y="261"/>
                  <a:pt x="232" y="261"/>
                </a:cubicBezTo>
                <a:cubicBezTo>
                  <a:pt x="276" y="255"/>
                  <a:pt x="295" y="229"/>
                  <a:pt x="285" y="181"/>
                </a:cubicBezTo>
                <a:cubicBezTo>
                  <a:pt x="275" y="168"/>
                  <a:pt x="242" y="182"/>
                  <a:pt x="236" y="157"/>
                </a:cubicBezTo>
                <a:cubicBezTo>
                  <a:pt x="229" y="160"/>
                  <a:pt x="221" y="163"/>
                  <a:pt x="213" y="166"/>
                </a:cubicBezTo>
                <a:cubicBezTo>
                  <a:pt x="210" y="158"/>
                  <a:pt x="207" y="150"/>
                  <a:pt x="206" y="142"/>
                </a:cubicBezTo>
                <a:cubicBezTo>
                  <a:pt x="206" y="133"/>
                  <a:pt x="209" y="124"/>
                  <a:pt x="211" y="110"/>
                </a:cubicBezTo>
                <a:cubicBezTo>
                  <a:pt x="232" y="120"/>
                  <a:pt x="252" y="129"/>
                  <a:pt x="271" y="138"/>
                </a:cubicBezTo>
                <a:cubicBezTo>
                  <a:pt x="272" y="137"/>
                  <a:pt x="272" y="135"/>
                  <a:pt x="273" y="134"/>
                </a:cubicBezTo>
                <a:cubicBezTo>
                  <a:pt x="266" y="128"/>
                  <a:pt x="258" y="121"/>
                  <a:pt x="251" y="114"/>
                </a:cubicBezTo>
                <a:cubicBezTo>
                  <a:pt x="245" y="107"/>
                  <a:pt x="236" y="102"/>
                  <a:pt x="246" y="91"/>
                </a:cubicBezTo>
                <a:cubicBezTo>
                  <a:pt x="248" y="89"/>
                  <a:pt x="246" y="80"/>
                  <a:pt x="244" y="79"/>
                </a:cubicBezTo>
                <a:cubicBezTo>
                  <a:pt x="238" y="77"/>
                  <a:pt x="231" y="76"/>
                  <a:pt x="220" y="74"/>
                </a:cubicBezTo>
                <a:cubicBezTo>
                  <a:pt x="221" y="69"/>
                  <a:pt x="220" y="57"/>
                  <a:pt x="224" y="55"/>
                </a:cubicBezTo>
                <a:cubicBezTo>
                  <a:pt x="231" y="52"/>
                  <a:pt x="243" y="53"/>
                  <a:pt x="248" y="58"/>
                </a:cubicBezTo>
                <a:cubicBezTo>
                  <a:pt x="261" y="71"/>
                  <a:pt x="271" y="87"/>
                  <a:pt x="283" y="101"/>
                </a:cubicBezTo>
                <a:cubicBezTo>
                  <a:pt x="295" y="117"/>
                  <a:pt x="317" y="117"/>
                  <a:pt x="334" y="101"/>
                </a:cubicBezTo>
                <a:cubicBezTo>
                  <a:pt x="303" y="85"/>
                  <a:pt x="311" y="54"/>
                  <a:pt x="309" y="28"/>
                </a:cubicBezTo>
                <a:cubicBezTo>
                  <a:pt x="309" y="21"/>
                  <a:pt x="324" y="10"/>
                  <a:pt x="334" y="6"/>
                </a:cubicBezTo>
                <a:cubicBezTo>
                  <a:pt x="351" y="0"/>
                  <a:pt x="366" y="9"/>
                  <a:pt x="376" y="22"/>
                </a:cubicBezTo>
                <a:cubicBezTo>
                  <a:pt x="383" y="32"/>
                  <a:pt x="388" y="44"/>
                  <a:pt x="394" y="57"/>
                </a:cubicBezTo>
                <a:cubicBezTo>
                  <a:pt x="389" y="59"/>
                  <a:pt x="384" y="59"/>
                  <a:pt x="382" y="62"/>
                </a:cubicBezTo>
                <a:cubicBezTo>
                  <a:pt x="380" y="65"/>
                  <a:pt x="378" y="73"/>
                  <a:pt x="379" y="73"/>
                </a:cubicBezTo>
                <a:cubicBezTo>
                  <a:pt x="420" y="96"/>
                  <a:pt x="412" y="133"/>
                  <a:pt x="408" y="169"/>
                </a:cubicBezTo>
                <a:cubicBezTo>
                  <a:pt x="406" y="198"/>
                  <a:pt x="407" y="228"/>
                  <a:pt x="405" y="257"/>
                </a:cubicBezTo>
                <a:cubicBezTo>
                  <a:pt x="404" y="274"/>
                  <a:pt x="410" y="292"/>
                  <a:pt x="389" y="304"/>
                </a:cubicBezTo>
                <a:cubicBezTo>
                  <a:pt x="381" y="309"/>
                  <a:pt x="379" y="326"/>
                  <a:pt x="378" y="338"/>
                </a:cubicBezTo>
                <a:cubicBezTo>
                  <a:pt x="376" y="368"/>
                  <a:pt x="376" y="399"/>
                  <a:pt x="375" y="430"/>
                </a:cubicBezTo>
                <a:cubicBezTo>
                  <a:pt x="375" y="436"/>
                  <a:pt x="374" y="442"/>
                  <a:pt x="371" y="448"/>
                </a:cubicBezTo>
                <a:cubicBezTo>
                  <a:pt x="357" y="429"/>
                  <a:pt x="364" y="407"/>
                  <a:pt x="362" y="387"/>
                </a:cubicBezTo>
                <a:cubicBezTo>
                  <a:pt x="361" y="366"/>
                  <a:pt x="362" y="345"/>
                  <a:pt x="362" y="322"/>
                </a:cubicBezTo>
                <a:cubicBezTo>
                  <a:pt x="347" y="322"/>
                  <a:pt x="336" y="322"/>
                  <a:pt x="320" y="322"/>
                </a:cubicBezTo>
                <a:cubicBezTo>
                  <a:pt x="320" y="364"/>
                  <a:pt x="320" y="406"/>
                  <a:pt x="320" y="448"/>
                </a:cubicBezTo>
                <a:cubicBezTo>
                  <a:pt x="317" y="448"/>
                  <a:pt x="313" y="448"/>
                  <a:pt x="310" y="449"/>
                </a:cubicBezTo>
                <a:close/>
                <a:moveTo>
                  <a:pt x="227" y="421"/>
                </a:moveTo>
                <a:cubicBezTo>
                  <a:pt x="247" y="403"/>
                  <a:pt x="234" y="391"/>
                  <a:pt x="227" y="379"/>
                </a:cubicBezTo>
                <a:cubicBezTo>
                  <a:pt x="227" y="392"/>
                  <a:pt x="227" y="404"/>
                  <a:pt x="227" y="4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" name="Freeform 7"/>
          <p:cNvSpPr>
            <a:spLocks noEditPoints="1"/>
          </p:cNvSpPr>
          <p:nvPr/>
        </p:nvSpPr>
        <p:spPr bwMode="auto">
          <a:xfrm>
            <a:off x="4139952" y="2434956"/>
            <a:ext cx="1023527" cy="1081463"/>
          </a:xfrm>
          <a:custGeom>
            <a:avLst/>
            <a:gdLst>
              <a:gd name="T0" fmla="*/ 301 w 403"/>
              <a:gd name="T1" fmla="*/ 94 h 424"/>
              <a:gd name="T2" fmla="*/ 259 w 403"/>
              <a:gd name="T3" fmla="*/ 11 h 424"/>
              <a:gd name="T4" fmla="*/ 318 w 403"/>
              <a:gd name="T5" fmla="*/ 55 h 424"/>
              <a:gd name="T6" fmla="*/ 346 w 403"/>
              <a:gd name="T7" fmla="*/ 66 h 424"/>
              <a:gd name="T8" fmla="*/ 403 w 403"/>
              <a:gd name="T9" fmla="*/ 267 h 424"/>
              <a:gd name="T10" fmla="*/ 374 w 403"/>
              <a:gd name="T11" fmla="*/ 407 h 424"/>
              <a:gd name="T12" fmla="*/ 363 w 403"/>
              <a:gd name="T13" fmla="*/ 424 h 424"/>
              <a:gd name="T14" fmla="*/ 317 w 403"/>
              <a:gd name="T15" fmla="*/ 298 h 424"/>
              <a:gd name="T16" fmla="*/ 308 w 403"/>
              <a:gd name="T17" fmla="*/ 424 h 424"/>
              <a:gd name="T18" fmla="*/ 303 w 403"/>
              <a:gd name="T19" fmla="*/ 317 h 424"/>
              <a:gd name="T20" fmla="*/ 285 w 403"/>
              <a:gd name="T21" fmla="*/ 379 h 424"/>
              <a:gd name="T22" fmla="*/ 252 w 403"/>
              <a:gd name="T23" fmla="*/ 421 h 424"/>
              <a:gd name="T24" fmla="*/ 3 w 403"/>
              <a:gd name="T25" fmla="*/ 424 h 424"/>
              <a:gd name="T26" fmla="*/ 0 w 403"/>
              <a:gd name="T27" fmla="*/ 214 h 424"/>
              <a:gd name="T28" fmla="*/ 14 w 403"/>
              <a:gd name="T29" fmla="*/ 133 h 424"/>
              <a:gd name="T30" fmla="*/ 14 w 403"/>
              <a:gd name="T31" fmla="*/ 93 h 424"/>
              <a:gd name="T32" fmla="*/ 64 w 403"/>
              <a:gd name="T33" fmla="*/ 100 h 424"/>
              <a:gd name="T34" fmla="*/ 56 w 403"/>
              <a:gd name="T35" fmla="*/ 113 h 424"/>
              <a:gd name="T36" fmla="*/ 22 w 403"/>
              <a:gd name="T37" fmla="*/ 111 h 424"/>
              <a:gd name="T38" fmla="*/ 41 w 403"/>
              <a:gd name="T39" fmla="*/ 145 h 424"/>
              <a:gd name="T40" fmla="*/ 90 w 403"/>
              <a:gd name="T41" fmla="*/ 194 h 424"/>
              <a:gd name="T42" fmla="*/ 100 w 403"/>
              <a:gd name="T43" fmla="*/ 129 h 424"/>
              <a:gd name="T44" fmla="*/ 134 w 403"/>
              <a:gd name="T45" fmla="*/ 195 h 424"/>
              <a:gd name="T46" fmla="*/ 197 w 403"/>
              <a:gd name="T47" fmla="*/ 150 h 424"/>
              <a:gd name="T48" fmla="*/ 250 w 403"/>
              <a:gd name="T49" fmla="*/ 147 h 424"/>
              <a:gd name="T50" fmla="*/ 213 w 403"/>
              <a:gd name="T51" fmla="*/ 123 h 424"/>
              <a:gd name="T52" fmla="*/ 240 w 403"/>
              <a:gd name="T53" fmla="*/ 113 h 424"/>
              <a:gd name="T54" fmla="*/ 228 w 403"/>
              <a:gd name="T55" fmla="*/ 192 h 424"/>
              <a:gd name="T56" fmla="*/ 225 w 403"/>
              <a:gd name="T57" fmla="*/ 237 h 424"/>
              <a:gd name="T58" fmla="*/ 302 w 403"/>
              <a:gd name="T59" fmla="*/ 203 h 424"/>
              <a:gd name="T60" fmla="*/ 254 w 403"/>
              <a:gd name="T61" fmla="*/ 182 h 424"/>
              <a:gd name="T62" fmla="*/ 228 w 403"/>
              <a:gd name="T63" fmla="*/ 192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3" h="424">
                <a:moveTo>
                  <a:pt x="292" y="143"/>
                </a:moveTo>
                <a:cubicBezTo>
                  <a:pt x="295" y="124"/>
                  <a:pt x="298" y="110"/>
                  <a:pt x="301" y="94"/>
                </a:cubicBezTo>
                <a:cubicBezTo>
                  <a:pt x="271" y="101"/>
                  <a:pt x="254" y="88"/>
                  <a:pt x="241" y="47"/>
                </a:cubicBezTo>
                <a:cubicBezTo>
                  <a:pt x="235" y="30"/>
                  <a:pt x="245" y="18"/>
                  <a:pt x="259" y="11"/>
                </a:cubicBezTo>
                <a:cubicBezTo>
                  <a:pt x="283" y="0"/>
                  <a:pt x="309" y="10"/>
                  <a:pt x="325" y="36"/>
                </a:cubicBezTo>
                <a:cubicBezTo>
                  <a:pt x="322" y="43"/>
                  <a:pt x="320" y="49"/>
                  <a:pt x="318" y="55"/>
                </a:cubicBezTo>
                <a:cubicBezTo>
                  <a:pt x="324" y="55"/>
                  <a:pt x="330" y="55"/>
                  <a:pt x="339" y="56"/>
                </a:cubicBezTo>
                <a:cubicBezTo>
                  <a:pt x="340" y="57"/>
                  <a:pt x="342" y="63"/>
                  <a:pt x="346" y="66"/>
                </a:cubicBezTo>
                <a:cubicBezTo>
                  <a:pt x="390" y="87"/>
                  <a:pt x="390" y="130"/>
                  <a:pt x="396" y="170"/>
                </a:cubicBezTo>
                <a:cubicBezTo>
                  <a:pt x="400" y="201"/>
                  <a:pt x="401" y="233"/>
                  <a:pt x="403" y="267"/>
                </a:cubicBezTo>
                <a:cubicBezTo>
                  <a:pt x="382" y="277"/>
                  <a:pt x="376" y="298"/>
                  <a:pt x="375" y="323"/>
                </a:cubicBezTo>
                <a:cubicBezTo>
                  <a:pt x="375" y="351"/>
                  <a:pt x="375" y="379"/>
                  <a:pt x="374" y="407"/>
                </a:cubicBezTo>
                <a:cubicBezTo>
                  <a:pt x="374" y="413"/>
                  <a:pt x="372" y="418"/>
                  <a:pt x="371" y="424"/>
                </a:cubicBezTo>
                <a:cubicBezTo>
                  <a:pt x="368" y="424"/>
                  <a:pt x="366" y="424"/>
                  <a:pt x="363" y="424"/>
                </a:cubicBezTo>
                <a:cubicBezTo>
                  <a:pt x="363" y="383"/>
                  <a:pt x="363" y="341"/>
                  <a:pt x="363" y="298"/>
                </a:cubicBezTo>
                <a:cubicBezTo>
                  <a:pt x="346" y="298"/>
                  <a:pt x="334" y="298"/>
                  <a:pt x="317" y="298"/>
                </a:cubicBezTo>
                <a:cubicBezTo>
                  <a:pt x="317" y="340"/>
                  <a:pt x="317" y="382"/>
                  <a:pt x="317" y="424"/>
                </a:cubicBezTo>
                <a:cubicBezTo>
                  <a:pt x="314" y="424"/>
                  <a:pt x="311" y="424"/>
                  <a:pt x="308" y="424"/>
                </a:cubicBezTo>
                <a:cubicBezTo>
                  <a:pt x="307" y="419"/>
                  <a:pt x="306" y="414"/>
                  <a:pt x="305" y="409"/>
                </a:cubicBezTo>
                <a:cubicBezTo>
                  <a:pt x="304" y="378"/>
                  <a:pt x="304" y="347"/>
                  <a:pt x="303" y="317"/>
                </a:cubicBezTo>
                <a:cubicBezTo>
                  <a:pt x="302" y="290"/>
                  <a:pt x="298" y="286"/>
                  <a:pt x="268" y="292"/>
                </a:cubicBezTo>
                <a:cubicBezTo>
                  <a:pt x="274" y="321"/>
                  <a:pt x="281" y="350"/>
                  <a:pt x="285" y="379"/>
                </a:cubicBezTo>
                <a:cubicBezTo>
                  <a:pt x="287" y="391"/>
                  <a:pt x="289" y="406"/>
                  <a:pt x="283" y="415"/>
                </a:cubicBezTo>
                <a:cubicBezTo>
                  <a:pt x="279" y="421"/>
                  <a:pt x="263" y="420"/>
                  <a:pt x="252" y="421"/>
                </a:cubicBezTo>
                <a:cubicBezTo>
                  <a:pt x="183" y="422"/>
                  <a:pt x="114" y="423"/>
                  <a:pt x="45" y="424"/>
                </a:cubicBezTo>
                <a:cubicBezTo>
                  <a:pt x="31" y="424"/>
                  <a:pt x="18" y="424"/>
                  <a:pt x="3" y="424"/>
                </a:cubicBezTo>
                <a:cubicBezTo>
                  <a:pt x="2" y="416"/>
                  <a:pt x="2" y="409"/>
                  <a:pt x="2" y="402"/>
                </a:cubicBezTo>
                <a:cubicBezTo>
                  <a:pt x="1" y="339"/>
                  <a:pt x="0" y="277"/>
                  <a:pt x="0" y="214"/>
                </a:cubicBezTo>
                <a:cubicBezTo>
                  <a:pt x="0" y="207"/>
                  <a:pt x="6" y="201"/>
                  <a:pt x="7" y="193"/>
                </a:cubicBezTo>
                <a:cubicBezTo>
                  <a:pt x="10" y="173"/>
                  <a:pt x="13" y="153"/>
                  <a:pt x="14" y="133"/>
                </a:cubicBezTo>
                <a:cubicBezTo>
                  <a:pt x="15" y="124"/>
                  <a:pt x="11" y="114"/>
                  <a:pt x="9" y="102"/>
                </a:cubicBezTo>
                <a:cubicBezTo>
                  <a:pt x="10" y="100"/>
                  <a:pt x="13" y="95"/>
                  <a:pt x="14" y="93"/>
                </a:cubicBezTo>
                <a:cubicBezTo>
                  <a:pt x="23" y="94"/>
                  <a:pt x="30" y="95"/>
                  <a:pt x="37" y="96"/>
                </a:cubicBezTo>
                <a:cubicBezTo>
                  <a:pt x="46" y="97"/>
                  <a:pt x="55" y="99"/>
                  <a:pt x="64" y="100"/>
                </a:cubicBezTo>
                <a:cubicBezTo>
                  <a:pt x="64" y="102"/>
                  <a:pt x="64" y="104"/>
                  <a:pt x="64" y="106"/>
                </a:cubicBezTo>
                <a:cubicBezTo>
                  <a:pt x="61" y="108"/>
                  <a:pt x="58" y="110"/>
                  <a:pt x="56" y="113"/>
                </a:cubicBezTo>
                <a:cubicBezTo>
                  <a:pt x="50" y="122"/>
                  <a:pt x="44" y="122"/>
                  <a:pt x="36" y="114"/>
                </a:cubicBezTo>
                <a:cubicBezTo>
                  <a:pt x="33" y="111"/>
                  <a:pt x="27" y="112"/>
                  <a:pt x="22" y="111"/>
                </a:cubicBezTo>
                <a:cubicBezTo>
                  <a:pt x="17" y="142"/>
                  <a:pt x="21" y="179"/>
                  <a:pt x="27" y="181"/>
                </a:cubicBezTo>
                <a:cubicBezTo>
                  <a:pt x="31" y="170"/>
                  <a:pt x="36" y="159"/>
                  <a:pt x="41" y="145"/>
                </a:cubicBezTo>
                <a:cubicBezTo>
                  <a:pt x="54" y="157"/>
                  <a:pt x="65" y="162"/>
                  <a:pt x="61" y="180"/>
                </a:cubicBezTo>
                <a:cubicBezTo>
                  <a:pt x="58" y="199"/>
                  <a:pt x="74" y="195"/>
                  <a:pt x="90" y="194"/>
                </a:cubicBezTo>
                <a:cubicBezTo>
                  <a:pt x="95" y="174"/>
                  <a:pt x="100" y="153"/>
                  <a:pt x="106" y="132"/>
                </a:cubicBezTo>
                <a:cubicBezTo>
                  <a:pt x="104" y="131"/>
                  <a:pt x="102" y="130"/>
                  <a:pt x="100" y="129"/>
                </a:cubicBezTo>
                <a:cubicBezTo>
                  <a:pt x="106" y="129"/>
                  <a:pt x="112" y="129"/>
                  <a:pt x="120" y="129"/>
                </a:cubicBezTo>
                <a:cubicBezTo>
                  <a:pt x="108" y="155"/>
                  <a:pt x="121" y="174"/>
                  <a:pt x="134" y="195"/>
                </a:cubicBezTo>
                <a:cubicBezTo>
                  <a:pt x="150" y="195"/>
                  <a:pt x="168" y="194"/>
                  <a:pt x="185" y="193"/>
                </a:cubicBezTo>
                <a:cubicBezTo>
                  <a:pt x="189" y="178"/>
                  <a:pt x="193" y="164"/>
                  <a:pt x="197" y="150"/>
                </a:cubicBezTo>
                <a:cubicBezTo>
                  <a:pt x="212" y="150"/>
                  <a:pt x="229" y="150"/>
                  <a:pt x="246" y="150"/>
                </a:cubicBezTo>
                <a:cubicBezTo>
                  <a:pt x="247" y="149"/>
                  <a:pt x="249" y="148"/>
                  <a:pt x="250" y="147"/>
                </a:cubicBezTo>
                <a:cubicBezTo>
                  <a:pt x="243" y="142"/>
                  <a:pt x="236" y="137"/>
                  <a:pt x="229" y="132"/>
                </a:cubicBezTo>
                <a:cubicBezTo>
                  <a:pt x="224" y="129"/>
                  <a:pt x="218" y="127"/>
                  <a:pt x="213" y="123"/>
                </a:cubicBezTo>
                <a:cubicBezTo>
                  <a:pt x="212" y="122"/>
                  <a:pt x="216" y="112"/>
                  <a:pt x="218" y="112"/>
                </a:cubicBezTo>
                <a:cubicBezTo>
                  <a:pt x="225" y="111"/>
                  <a:pt x="234" y="110"/>
                  <a:pt x="240" y="113"/>
                </a:cubicBezTo>
                <a:cubicBezTo>
                  <a:pt x="257" y="121"/>
                  <a:pt x="273" y="132"/>
                  <a:pt x="292" y="143"/>
                </a:cubicBezTo>
                <a:close/>
                <a:moveTo>
                  <a:pt x="228" y="192"/>
                </a:moveTo>
                <a:cubicBezTo>
                  <a:pt x="242" y="192"/>
                  <a:pt x="251" y="198"/>
                  <a:pt x="246" y="212"/>
                </a:cubicBezTo>
                <a:cubicBezTo>
                  <a:pt x="243" y="220"/>
                  <a:pt x="234" y="226"/>
                  <a:pt x="225" y="237"/>
                </a:cubicBezTo>
                <a:cubicBezTo>
                  <a:pt x="254" y="226"/>
                  <a:pt x="279" y="217"/>
                  <a:pt x="303" y="209"/>
                </a:cubicBezTo>
                <a:cubicBezTo>
                  <a:pt x="303" y="207"/>
                  <a:pt x="303" y="205"/>
                  <a:pt x="302" y="203"/>
                </a:cubicBezTo>
                <a:cubicBezTo>
                  <a:pt x="288" y="202"/>
                  <a:pt x="274" y="201"/>
                  <a:pt x="260" y="200"/>
                </a:cubicBezTo>
                <a:cubicBezTo>
                  <a:pt x="258" y="193"/>
                  <a:pt x="256" y="187"/>
                  <a:pt x="254" y="182"/>
                </a:cubicBezTo>
                <a:cubicBezTo>
                  <a:pt x="244" y="177"/>
                  <a:pt x="234" y="173"/>
                  <a:pt x="225" y="168"/>
                </a:cubicBezTo>
                <a:cubicBezTo>
                  <a:pt x="226" y="176"/>
                  <a:pt x="227" y="183"/>
                  <a:pt x="228" y="1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1638692" y="2579146"/>
            <a:ext cx="860491" cy="937273"/>
          </a:xfrm>
          <a:custGeom>
            <a:avLst/>
            <a:gdLst>
              <a:gd name="T0" fmla="*/ 262 w 412"/>
              <a:gd name="T1" fmla="*/ 113 h 447"/>
              <a:gd name="T2" fmla="*/ 300 w 412"/>
              <a:gd name="T3" fmla="*/ 141 h 447"/>
              <a:gd name="T4" fmla="*/ 332 w 412"/>
              <a:gd name="T5" fmla="*/ 103 h 447"/>
              <a:gd name="T6" fmla="*/ 332 w 412"/>
              <a:gd name="T7" fmla="*/ 8 h 447"/>
              <a:gd name="T8" fmla="*/ 363 w 412"/>
              <a:gd name="T9" fmla="*/ 59 h 447"/>
              <a:gd name="T10" fmla="*/ 410 w 412"/>
              <a:gd name="T11" fmla="*/ 161 h 447"/>
              <a:gd name="T12" fmla="*/ 396 w 412"/>
              <a:gd name="T13" fmla="*/ 297 h 447"/>
              <a:gd name="T14" fmla="*/ 376 w 412"/>
              <a:gd name="T15" fmla="*/ 426 h 447"/>
              <a:gd name="T16" fmla="*/ 369 w 412"/>
              <a:gd name="T17" fmla="*/ 447 h 447"/>
              <a:gd name="T18" fmla="*/ 364 w 412"/>
              <a:gd name="T19" fmla="*/ 320 h 447"/>
              <a:gd name="T20" fmla="*/ 321 w 412"/>
              <a:gd name="T21" fmla="*/ 446 h 447"/>
              <a:gd name="T22" fmla="*/ 308 w 412"/>
              <a:gd name="T23" fmla="*/ 429 h 447"/>
              <a:gd name="T24" fmla="*/ 271 w 412"/>
              <a:gd name="T25" fmla="*/ 314 h 447"/>
              <a:gd name="T26" fmla="*/ 262 w 412"/>
              <a:gd name="T27" fmla="*/ 444 h 447"/>
              <a:gd name="T28" fmla="*/ 2 w 412"/>
              <a:gd name="T29" fmla="*/ 446 h 447"/>
              <a:gd name="T30" fmla="*/ 1 w 412"/>
              <a:gd name="T31" fmla="*/ 237 h 447"/>
              <a:gd name="T32" fmla="*/ 6 w 412"/>
              <a:gd name="T33" fmla="*/ 128 h 447"/>
              <a:gd name="T34" fmla="*/ 34 w 412"/>
              <a:gd name="T35" fmla="*/ 121 h 447"/>
              <a:gd name="T36" fmla="*/ 53 w 412"/>
              <a:gd name="T37" fmla="*/ 147 h 447"/>
              <a:gd name="T38" fmla="*/ 38 w 412"/>
              <a:gd name="T39" fmla="*/ 147 h 447"/>
              <a:gd name="T40" fmla="*/ 26 w 412"/>
              <a:gd name="T41" fmla="*/ 204 h 447"/>
              <a:gd name="T42" fmla="*/ 50 w 412"/>
              <a:gd name="T43" fmla="*/ 169 h 447"/>
              <a:gd name="T44" fmla="*/ 81 w 412"/>
              <a:gd name="T45" fmla="*/ 151 h 447"/>
              <a:gd name="T46" fmla="*/ 118 w 412"/>
              <a:gd name="T47" fmla="*/ 221 h 447"/>
              <a:gd name="T48" fmla="*/ 140 w 412"/>
              <a:gd name="T49" fmla="*/ 195 h 447"/>
              <a:gd name="T50" fmla="*/ 150 w 412"/>
              <a:gd name="T51" fmla="*/ 175 h 447"/>
              <a:gd name="T52" fmla="*/ 243 w 412"/>
              <a:gd name="T53" fmla="*/ 217 h 447"/>
              <a:gd name="T54" fmla="*/ 225 w 412"/>
              <a:gd name="T55" fmla="*/ 253 h 447"/>
              <a:gd name="T56" fmla="*/ 324 w 412"/>
              <a:gd name="T57" fmla="*/ 208 h 447"/>
              <a:gd name="T58" fmla="*/ 284 w 412"/>
              <a:gd name="T59" fmla="*/ 178 h 447"/>
              <a:gd name="T60" fmla="*/ 226 w 412"/>
              <a:gd name="T61" fmla="*/ 117 h 447"/>
              <a:gd name="T62" fmla="*/ 258 w 412"/>
              <a:gd name="T63" fmla="*/ 137 h 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12" h="447">
                <a:moveTo>
                  <a:pt x="258" y="137"/>
                </a:moveTo>
                <a:cubicBezTo>
                  <a:pt x="259" y="129"/>
                  <a:pt x="261" y="121"/>
                  <a:pt x="262" y="113"/>
                </a:cubicBezTo>
                <a:cubicBezTo>
                  <a:pt x="269" y="116"/>
                  <a:pt x="277" y="118"/>
                  <a:pt x="283" y="122"/>
                </a:cubicBezTo>
                <a:cubicBezTo>
                  <a:pt x="289" y="127"/>
                  <a:pt x="294" y="135"/>
                  <a:pt x="300" y="141"/>
                </a:cubicBezTo>
                <a:cubicBezTo>
                  <a:pt x="306" y="146"/>
                  <a:pt x="313" y="150"/>
                  <a:pt x="320" y="154"/>
                </a:cubicBezTo>
                <a:cubicBezTo>
                  <a:pt x="324" y="137"/>
                  <a:pt x="328" y="121"/>
                  <a:pt x="332" y="103"/>
                </a:cubicBezTo>
                <a:cubicBezTo>
                  <a:pt x="298" y="96"/>
                  <a:pt x="296" y="66"/>
                  <a:pt x="288" y="42"/>
                </a:cubicBezTo>
                <a:cubicBezTo>
                  <a:pt x="282" y="21"/>
                  <a:pt x="310" y="0"/>
                  <a:pt x="332" y="8"/>
                </a:cubicBezTo>
                <a:cubicBezTo>
                  <a:pt x="349" y="14"/>
                  <a:pt x="363" y="27"/>
                  <a:pt x="378" y="36"/>
                </a:cubicBezTo>
                <a:cubicBezTo>
                  <a:pt x="370" y="48"/>
                  <a:pt x="366" y="55"/>
                  <a:pt x="363" y="59"/>
                </a:cubicBezTo>
                <a:cubicBezTo>
                  <a:pt x="374" y="67"/>
                  <a:pt x="382" y="71"/>
                  <a:pt x="388" y="77"/>
                </a:cubicBezTo>
                <a:cubicBezTo>
                  <a:pt x="409" y="101"/>
                  <a:pt x="412" y="130"/>
                  <a:pt x="410" y="161"/>
                </a:cubicBezTo>
                <a:cubicBezTo>
                  <a:pt x="407" y="198"/>
                  <a:pt x="407" y="236"/>
                  <a:pt x="407" y="273"/>
                </a:cubicBezTo>
                <a:cubicBezTo>
                  <a:pt x="407" y="283"/>
                  <a:pt x="405" y="289"/>
                  <a:pt x="396" y="297"/>
                </a:cubicBezTo>
                <a:cubicBezTo>
                  <a:pt x="386" y="305"/>
                  <a:pt x="381" y="321"/>
                  <a:pt x="380" y="334"/>
                </a:cubicBezTo>
                <a:cubicBezTo>
                  <a:pt x="377" y="365"/>
                  <a:pt x="377" y="395"/>
                  <a:pt x="376" y="426"/>
                </a:cubicBezTo>
                <a:cubicBezTo>
                  <a:pt x="376" y="433"/>
                  <a:pt x="376" y="439"/>
                  <a:pt x="375" y="445"/>
                </a:cubicBezTo>
                <a:cubicBezTo>
                  <a:pt x="373" y="446"/>
                  <a:pt x="371" y="446"/>
                  <a:pt x="369" y="447"/>
                </a:cubicBezTo>
                <a:cubicBezTo>
                  <a:pt x="367" y="441"/>
                  <a:pt x="364" y="436"/>
                  <a:pt x="364" y="430"/>
                </a:cubicBezTo>
                <a:cubicBezTo>
                  <a:pt x="364" y="394"/>
                  <a:pt x="364" y="357"/>
                  <a:pt x="364" y="320"/>
                </a:cubicBezTo>
                <a:cubicBezTo>
                  <a:pt x="348" y="320"/>
                  <a:pt x="337" y="320"/>
                  <a:pt x="321" y="320"/>
                </a:cubicBezTo>
                <a:cubicBezTo>
                  <a:pt x="321" y="362"/>
                  <a:pt x="321" y="404"/>
                  <a:pt x="321" y="446"/>
                </a:cubicBezTo>
                <a:cubicBezTo>
                  <a:pt x="318" y="446"/>
                  <a:pt x="315" y="447"/>
                  <a:pt x="312" y="447"/>
                </a:cubicBezTo>
                <a:cubicBezTo>
                  <a:pt x="311" y="441"/>
                  <a:pt x="308" y="435"/>
                  <a:pt x="308" y="429"/>
                </a:cubicBezTo>
                <a:cubicBezTo>
                  <a:pt x="307" y="399"/>
                  <a:pt x="306" y="368"/>
                  <a:pt x="305" y="337"/>
                </a:cubicBezTo>
                <a:cubicBezTo>
                  <a:pt x="304" y="312"/>
                  <a:pt x="299" y="308"/>
                  <a:pt x="271" y="314"/>
                </a:cubicBezTo>
                <a:cubicBezTo>
                  <a:pt x="277" y="346"/>
                  <a:pt x="283" y="378"/>
                  <a:pt x="290" y="410"/>
                </a:cubicBezTo>
                <a:cubicBezTo>
                  <a:pt x="296" y="435"/>
                  <a:pt x="287" y="445"/>
                  <a:pt x="262" y="444"/>
                </a:cubicBezTo>
                <a:cubicBezTo>
                  <a:pt x="209" y="444"/>
                  <a:pt x="155" y="446"/>
                  <a:pt x="101" y="446"/>
                </a:cubicBezTo>
                <a:cubicBezTo>
                  <a:pt x="68" y="447"/>
                  <a:pt x="36" y="446"/>
                  <a:pt x="2" y="446"/>
                </a:cubicBezTo>
                <a:cubicBezTo>
                  <a:pt x="1" y="438"/>
                  <a:pt x="1" y="431"/>
                  <a:pt x="1" y="425"/>
                </a:cubicBezTo>
                <a:cubicBezTo>
                  <a:pt x="1" y="362"/>
                  <a:pt x="0" y="299"/>
                  <a:pt x="1" y="237"/>
                </a:cubicBezTo>
                <a:cubicBezTo>
                  <a:pt x="1" y="229"/>
                  <a:pt x="5" y="221"/>
                  <a:pt x="9" y="214"/>
                </a:cubicBezTo>
                <a:cubicBezTo>
                  <a:pt x="19" y="197"/>
                  <a:pt x="18" y="141"/>
                  <a:pt x="6" y="128"/>
                </a:cubicBezTo>
                <a:cubicBezTo>
                  <a:pt x="10" y="122"/>
                  <a:pt x="14" y="117"/>
                  <a:pt x="15" y="115"/>
                </a:cubicBezTo>
                <a:cubicBezTo>
                  <a:pt x="22" y="117"/>
                  <a:pt x="28" y="120"/>
                  <a:pt x="34" y="121"/>
                </a:cubicBezTo>
                <a:cubicBezTo>
                  <a:pt x="44" y="122"/>
                  <a:pt x="54" y="121"/>
                  <a:pt x="66" y="121"/>
                </a:cubicBezTo>
                <a:cubicBezTo>
                  <a:pt x="60" y="133"/>
                  <a:pt x="56" y="140"/>
                  <a:pt x="53" y="147"/>
                </a:cubicBezTo>
                <a:cubicBezTo>
                  <a:pt x="51" y="150"/>
                  <a:pt x="48" y="152"/>
                  <a:pt x="45" y="155"/>
                </a:cubicBezTo>
                <a:cubicBezTo>
                  <a:pt x="43" y="152"/>
                  <a:pt x="41" y="150"/>
                  <a:pt x="38" y="147"/>
                </a:cubicBezTo>
                <a:cubicBezTo>
                  <a:pt x="34" y="142"/>
                  <a:pt x="31" y="136"/>
                  <a:pt x="25" y="133"/>
                </a:cubicBezTo>
                <a:cubicBezTo>
                  <a:pt x="16" y="167"/>
                  <a:pt x="19" y="199"/>
                  <a:pt x="26" y="204"/>
                </a:cubicBezTo>
                <a:cubicBezTo>
                  <a:pt x="32" y="192"/>
                  <a:pt x="37" y="181"/>
                  <a:pt x="43" y="169"/>
                </a:cubicBezTo>
                <a:cubicBezTo>
                  <a:pt x="45" y="169"/>
                  <a:pt x="48" y="169"/>
                  <a:pt x="50" y="169"/>
                </a:cubicBezTo>
                <a:cubicBezTo>
                  <a:pt x="56" y="185"/>
                  <a:pt x="61" y="200"/>
                  <a:pt x="67" y="217"/>
                </a:cubicBezTo>
                <a:cubicBezTo>
                  <a:pt x="79" y="196"/>
                  <a:pt x="96" y="178"/>
                  <a:pt x="81" y="151"/>
                </a:cubicBezTo>
                <a:cubicBezTo>
                  <a:pt x="88" y="151"/>
                  <a:pt x="93" y="151"/>
                  <a:pt x="101" y="151"/>
                </a:cubicBezTo>
                <a:cubicBezTo>
                  <a:pt x="87" y="178"/>
                  <a:pt x="103" y="197"/>
                  <a:pt x="118" y="221"/>
                </a:cubicBezTo>
                <a:cubicBezTo>
                  <a:pt x="122" y="204"/>
                  <a:pt x="126" y="190"/>
                  <a:pt x="131" y="171"/>
                </a:cubicBezTo>
                <a:cubicBezTo>
                  <a:pt x="135" y="181"/>
                  <a:pt x="137" y="186"/>
                  <a:pt x="140" y="195"/>
                </a:cubicBezTo>
                <a:cubicBezTo>
                  <a:pt x="142" y="187"/>
                  <a:pt x="144" y="182"/>
                  <a:pt x="146" y="176"/>
                </a:cubicBezTo>
                <a:cubicBezTo>
                  <a:pt x="147" y="176"/>
                  <a:pt x="149" y="176"/>
                  <a:pt x="150" y="175"/>
                </a:cubicBezTo>
                <a:cubicBezTo>
                  <a:pt x="154" y="188"/>
                  <a:pt x="157" y="202"/>
                  <a:pt x="161" y="217"/>
                </a:cubicBezTo>
                <a:cubicBezTo>
                  <a:pt x="188" y="217"/>
                  <a:pt x="215" y="217"/>
                  <a:pt x="243" y="217"/>
                </a:cubicBezTo>
                <a:cubicBezTo>
                  <a:pt x="243" y="227"/>
                  <a:pt x="243" y="235"/>
                  <a:pt x="243" y="242"/>
                </a:cubicBezTo>
                <a:cubicBezTo>
                  <a:pt x="237" y="246"/>
                  <a:pt x="231" y="250"/>
                  <a:pt x="225" y="253"/>
                </a:cubicBezTo>
                <a:cubicBezTo>
                  <a:pt x="227" y="255"/>
                  <a:pt x="228" y="257"/>
                  <a:pt x="229" y="259"/>
                </a:cubicBezTo>
                <a:cubicBezTo>
                  <a:pt x="261" y="246"/>
                  <a:pt x="298" y="241"/>
                  <a:pt x="324" y="208"/>
                </a:cubicBezTo>
                <a:cubicBezTo>
                  <a:pt x="309" y="203"/>
                  <a:pt x="297" y="200"/>
                  <a:pt x="284" y="196"/>
                </a:cubicBezTo>
                <a:cubicBezTo>
                  <a:pt x="284" y="189"/>
                  <a:pt x="284" y="183"/>
                  <a:pt x="284" y="178"/>
                </a:cubicBezTo>
                <a:cubicBezTo>
                  <a:pt x="274" y="173"/>
                  <a:pt x="263" y="170"/>
                  <a:pt x="257" y="163"/>
                </a:cubicBezTo>
                <a:cubicBezTo>
                  <a:pt x="245" y="149"/>
                  <a:pt x="236" y="132"/>
                  <a:pt x="226" y="117"/>
                </a:cubicBezTo>
                <a:cubicBezTo>
                  <a:pt x="228" y="115"/>
                  <a:pt x="230" y="114"/>
                  <a:pt x="232" y="112"/>
                </a:cubicBezTo>
                <a:cubicBezTo>
                  <a:pt x="242" y="122"/>
                  <a:pt x="252" y="131"/>
                  <a:pt x="258" y="1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6308"/>
            <a:ext cx="2006551" cy="888746"/>
          </a:xfrm>
          <a:prstGeom prst="rect">
            <a:avLst/>
          </a:prstGeom>
        </p:spPr>
      </p:pic>
      <p:pic>
        <p:nvPicPr>
          <p:cNvPr id="51" name="Imagen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031" y="196308"/>
            <a:ext cx="2006551" cy="888746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-73510" y="1235450"/>
            <a:ext cx="9217509" cy="1887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13560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05792" y="1358643"/>
            <a:ext cx="4166208" cy="1151291"/>
            <a:chOff x="395536" y="913120"/>
            <a:chExt cx="2376264" cy="1151291"/>
          </a:xfrm>
        </p:grpSpPr>
        <p:sp>
          <p:nvSpPr>
            <p:cNvPr id="7" name="TextBox 6"/>
            <p:cNvSpPr txBox="1"/>
            <p:nvPr/>
          </p:nvSpPr>
          <p:spPr>
            <a:xfrm>
              <a:off x="395536" y="1233414"/>
              <a:ext cx="23762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 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5536" y="913120"/>
              <a:ext cx="23762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274810" y="3927585"/>
            <a:ext cx="1926735" cy="863358"/>
            <a:chOff x="803640" y="3362835"/>
            <a:chExt cx="2059657" cy="863358"/>
          </a:xfrm>
        </p:grpSpPr>
        <p:sp>
          <p:nvSpPr>
            <p:cNvPr id="14" name="TextBox 13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958689" y="3927585"/>
            <a:ext cx="1926735" cy="863358"/>
            <a:chOff x="803640" y="3362835"/>
            <a:chExt cx="2059657" cy="863358"/>
          </a:xfrm>
        </p:grpSpPr>
        <p:sp>
          <p:nvSpPr>
            <p:cNvPr id="17" name="TextBox 16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616342" y="3927585"/>
            <a:ext cx="1926735" cy="863358"/>
            <a:chOff x="803640" y="3362835"/>
            <a:chExt cx="2059657" cy="863358"/>
          </a:xfrm>
        </p:grpSpPr>
        <p:sp>
          <p:nvSpPr>
            <p:cNvPr id="20" name="TextBox 19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" name="그림 개체 틀 4">
            <a:extLst>
              <a:ext uri="{FF2B5EF4-FFF2-40B4-BE49-F238E27FC236}">
                <a16:creationId xmlns:a16="http://schemas.microsoft.com/office/drawing/2014/main" xmlns="" id="{232FD12E-DA7D-4E44-A3CF-6666EC8089FC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5406065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96078780"/>
              </p:ext>
            </p:extLst>
          </p:nvPr>
        </p:nvGraphicFramePr>
        <p:xfrm>
          <a:off x="1504231" y="1203598"/>
          <a:ext cx="6096000" cy="2104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0" name="Chart 16">
            <a:extLst>
              <a:ext uri="{FF2B5EF4-FFF2-40B4-BE49-F238E27FC236}">
                <a16:creationId xmlns:a16="http://schemas.microsoft.com/office/drawing/2014/main" xmlns="" id="{788504F5-EFDB-4F39-9AE3-33C6D6848B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9894508"/>
              </p:ext>
            </p:extLst>
          </p:nvPr>
        </p:nvGraphicFramePr>
        <p:xfrm>
          <a:off x="5833823" y="3551287"/>
          <a:ext cx="2520280" cy="491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Round Same Side Corner Rectangle 8"/>
          <p:cNvSpPr/>
          <p:nvPr/>
        </p:nvSpPr>
        <p:spPr>
          <a:xfrm>
            <a:off x="3711724" y="1649639"/>
            <a:ext cx="575459" cy="151561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ound Same Side Corner Rectangle 20"/>
          <p:cNvSpPr/>
          <p:nvPr/>
        </p:nvSpPr>
        <p:spPr>
          <a:xfrm rot="10800000">
            <a:off x="4763641" y="1635646"/>
            <a:ext cx="717050" cy="1529609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626918" y="2171956"/>
            <a:ext cx="2000866" cy="1048024"/>
            <a:chOff x="803640" y="3362835"/>
            <a:chExt cx="2059657" cy="1048024"/>
          </a:xfrm>
        </p:grpSpPr>
        <p:sp>
          <p:nvSpPr>
            <p:cNvPr id="9" name="TextBox 8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387558" y="2171956"/>
            <a:ext cx="2000866" cy="1048024"/>
            <a:chOff x="803640" y="3362835"/>
            <a:chExt cx="2059657" cy="1048024"/>
          </a:xfrm>
        </p:grpSpPr>
        <p:sp>
          <p:nvSpPr>
            <p:cNvPr id="12" name="TextBox 11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26190" y="1421363"/>
            <a:ext cx="2001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Modern  PowerPoint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87558" y="1419622"/>
            <a:ext cx="2001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Modern  PowerPoint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4185829099"/>
              </p:ext>
            </p:extLst>
          </p:nvPr>
        </p:nvGraphicFramePr>
        <p:xfrm>
          <a:off x="1835696" y="3551287"/>
          <a:ext cx="2520280" cy="491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1835696" y="3911327"/>
            <a:ext cx="2592288" cy="863358"/>
            <a:chOff x="803640" y="3362835"/>
            <a:chExt cx="2059657" cy="863358"/>
          </a:xfrm>
        </p:grpSpPr>
        <p:sp>
          <p:nvSpPr>
            <p:cNvPr id="19" name="TextBox 18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6" name="Oval 15"/>
          <p:cNvSpPr/>
          <p:nvPr/>
        </p:nvSpPr>
        <p:spPr>
          <a:xfrm>
            <a:off x="626190" y="3689059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4" name="Group 23"/>
          <p:cNvGrpSpPr/>
          <p:nvPr/>
        </p:nvGrpSpPr>
        <p:grpSpPr>
          <a:xfrm>
            <a:off x="5833823" y="3911327"/>
            <a:ext cx="2592288" cy="863358"/>
            <a:chOff x="803640" y="3362835"/>
            <a:chExt cx="2059657" cy="863358"/>
          </a:xfrm>
        </p:grpSpPr>
        <p:sp>
          <p:nvSpPr>
            <p:cNvPr id="25" name="TextBox 24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7" name="Oval 26"/>
          <p:cNvSpPr/>
          <p:nvPr/>
        </p:nvSpPr>
        <p:spPr>
          <a:xfrm>
            <a:off x="4624317" y="3689059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Oval 7"/>
          <p:cNvSpPr/>
          <p:nvPr/>
        </p:nvSpPr>
        <p:spPr>
          <a:xfrm>
            <a:off x="4878480" y="3943222"/>
            <a:ext cx="406074" cy="40607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" name="Teardrop 9"/>
          <p:cNvSpPr/>
          <p:nvPr/>
        </p:nvSpPr>
        <p:spPr>
          <a:xfrm rot="18900000">
            <a:off x="866412" y="3943168"/>
            <a:ext cx="433956" cy="370370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10183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bg1"/>
                </a:solidFill>
              </a:rPr>
              <a:t>PowerPoint  Presentation</a:t>
            </a:r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95536" y="1096354"/>
            <a:ext cx="2376264" cy="1705289"/>
            <a:chOff x="395536" y="913120"/>
            <a:chExt cx="2376264" cy="1705289"/>
          </a:xfrm>
        </p:grpSpPr>
        <p:sp>
          <p:nvSpPr>
            <p:cNvPr id="6" name="TextBox 5"/>
            <p:cNvSpPr txBox="1"/>
            <p:nvPr/>
          </p:nvSpPr>
          <p:spPr>
            <a:xfrm>
              <a:off x="395536" y="1233414"/>
              <a:ext cx="237626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95536" y="913120"/>
              <a:ext cx="23762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94169" y="3246856"/>
            <a:ext cx="2376264" cy="1705289"/>
            <a:chOff x="395536" y="913120"/>
            <a:chExt cx="2376264" cy="1705289"/>
          </a:xfrm>
        </p:grpSpPr>
        <p:sp>
          <p:nvSpPr>
            <p:cNvPr id="10" name="TextBox 9"/>
            <p:cNvSpPr txBox="1"/>
            <p:nvPr/>
          </p:nvSpPr>
          <p:spPr>
            <a:xfrm>
              <a:off x="395536" y="1233414"/>
              <a:ext cx="237626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5536" y="913120"/>
              <a:ext cx="23762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" name="그림 개체 틀 3">
            <a:extLst>
              <a:ext uri="{FF2B5EF4-FFF2-40B4-BE49-F238E27FC236}">
                <a16:creationId xmlns:a16="http://schemas.microsoft.com/office/drawing/2014/main" xmlns="" id="{8040AFA3-326D-4FD0-A1C3-D29EBB39E0FE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12" name="그림 개체 틀 11">
            <a:extLst>
              <a:ext uri="{FF2B5EF4-FFF2-40B4-BE49-F238E27FC236}">
                <a16:creationId xmlns:a16="http://schemas.microsoft.com/office/drawing/2014/main" xmlns="" id="{668E362E-8C04-4843-A2FB-E16843270B5E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956785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325" y="51470"/>
            <a:ext cx="7454099" cy="4913564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36512" y="2355726"/>
            <a:ext cx="9144000" cy="576064"/>
          </a:xfrm>
        </p:spPr>
        <p:txBody>
          <a:bodyPr>
            <a:noAutofit/>
          </a:bodyPr>
          <a:lstStyle/>
          <a:p>
            <a:r>
              <a:rPr lang="en-US" altLang="ko-KR" sz="4000" b="1" dirty="0"/>
              <a:t>Section Break</a:t>
            </a:r>
            <a:endParaRPr lang="ko-KR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5940152" y="1419622"/>
            <a:ext cx="3066782" cy="3600400"/>
          </a:xfrm>
          <a:prstGeom prst="rect">
            <a:avLst/>
          </a:prstGeom>
          <a:solidFill>
            <a:schemeClr val="accent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/>
              <a:t>Columns Layout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07504" y="1231094"/>
            <a:ext cx="9144000" cy="287337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5530" y="1539382"/>
            <a:ext cx="2421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5530" y="2054334"/>
            <a:ext cx="24217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200" dirty="0">
              <a:solidFill>
                <a:schemeClr val="accent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54587" y="1539382"/>
            <a:ext cx="2421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4587" y="2054334"/>
            <a:ext cx="24217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200" dirty="0">
              <a:solidFill>
                <a:schemeClr val="accent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95530" y="1932223"/>
            <a:ext cx="241200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Rectangle 15"/>
          <p:cNvSpPr/>
          <p:nvPr/>
        </p:nvSpPr>
        <p:spPr>
          <a:xfrm>
            <a:off x="3354587" y="1932223"/>
            <a:ext cx="241200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3523" y="2279490"/>
            <a:ext cx="2778750" cy="24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89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0" y="267541"/>
            <a:ext cx="9144000" cy="576064"/>
          </a:xfrm>
        </p:spPr>
        <p:txBody>
          <a:bodyPr>
            <a:normAutofit lnSpcReduction="10000"/>
          </a:bodyPr>
          <a:lstStyle/>
          <a:p>
            <a:r>
              <a:rPr lang="en-US" altLang="ko-KR" dirty="0">
                <a:solidFill>
                  <a:srgbClr val="117A9A"/>
                </a:solidFill>
              </a:rPr>
              <a:t>Our Columns Layout</a:t>
            </a:r>
            <a:endParaRPr lang="ko-KR" altLang="en-US" dirty="0">
              <a:solidFill>
                <a:srgbClr val="117A9A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584944" y="1047825"/>
            <a:ext cx="9144000" cy="287337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altLang="ko-KR" dirty="0">
                <a:solidFill>
                  <a:srgbClr val="117A9A"/>
                </a:solidFill>
              </a:rPr>
              <a:t>Insert the title of your subtitle Here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5529" y="1539382"/>
            <a:ext cx="3635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5529" y="2054334"/>
            <a:ext cx="36352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200" dirty="0">
              <a:solidFill>
                <a:schemeClr val="accent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You can simply impress your audience and add a unique zing and appeal to your Presentations. Easy to change colors, photos and Text. I hope and I believe that this Template will your Time, Money and Reputation.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25158" y="1539382"/>
            <a:ext cx="3635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25158" y="2054334"/>
            <a:ext cx="36352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200" dirty="0">
              <a:solidFill>
                <a:schemeClr val="accent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You can simply impress your audience and add a unique zing and appeal to your Presentations. Easy to change colors, photos and Text. I hope and I believe that this Template will your Time, Money and Reputation. </a:t>
            </a:r>
          </a:p>
        </p:txBody>
      </p:sp>
      <p:sp>
        <p:nvSpPr>
          <p:cNvPr id="8" name="Rectangle 7"/>
          <p:cNvSpPr/>
          <p:nvPr/>
        </p:nvSpPr>
        <p:spPr>
          <a:xfrm>
            <a:off x="595530" y="1932223"/>
            <a:ext cx="352800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8"/>
          <p:cNvSpPr/>
          <p:nvPr/>
        </p:nvSpPr>
        <p:spPr>
          <a:xfrm>
            <a:off x="4825159" y="1932223"/>
            <a:ext cx="352800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8351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27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339502"/>
            <a:ext cx="9144000" cy="57467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ko-KR" sz="6000" dirty="0">
                <a:solidFill>
                  <a:schemeClr val="bg1"/>
                </a:solidFill>
              </a:rPr>
              <a:t>Thank you</a:t>
            </a:r>
            <a:endParaRPr lang="ko-KR" altLang="en-US" sz="6000" dirty="0">
              <a:solidFill>
                <a:schemeClr val="bg1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6405"/>
            <a:ext cx="9170126" cy="35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1"/>
          </p:nvPr>
        </p:nvSpPr>
        <p:spPr>
          <a:xfrm>
            <a:off x="0" y="2427734"/>
            <a:ext cx="9144000" cy="288032"/>
          </a:xfrm>
        </p:spPr>
        <p:txBody>
          <a:bodyPr/>
          <a:lstStyle/>
          <a:p>
            <a:r>
              <a:rPr lang="es-PE" sz="2400" dirty="0"/>
              <a:t>https://www.plantillaspower-point.com</a:t>
            </a:r>
          </a:p>
        </p:txBody>
      </p:sp>
    </p:spTree>
    <p:extLst>
      <p:ext uri="{BB962C8B-B14F-4D97-AF65-F5344CB8AC3E}">
        <p14:creationId xmlns:p14="http://schemas.microsoft.com/office/powerpoint/2010/main" val="29702666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D3EC52A6-680B-4069-A0C9-93FC338DDB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/>
              <a:t>Fully </a:t>
            </a:r>
            <a:r>
              <a:rPr lang="en-US" altLang="ko-KR" dirty="0" smtClean="0"/>
              <a:t>Editable</a:t>
            </a:r>
            <a:endParaRPr lang="en-US" altLang="ko-KR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2427734"/>
            <a:ext cx="2778750" cy="244125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193959"/>
            <a:ext cx="4318184" cy="16750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2197" y="1423343"/>
            <a:ext cx="2027958" cy="200878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508" y="1185210"/>
            <a:ext cx="3875741" cy="172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1898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D3EC52A6-680B-4069-A0C9-93FC338DDB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/>
              <a:t>Fully </a:t>
            </a:r>
            <a:r>
              <a:rPr lang="en-US" altLang="ko-KR" dirty="0" smtClean="0"/>
              <a:t>Editable</a:t>
            </a:r>
            <a:endParaRPr lang="en-US" altLang="ko-KR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347614"/>
            <a:ext cx="1944635" cy="20204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579862"/>
            <a:ext cx="2534017" cy="13136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0272" y="3111180"/>
            <a:ext cx="2461529" cy="178235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6304" y="1502076"/>
            <a:ext cx="1271884" cy="186593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2255" y="1690000"/>
            <a:ext cx="1302628" cy="308004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0312" y="1690000"/>
            <a:ext cx="1053880" cy="103636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34568" y="3627830"/>
            <a:ext cx="1270805" cy="126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9387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D3EC52A6-680B-4069-A0C9-93FC338DDB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Shapes</a:t>
            </a:r>
          </a:p>
        </p:txBody>
      </p:sp>
      <p:grpSp>
        <p:nvGrpSpPr>
          <p:cNvPr id="5" name="Group 90">
            <a:extLst>
              <a:ext uri="{FF2B5EF4-FFF2-40B4-BE49-F238E27FC236}">
                <a16:creationId xmlns:a16="http://schemas.microsoft.com/office/drawing/2014/main" xmlns="" id="{699245BA-207D-4CBD-BE81-5DFCAC27A005}"/>
              </a:ext>
            </a:extLst>
          </p:cNvPr>
          <p:cNvGrpSpPr/>
          <p:nvPr/>
        </p:nvGrpSpPr>
        <p:grpSpPr>
          <a:xfrm>
            <a:off x="242646" y="3939902"/>
            <a:ext cx="4816999" cy="935480"/>
            <a:chOff x="683515" y="1568205"/>
            <a:chExt cx="7786497" cy="1512168"/>
          </a:xfrm>
        </p:grpSpPr>
        <p:grpSp>
          <p:nvGrpSpPr>
            <p:cNvPr id="6" name="Group 81">
              <a:extLst>
                <a:ext uri="{FF2B5EF4-FFF2-40B4-BE49-F238E27FC236}">
                  <a16:creationId xmlns:a16="http://schemas.microsoft.com/office/drawing/2014/main" xmlns="" id="{A9DDB1B3-8B9D-41CD-BD05-9B0C9806F26E}"/>
                </a:ext>
              </a:extLst>
            </p:cNvPr>
            <p:cNvGrpSpPr/>
            <p:nvPr/>
          </p:nvGrpSpPr>
          <p:grpSpPr>
            <a:xfrm>
              <a:off x="683515" y="1736078"/>
              <a:ext cx="2578796" cy="1176422"/>
              <a:chOff x="683515" y="1736078"/>
              <a:chExt cx="2578796" cy="1176422"/>
            </a:xfrm>
          </p:grpSpPr>
          <p:grpSp>
            <p:nvGrpSpPr>
              <p:cNvPr id="23" name="Group 79">
                <a:extLst>
                  <a:ext uri="{FF2B5EF4-FFF2-40B4-BE49-F238E27FC236}">
                    <a16:creationId xmlns:a16="http://schemas.microsoft.com/office/drawing/2014/main" xmlns="" id="{B7DF25E9-7639-4961-B55C-89D0AC925E43}"/>
                  </a:ext>
                </a:extLst>
              </p:cNvPr>
              <p:cNvGrpSpPr/>
              <p:nvPr/>
            </p:nvGrpSpPr>
            <p:grpSpPr>
              <a:xfrm>
                <a:off x="996254" y="1857649"/>
                <a:ext cx="1953318" cy="933281"/>
                <a:chOff x="1039057" y="1888246"/>
                <a:chExt cx="1953318" cy="933281"/>
              </a:xfrm>
              <a:solidFill>
                <a:srgbClr val="027696"/>
              </a:solidFill>
            </p:grpSpPr>
            <p:sp>
              <p:nvSpPr>
                <p:cNvPr id="25" name="Rounded Rectangle 67">
                  <a:extLst>
                    <a:ext uri="{FF2B5EF4-FFF2-40B4-BE49-F238E27FC236}">
                      <a16:creationId xmlns:a16="http://schemas.microsoft.com/office/drawing/2014/main" xmlns="" id="{8FF3B053-5143-49E4-91C1-A4896A4DF6E7}"/>
                    </a:ext>
                  </a:extLst>
                </p:cNvPr>
                <p:cNvSpPr/>
                <p:nvPr/>
              </p:nvSpPr>
              <p:spPr>
                <a:xfrm>
                  <a:off x="1464022" y="1966019"/>
                  <a:ext cx="148567" cy="777734"/>
                </a:xfrm>
                <a:prstGeom prst="roundRect">
                  <a:avLst>
                    <a:gd name="adj" fmla="val 44877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6" name="Rounded Rectangle 68">
                  <a:extLst>
                    <a:ext uri="{FF2B5EF4-FFF2-40B4-BE49-F238E27FC236}">
                      <a16:creationId xmlns:a16="http://schemas.microsoft.com/office/drawing/2014/main" xmlns="" id="{63354261-2053-425F-95E3-070CD30ACC61}"/>
                    </a:ext>
                  </a:extLst>
                </p:cNvPr>
                <p:cNvSpPr/>
                <p:nvPr/>
              </p:nvSpPr>
              <p:spPr>
                <a:xfrm>
                  <a:off x="1942517" y="1888246"/>
                  <a:ext cx="148567" cy="93328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7" name="Rounded Rectangle 69">
                  <a:extLst>
                    <a:ext uri="{FF2B5EF4-FFF2-40B4-BE49-F238E27FC236}">
                      <a16:creationId xmlns:a16="http://schemas.microsoft.com/office/drawing/2014/main" xmlns="" id="{F40D3467-8E03-4C24-8122-4F38E92C811B}"/>
                    </a:ext>
                  </a:extLst>
                </p:cNvPr>
                <p:cNvSpPr/>
                <p:nvPr/>
              </p:nvSpPr>
              <p:spPr>
                <a:xfrm>
                  <a:off x="2421011" y="1966019"/>
                  <a:ext cx="148567" cy="7777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8" name="Rounded Rectangle 70">
                  <a:extLst>
                    <a:ext uri="{FF2B5EF4-FFF2-40B4-BE49-F238E27FC236}">
                      <a16:creationId xmlns:a16="http://schemas.microsoft.com/office/drawing/2014/main" xmlns="" id="{463691FA-1D84-4327-BD54-A22E82A5F82C}"/>
                    </a:ext>
                  </a:extLst>
                </p:cNvPr>
                <p:cNvSpPr/>
                <p:nvPr/>
              </p:nvSpPr>
              <p:spPr>
                <a:xfrm>
                  <a:off x="2843808" y="2185242"/>
                  <a:ext cx="148567" cy="33928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9" name="Rounded Rectangle 71">
                  <a:extLst>
                    <a:ext uri="{FF2B5EF4-FFF2-40B4-BE49-F238E27FC236}">
                      <a16:creationId xmlns:a16="http://schemas.microsoft.com/office/drawing/2014/main" xmlns="" id="{58F49949-254E-4010-A8D5-18246273E41F}"/>
                    </a:ext>
                  </a:extLst>
                </p:cNvPr>
                <p:cNvSpPr/>
                <p:nvPr/>
              </p:nvSpPr>
              <p:spPr>
                <a:xfrm>
                  <a:off x="1039057" y="2153805"/>
                  <a:ext cx="148567" cy="40216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4" name="Diamond 3">
                <a:extLst>
                  <a:ext uri="{FF2B5EF4-FFF2-40B4-BE49-F238E27FC236}">
                    <a16:creationId xmlns:a16="http://schemas.microsoft.com/office/drawing/2014/main" xmlns="" id="{1D29E43E-2C56-47F4-801D-B693DD068192}"/>
                  </a:ext>
                </a:extLst>
              </p:cNvPr>
              <p:cNvSpPr/>
              <p:nvPr/>
            </p:nvSpPr>
            <p:spPr>
              <a:xfrm>
                <a:off x="683515" y="1736078"/>
                <a:ext cx="2578796" cy="1176422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7" name="Group 88">
              <a:extLst>
                <a:ext uri="{FF2B5EF4-FFF2-40B4-BE49-F238E27FC236}">
                  <a16:creationId xmlns:a16="http://schemas.microsoft.com/office/drawing/2014/main" xmlns="" id="{4908D311-2E12-4312-8A5C-A909393E617C}"/>
                </a:ext>
              </a:extLst>
            </p:cNvPr>
            <p:cNvGrpSpPr/>
            <p:nvPr/>
          </p:nvGrpSpPr>
          <p:grpSpPr>
            <a:xfrm>
              <a:off x="3313479" y="1568205"/>
              <a:ext cx="2578796" cy="1512168"/>
              <a:chOff x="3313479" y="1568205"/>
              <a:chExt cx="2578796" cy="1512168"/>
            </a:xfrm>
          </p:grpSpPr>
          <p:grpSp>
            <p:nvGrpSpPr>
              <p:cNvPr id="16" name="Group 80">
                <a:extLst>
                  <a:ext uri="{FF2B5EF4-FFF2-40B4-BE49-F238E27FC236}">
                    <a16:creationId xmlns:a16="http://schemas.microsoft.com/office/drawing/2014/main" xmlns="" id="{CC41DB5C-496F-48BD-AF37-7DF917CAED50}"/>
                  </a:ext>
                </a:extLst>
              </p:cNvPr>
              <p:cNvGrpSpPr/>
              <p:nvPr/>
            </p:nvGrpSpPr>
            <p:grpSpPr>
              <a:xfrm>
                <a:off x="3571605" y="1725582"/>
                <a:ext cx="2062545" cy="1197414"/>
                <a:chOff x="3559987" y="1758186"/>
                <a:chExt cx="2062545" cy="1197414"/>
              </a:xfrm>
              <a:solidFill>
                <a:srgbClr val="027696"/>
              </a:solidFill>
            </p:grpSpPr>
            <p:sp>
              <p:nvSpPr>
                <p:cNvPr id="18" name="Rounded Rectangle 60">
                  <a:extLst>
                    <a:ext uri="{FF2B5EF4-FFF2-40B4-BE49-F238E27FC236}">
                      <a16:creationId xmlns:a16="http://schemas.microsoft.com/office/drawing/2014/main" xmlns="" id="{70D9AA1C-0A80-49DC-A6D5-C4EC16676DCF}"/>
                    </a:ext>
                  </a:extLst>
                </p:cNvPr>
                <p:cNvSpPr/>
                <p:nvPr/>
              </p:nvSpPr>
              <p:spPr>
                <a:xfrm>
                  <a:off x="4038481" y="1851734"/>
                  <a:ext cx="148567" cy="101031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" name="Rounded Rectangle 61">
                  <a:extLst>
                    <a:ext uri="{FF2B5EF4-FFF2-40B4-BE49-F238E27FC236}">
                      <a16:creationId xmlns:a16="http://schemas.microsoft.com/office/drawing/2014/main" xmlns="" id="{C8643C83-2A61-439B-B001-F07B1CEB841B}"/>
                    </a:ext>
                  </a:extLst>
                </p:cNvPr>
                <p:cNvSpPr/>
                <p:nvPr/>
              </p:nvSpPr>
              <p:spPr>
                <a:xfrm>
                  <a:off x="4516976" y="1758186"/>
                  <a:ext cx="148567" cy="119741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" name="Rounded Rectangle 62">
                  <a:extLst>
                    <a:ext uri="{FF2B5EF4-FFF2-40B4-BE49-F238E27FC236}">
                      <a16:creationId xmlns:a16="http://schemas.microsoft.com/office/drawing/2014/main" xmlns="" id="{159E00B6-B652-4B44-A57C-2D1857386C7C}"/>
                    </a:ext>
                  </a:extLst>
                </p:cNvPr>
                <p:cNvSpPr/>
                <p:nvPr/>
              </p:nvSpPr>
              <p:spPr>
                <a:xfrm>
                  <a:off x="4995470" y="1814315"/>
                  <a:ext cx="148567" cy="10851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" name="Rounded Rectangle 63">
                  <a:extLst>
                    <a:ext uri="{FF2B5EF4-FFF2-40B4-BE49-F238E27FC236}">
                      <a16:creationId xmlns:a16="http://schemas.microsoft.com/office/drawing/2014/main" xmlns="" id="{C1FF4BF9-33FD-48B1-81EE-AF33611BBCD6}"/>
                    </a:ext>
                  </a:extLst>
                </p:cNvPr>
                <p:cNvSpPr/>
                <p:nvPr/>
              </p:nvSpPr>
              <p:spPr>
                <a:xfrm>
                  <a:off x="5473965" y="2132934"/>
                  <a:ext cx="148567" cy="44791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" name="Rounded Rectangle 64">
                  <a:extLst>
                    <a:ext uri="{FF2B5EF4-FFF2-40B4-BE49-F238E27FC236}">
                      <a16:creationId xmlns:a16="http://schemas.microsoft.com/office/drawing/2014/main" xmlns="" id="{69D6D601-6A69-43BA-9C3B-75F4E60167DE}"/>
                    </a:ext>
                  </a:extLst>
                </p:cNvPr>
                <p:cNvSpPr/>
                <p:nvPr/>
              </p:nvSpPr>
              <p:spPr>
                <a:xfrm>
                  <a:off x="3559987" y="2132934"/>
                  <a:ext cx="148567" cy="44791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7" name="Diamond 3">
                <a:extLst>
                  <a:ext uri="{FF2B5EF4-FFF2-40B4-BE49-F238E27FC236}">
                    <a16:creationId xmlns:a16="http://schemas.microsoft.com/office/drawing/2014/main" xmlns="" id="{39B37F9C-52B6-4CDE-8CF8-77A3F5B30758}"/>
                  </a:ext>
                </a:extLst>
              </p:cNvPr>
              <p:cNvSpPr/>
              <p:nvPr/>
            </p:nvSpPr>
            <p:spPr>
              <a:xfrm>
                <a:off x="3313479" y="1568205"/>
                <a:ext cx="2578796" cy="1512168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8" name="Group 89">
              <a:extLst>
                <a:ext uri="{FF2B5EF4-FFF2-40B4-BE49-F238E27FC236}">
                  <a16:creationId xmlns:a16="http://schemas.microsoft.com/office/drawing/2014/main" xmlns="" id="{090C67D3-D7E8-4127-86A8-C3844857BC3C}"/>
                </a:ext>
              </a:extLst>
            </p:cNvPr>
            <p:cNvGrpSpPr/>
            <p:nvPr/>
          </p:nvGrpSpPr>
          <p:grpSpPr>
            <a:xfrm>
              <a:off x="5891216" y="1736078"/>
              <a:ext cx="2578796" cy="1176422"/>
              <a:chOff x="5891216" y="1736078"/>
              <a:chExt cx="2578796" cy="1176422"/>
            </a:xfrm>
          </p:grpSpPr>
          <p:sp>
            <p:nvSpPr>
              <p:cNvPr id="9" name="Diamond 3">
                <a:extLst>
                  <a:ext uri="{FF2B5EF4-FFF2-40B4-BE49-F238E27FC236}">
                    <a16:creationId xmlns:a16="http://schemas.microsoft.com/office/drawing/2014/main" xmlns="" id="{553255C5-29A5-4A9C-A268-5B9A44B05B54}"/>
                  </a:ext>
                </a:extLst>
              </p:cNvPr>
              <p:cNvSpPr/>
              <p:nvPr/>
            </p:nvSpPr>
            <p:spPr>
              <a:xfrm>
                <a:off x="5891216" y="1736078"/>
                <a:ext cx="2578796" cy="1176422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0" name="Group 82">
                <a:extLst>
                  <a:ext uri="{FF2B5EF4-FFF2-40B4-BE49-F238E27FC236}">
                    <a16:creationId xmlns:a16="http://schemas.microsoft.com/office/drawing/2014/main" xmlns="" id="{B20682D1-3825-4944-9500-3FDE39CBAD59}"/>
                  </a:ext>
                </a:extLst>
              </p:cNvPr>
              <p:cNvGrpSpPr/>
              <p:nvPr/>
            </p:nvGrpSpPr>
            <p:grpSpPr>
              <a:xfrm>
                <a:off x="6203955" y="1857649"/>
                <a:ext cx="1953318" cy="933281"/>
                <a:chOff x="1039057" y="1888246"/>
                <a:chExt cx="1953318" cy="933281"/>
              </a:xfrm>
              <a:solidFill>
                <a:srgbClr val="027696"/>
              </a:solidFill>
            </p:grpSpPr>
            <p:sp>
              <p:nvSpPr>
                <p:cNvPr id="11" name="Rounded Rectangle 83">
                  <a:extLst>
                    <a:ext uri="{FF2B5EF4-FFF2-40B4-BE49-F238E27FC236}">
                      <a16:creationId xmlns:a16="http://schemas.microsoft.com/office/drawing/2014/main" xmlns="" id="{9226B3D6-C6CB-4F98-A9FE-29582B92E735}"/>
                    </a:ext>
                  </a:extLst>
                </p:cNvPr>
                <p:cNvSpPr/>
                <p:nvPr/>
              </p:nvSpPr>
              <p:spPr>
                <a:xfrm>
                  <a:off x="1464022" y="1966019"/>
                  <a:ext cx="148567" cy="777734"/>
                </a:xfrm>
                <a:prstGeom prst="roundRect">
                  <a:avLst>
                    <a:gd name="adj" fmla="val 44877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" name="Rounded Rectangle 84">
                  <a:extLst>
                    <a:ext uri="{FF2B5EF4-FFF2-40B4-BE49-F238E27FC236}">
                      <a16:creationId xmlns:a16="http://schemas.microsoft.com/office/drawing/2014/main" xmlns="" id="{2166320D-15AE-4204-9708-2BD7B7899BF8}"/>
                    </a:ext>
                  </a:extLst>
                </p:cNvPr>
                <p:cNvSpPr/>
                <p:nvPr/>
              </p:nvSpPr>
              <p:spPr>
                <a:xfrm>
                  <a:off x="1942517" y="1888246"/>
                  <a:ext cx="148567" cy="93328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" name="Rounded Rectangle 85">
                  <a:extLst>
                    <a:ext uri="{FF2B5EF4-FFF2-40B4-BE49-F238E27FC236}">
                      <a16:creationId xmlns:a16="http://schemas.microsoft.com/office/drawing/2014/main" xmlns="" id="{6F404AE5-15BB-42E6-B62D-69F5C9C987C5}"/>
                    </a:ext>
                  </a:extLst>
                </p:cNvPr>
                <p:cNvSpPr/>
                <p:nvPr/>
              </p:nvSpPr>
              <p:spPr>
                <a:xfrm>
                  <a:off x="2421011" y="1966019"/>
                  <a:ext cx="148567" cy="7777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" name="Rounded Rectangle 86">
                  <a:extLst>
                    <a:ext uri="{FF2B5EF4-FFF2-40B4-BE49-F238E27FC236}">
                      <a16:creationId xmlns:a16="http://schemas.microsoft.com/office/drawing/2014/main" xmlns="" id="{DF8FE559-F5CD-4CF7-AFCE-655F13A68157}"/>
                    </a:ext>
                  </a:extLst>
                </p:cNvPr>
                <p:cNvSpPr/>
                <p:nvPr/>
              </p:nvSpPr>
              <p:spPr>
                <a:xfrm>
                  <a:off x="2843808" y="2185242"/>
                  <a:ext cx="148567" cy="33928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" name="Rounded Rectangle 87">
                  <a:extLst>
                    <a:ext uri="{FF2B5EF4-FFF2-40B4-BE49-F238E27FC236}">
                      <a16:creationId xmlns:a16="http://schemas.microsoft.com/office/drawing/2014/main" xmlns="" id="{816F52CE-62B0-4729-8787-73AB54545E7C}"/>
                    </a:ext>
                  </a:extLst>
                </p:cNvPr>
                <p:cNvSpPr/>
                <p:nvPr/>
              </p:nvSpPr>
              <p:spPr>
                <a:xfrm>
                  <a:off x="1039057" y="2153805"/>
                  <a:ext cx="148567" cy="40216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</p:grpSp>
      </p:grpSp>
      <p:grpSp>
        <p:nvGrpSpPr>
          <p:cNvPr id="30" name="Group 24">
            <a:extLst>
              <a:ext uri="{FF2B5EF4-FFF2-40B4-BE49-F238E27FC236}">
                <a16:creationId xmlns:a16="http://schemas.microsoft.com/office/drawing/2014/main" xmlns="" id="{1F5D90E9-EE20-4EBD-BFDF-1F0EDD8B80E4}"/>
              </a:ext>
            </a:extLst>
          </p:cNvPr>
          <p:cNvGrpSpPr/>
          <p:nvPr/>
        </p:nvGrpSpPr>
        <p:grpSpPr>
          <a:xfrm>
            <a:off x="7035227" y="550518"/>
            <a:ext cx="1170644" cy="4407744"/>
            <a:chOff x="4063105" y="1059582"/>
            <a:chExt cx="1017789" cy="3832210"/>
          </a:xfrm>
        </p:grpSpPr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xmlns="" id="{E5337A6A-1D7A-4BC7-BF63-607EC442CDBA}"/>
                </a:ext>
              </a:extLst>
            </p:cNvPr>
            <p:cNvSpPr/>
            <p:nvPr/>
          </p:nvSpPr>
          <p:spPr>
            <a:xfrm rot="5400000">
              <a:off x="2910342" y="2721239"/>
              <a:ext cx="3832210" cy="508895"/>
            </a:xfrm>
            <a:custGeom>
              <a:avLst/>
              <a:gdLst>
                <a:gd name="connsiteX0" fmla="*/ 0 w 7679838"/>
                <a:gd name="connsiteY0" fmla="*/ 1026597 h 1026597"/>
                <a:gd name="connsiteX1" fmla="*/ 207563 w 7679838"/>
                <a:gd name="connsiteY1" fmla="*/ 706837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29334 w 7679838"/>
                <a:gd name="connsiteY1" fmla="*/ 687786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29334 w 7679838"/>
                <a:gd name="connsiteY1" fmla="*/ 687786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141 w 7679979"/>
                <a:gd name="connsiteY0" fmla="*/ 1026597 h 1026597"/>
                <a:gd name="connsiteX1" fmla="*/ 229475 w 7679979"/>
                <a:gd name="connsiteY1" fmla="*/ 687786 h 1026597"/>
                <a:gd name="connsiteX2" fmla="*/ 561123 w 7679979"/>
                <a:gd name="connsiteY2" fmla="*/ 684398 h 1026597"/>
                <a:gd name="connsiteX3" fmla="*/ 628440 w 7679979"/>
                <a:gd name="connsiteY3" fmla="*/ 661959 h 1026597"/>
                <a:gd name="connsiteX4" fmla="*/ 1015518 w 7679979"/>
                <a:gd name="connsiteY4" fmla="*/ 830253 h 1026597"/>
                <a:gd name="connsiteX5" fmla="*/ 1166983 w 7679979"/>
                <a:gd name="connsiteY5" fmla="*/ 746106 h 1026597"/>
                <a:gd name="connsiteX6" fmla="*/ 1363326 w 7679979"/>
                <a:gd name="connsiteY6" fmla="*/ 218783 h 1026597"/>
                <a:gd name="connsiteX7" fmla="*/ 2861147 w 7679979"/>
                <a:gd name="connsiteY7" fmla="*/ 22440 h 1026597"/>
                <a:gd name="connsiteX8" fmla="*/ 4291650 w 7679979"/>
                <a:gd name="connsiteY8" fmla="*/ 0 h 1026597"/>
                <a:gd name="connsiteX9" fmla="*/ 4549702 w 7679979"/>
                <a:gd name="connsiteY9" fmla="*/ 319760 h 1026597"/>
                <a:gd name="connsiteX10" fmla="*/ 4353358 w 7679979"/>
                <a:gd name="connsiteY10" fmla="*/ 274881 h 1026597"/>
                <a:gd name="connsiteX11" fmla="*/ 4224332 w 7679979"/>
                <a:gd name="connsiteY11" fmla="*/ 117807 h 1026597"/>
                <a:gd name="connsiteX12" fmla="*/ 4179454 w 7679979"/>
                <a:gd name="connsiteY12" fmla="*/ 201954 h 1026597"/>
                <a:gd name="connsiteX13" fmla="*/ 4263601 w 7679979"/>
                <a:gd name="connsiteY13" fmla="*/ 269272 h 1026597"/>
                <a:gd name="connsiteX14" fmla="*/ 3966281 w 7679979"/>
                <a:gd name="connsiteY14" fmla="*/ 286101 h 1026597"/>
                <a:gd name="connsiteX15" fmla="*/ 3837255 w 7679979"/>
                <a:gd name="connsiteY15" fmla="*/ 207564 h 1026597"/>
                <a:gd name="connsiteX16" fmla="*/ 3225785 w 7679979"/>
                <a:gd name="connsiteY16" fmla="*/ 359029 h 1026597"/>
                <a:gd name="connsiteX17" fmla="*/ 2715292 w 7679979"/>
                <a:gd name="connsiteY17" fmla="*/ 336589 h 1026597"/>
                <a:gd name="connsiteX18" fmla="*/ 2513338 w 7679979"/>
                <a:gd name="connsiteY18" fmla="*/ 392688 h 1026597"/>
                <a:gd name="connsiteX19" fmla="*/ 2070163 w 7679979"/>
                <a:gd name="connsiteY19" fmla="*/ 482445 h 1026597"/>
                <a:gd name="connsiteX20" fmla="*/ 2625535 w 7679979"/>
                <a:gd name="connsiteY20" fmla="*/ 544153 h 1026597"/>
                <a:gd name="connsiteX21" fmla="*/ 3203346 w 7679979"/>
                <a:gd name="connsiteY21" fmla="*/ 471225 h 1026597"/>
                <a:gd name="connsiteX22" fmla="*/ 4241162 w 7679979"/>
                <a:gd name="connsiteY22" fmla="*/ 314150 h 1026597"/>
                <a:gd name="connsiteX23" fmla="*/ 4925559 w 7679979"/>
                <a:gd name="connsiteY23" fmla="*/ 420737 h 1026597"/>
                <a:gd name="connsiteX24" fmla="*/ 5733373 w 7679979"/>
                <a:gd name="connsiteY24" fmla="*/ 269272 h 1026597"/>
                <a:gd name="connsiteX25" fmla="*/ 6799238 w 7679979"/>
                <a:gd name="connsiteY25" fmla="*/ 426346 h 1026597"/>
                <a:gd name="connsiteX26" fmla="*/ 7040460 w 7679979"/>
                <a:gd name="connsiteY26" fmla="*/ 493664 h 1026597"/>
                <a:gd name="connsiteX27" fmla="*/ 7595832 w 7679979"/>
                <a:gd name="connsiteY27" fmla="*/ 319760 h 1026597"/>
                <a:gd name="connsiteX28" fmla="*/ 7679979 w 7679979"/>
                <a:gd name="connsiteY28" fmla="*/ 734886 h 1026597"/>
                <a:gd name="connsiteX29" fmla="*/ 7147046 w 7679979"/>
                <a:gd name="connsiteY29" fmla="*/ 746106 h 1026597"/>
                <a:gd name="connsiteX30" fmla="*/ 7023631 w 7679979"/>
                <a:gd name="connsiteY30" fmla="*/ 762935 h 1026597"/>
                <a:gd name="connsiteX31" fmla="*/ 6546796 w 7679979"/>
                <a:gd name="connsiteY31" fmla="*/ 712447 h 1026597"/>
                <a:gd name="connsiteX32" fmla="*/ 5896058 w 7679979"/>
                <a:gd name="connsiteY32" fmla="*/ 790984 h 1026597"/>
                <a:gd name="connsiteX33" fmla="*/ 5424833 w 7679979"/>
                <a:gd name="connsiteY33" fmla="*/ 740496 h 1026597"/>
                <a:gd name="connsiteX34" fmla="*/ 4981658 w 7679979"/>
                <a:gd name="connsiteY34" fmla="*/ 914400 h 1026597"/>
                <a:gd name="connsiteX35" fmla="*/ 4431896 w 7679979"/>
                <a:gd name="connsiteY35" fmla="*/ 931230 h 1026597"/>
                <a:gd name="connsiteX36" fmla="*/ 3938232 w 7679979"/>
                <a:gd name="connsiteY36" fmla="*/ 1026597 h 1026597"/>
                <a:gd name="connsiteX37" fmla="*/ 141 w 7679979"/>
                <a:gd name="connsiteY37" fmla="*/ 1026597 h 1026597"/>
                <a:gd name="connsiteX0" fmla="*/ 0 w 7679838"/>
                <a:gd name="connsiteY0" fmla="*/ 1026597 h 1026597"/>
                <a:gd name="connsiteX1" fmla="*/ 229334 w 7679838"/>
                <a:gd name="connsiteY1" fmla="*/ 687786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29334 w 7679838"/>
                <a:gd name="connsiteY1" fmla="*/ 687786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366907 w 7679838"/>
                <a:gd name="connsiteY8" fmla="*/ 25746 h 1026597"/>
                <a:gd name="connsiteX9" fmla="*/ 4291509 w 7679838"/>
                <a:gd name="connsiteY9" fmla="*/ 0 h 1026597"/>
                <a:gd name="connsiteX10" fmla="*/ 4549561 w 7679838"/>
                <a:gd name="connsiteY10" fmla="*/ 319760 h 1026597"/>
                <a:gd name="connsiteX11" fmla="*/ 4353217 w 7679838"/>
                <a:gd name="connsiteY11" fmla="*/ 274881 h 1026597"/>
                <a:gd name="connsiteX12" fmla="*/ 4224191 w 7679838"/>
                <a:gd name="connsiteY12" fmla="*/ 117807 h 1026597"/>
                <a:gd name="connsiteX13" fmla="*/ 4179313 w 7679838"/>
                <a:gd name="connsiteY13" fmla="*/ 201954 h 1026597"/>
                <a:gd name="connsiteX14" fmla="*/ 4263460 w 7679838"/>
                <a:gd name="connsiteY14" fmla="*/ 269272 h 1026597"/>
                <a:gd name="connsiteX15" fmla="*/ 3966140 w 7679838"/>
                <a:gd name="connsiteY15" fmla="*/ 286101 h 1026597"/>
                <a:gd name="connsiteX16" fmla="*/ 3837114 w 7679838"/>
                <a:gd name="connsiteY16" fmla="*/ 207564 h 1026597"/>
                <a:gd name="connsiteX17" fmla="*/ 3225644 w 7679838"/>
                <a:gd name="connsiteY17" fmla="*/ 359029 h 1026597"/>
                <a:gd name="connsiteX18" fmla="*/ 2715151 w 7679838"/>
                <a:gd name="connsiteY18" fmla="*/ 336589 h 1026597"/>
                <a:gd name="connsiteX19" fmla="*/ 2513197 w 7679838"/>
                <a:gd name="connsiteY19" fmla="*/ 392688 h 1026597"/>
                <a:gd name="connsiteX20" fmla="*/ 2070022 w 7679838"/>
                <a:gd name="connsiteY20" fmla="*/ 482445 h 1026597"/>
                <a:gd name="connsiteX21" fmla="*/ 2625394 w 7679838"/>
                <a:gd name="connsiteY21" fmla="*/ 544153 h 1026597"/>
                <a:gd name="connsiteX22" fmla="*/ 3203205 w 7679838"/>
                <a:gd name="connsiteY22" fmla="*/ 471225 h 1026597"/>
                <a:gd name="connsiteX23" fmla="*/ 4241021 w 7679838"/>
                <a:gd name="connsiteY23" fmla="*/ 314150 h 1026597"/>
                <a:gd name="connsiteX24" fmla="*/ 4925418 w 7679838"/>
                <a:gd name="connsiteY24" fmla="*/ 420737 h 1026597"/>
                <a:gd name="connsiteX25" fmla="*/ 5733232 w 7679838"/>
                <a:gd name="connsiteY25" fmla="*/ 269272 h 1026597"/>
                <a:gd name="connsiteX26" fmla="*/ 6799097 w 7679838"/>
                <a:gd name="connsiteY26" fmla="*/ 426346 h 1026597"/>
                <a:gd name="connsiteX27" fmla="*/ 7040319 w 7679838"/>
                <a:gd name="connsiteY27" fmla="*/ 493664 h 1026597"/>
                <a:gd name="connsiteX28" fmla="*/ 7595691 w 7679838"/>
                <a:gd name="connsiteY28" fmla="*/ 319760 h 1026597"/>
                <a:gd name="connsiteX29" fmla="*/ 7679838 w 7679838"/>
                <a:gd name="connsiteY29" fmla="*/ 734886 h 1026597"/>
                <a:gd name="connsiteX30" fmla="*/ 7146905 w 7679838"/>
                <a:gd name="connsiteY30" fmla="*/ 746106 h 1026597"/>
                <a:gd name="connsiteX31" fmla="*/ 7023490 w 7679838"/>
                <a:gd name="connsiteY31" fmla="*/ 762935 h 1026597"/>
                <a:gd name="connsiteX32" fmla="*/ 6546655 w 7679838"/>
                <a:gd name="connsiteY32" fmla="*/ 712447 h 1026597"/>
                <a:gd name="connsiteX33" fmla="*/ 5895917 w 7679838"/>
                <a:gd name="connsiteY33" fmla="*/ 790984 h 1026597"/>
                <a:gd name="connsiteX34" fmla="*/ 5424692 w 7679838"/>
                <a:gd name="connsiteY34" fmla="*/ 740496 h 1026597"/>
                <a:gd name="connsiteX35" fmla="*/ 4981517 w 7679838"/>
                <a:gd name="connsiteY35" fmla="*/ 914400 h 1026597"/>
                <a:gd name="connsiteX36" fmla="*/ 4431755 w 7679838"/>
                <a:gd name="connsiteY36" fmla="*/ 931230 h 1026597"/>
                <a:gd name="connsiteX37" fmla="*/ 3938091 w 7679838"/>
                <a:gd name="connsiteY37" fmla="*/ 1026597 h 1026597"/>
                <a:gd name="connsiteX38" fmla="*/ 0 w 7679838"/>
                <a:gd name="connsiteY38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366907 w 7679838"/>
                <a:gd name="connsiteY8" fmla="*/ 25746 h 1026597"/>
                <a:gd name="connsiteX9" fmla="*/ 3769678 w 7679838"/>
                <a:gd name="connsiteY9" fmla="*/ 36632 h 1026597"/>
                <a:gd name="connsiteX10" fmla="*/ 4291509 w 7679838"/>
                <a:gd name="connsiteY10" fmla="*/ 0 h 1026597"/>
                <a:gd name="connsiteX11" fmla="*/ 4549561 w 7679838"/>
                <a:gd name="connsiteY11" fmla="*/ 319760 h 1026597"/>
                <a:gd name="connsiteX12" fmla="*/ 4353217 w 7679838"/>
                <a:gd name="connsiteY12" fmla="*/ 274881 h 1026597"/>
                <a:gd name="connsiteX13" fmla="*/ 4224191 w 7679838"/>
                <a:gd name="connsiteY13" fmla="*/ 117807 h 1026597"/>
                <a:gd name="connsiteX14" fmla="*/ 4179313 w 7679838"/>
                <a:gd name="connsiteY14" fmla="*/ 201954 h 1026597"/>
                <a:gd name="connsiteX15" fmla="*/ 4263460 w 7679838"/>
                <a:gd name="connsiteY15" fmla="*/ 269272 h 1026597"/>
                <a:gd name="connsiteX16" fmla="*/ 3966140 w 7679838"/>
                <a:gd name="connsiteY16" fmla="*/ 286101 h 1026597"/>
                <a:gd name="connsiteX17" fmla="*/ 3837114 w 7679838"/>
                <a:gd name="connsiteY17" fmla="*/ 207564 h 1026597"/>
                <a:gd name="connsiteX18" fmla="*/ 3225644 w 7679838"/>
                <a:gd name="connsiteY18" fmla="*/ 359029 h 1026597"/>
                <a:gd name="connsiteX19" fmla="*/ 2715151 w 7679838"/>
                <a:gd name="connsiteY19" fmla="*/ 336589 h 1026597"/>
                <a:gd name="connsiteX20" fmla="*/ 2513197 w 7679838"/>
                <a:gd name="connsiteY20" fmla="*/ 392688 h 1026597"/>
                <a:gd name="connsiteX21" fmla="*/ 2070022 w 7679838"/>
                <a:gd name="connsiteY21" fmla="*/ 482445 h 1026597"/>
                <a:gd name="connsiteX22" fmla="*/ 2625394 w 7679838"/>
                <a:gd name="connsiteY22" fmla="*/ 544153 h 1026597"/>
                <a:gd name="connsiteX23" fmla="*/ 3203205 w 7679838"/>
                <a:gd name="connsiteY23" fmla="*/ 471225 h 1026597"/>
                <a:gd name="connsiteX24" fmla="*/ 4241021 w 7679838"/>
                <a:gd name="connsiteY24" fmla="*/ 314150 h 1026597"/>
                <a:gd name="connsiteX25" fmla="*/ 4925418 w 7679838"/>
                <a:gd name="connsiteY25" fmla="*/ 420737 h 1026597"/>
                <a:gd name="connsiteX26" fmla="*/ 5733232 w 7679838"/>
                <a:gd name="connsiteY26" fmla="*/ 269272 h 1026597"/>
                <a:gd name="connsiteX27" fmla="*/ 6799097 w 7679838"/>
                <a:gd name="connsiteY27" fmla="*/ 426346 h 1026597"/>
                <a:gd name="connsiteX28" fmla="*/ 7040319 w 7679838"/>
                <a:gd name="connsiteY28" fmla="*/ 493664 h 1026597"/>
                <a:gd name="connsiteX29" fmla="*/ 7595691 w 7679838"/>
                <a:gd name="connsiteY29" fmla="*/ 319760 h 1026597"/>
                <a:gd name="connsiteX30" fmla="*/ 7679838 w 7679838"/>
                <a:gd name="connsiteY30" fmla="*/ 734886 h 1026597"/>
                <a:gd name="connsiteX31" fmla="*/ 7146905 w 7679838"/>
                <a:gd name="connsiteY31" fmla="*/ 746106 h 1026597"/>
                <a:gd name="connsiteX32" fmla="*/ 7023490 w 7679838"/>
                <a:gd name="connsiteY32" fmla="*/ 762935 h 1026597"/>
                <a:gd name="connsiteX33" fmla="*/ 6546655 w 7679838"/>
                <a:gd name="connsiteY33" fmla="*/ 712447 h 1026597"/>
                <a:gd name="connsiteX34" fmla="*/ 5895917 w 7679838"/>
                <a:gd name="connsiteY34" fmla="*/ 790984 h 1026597"/>
                <a:gd name="connsiteX35" fmla="*/ 5424692 w 7679838"/>
                <a:gd name="connsiteY35" fmla="*/ 740496 h 1026597"/>
                <a:gd name="connsiteX36" fmla="*/ 4981517 w 7679838"/>
                <a:gd name="connsiteY36" fmla="*/ 914400 h 1026597"/>
                <a:gd name="connsiteX37" fmla="*/ 4431755 w 7679838"/>
                <a:gd name="connsiteY37" fmla="*/ 931230 h 1026597"/>
                <a:gd name="connsiteX38" fmla="*/ 3938091 w 7679838"/>
                <a:gd name="connsiteY38" fmla="*/ 1026597 h 1026597"/>
                <a:gd name="connsiteX39" fmla="*/ 0 w 7679838"/>
                <a:gd name="connsiteY39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769678 w 7679838"/>
                <a:gd name="connsiteY8" fmla="*/ 36632 h 1026597"/>
                <a:gd name="connsiteX9" fmla="*/ 4291509 w 7679838"/>
                <a:gd name="connsiteY9" fmla="*/ 0 h 1026597"/>
                <a:gd name="connsiteX10" fmla="*/ 4549561 w 7679838"/>
                <a:gd name="connsiteY10" fmla="*/ 319760 h 1026597"/>
                <a:gd name="connsiteX11" fmla="*/ 4353217 w 7679838"/>
                <a:gd name="connsiteY11" fmla="*/ 274881 h 1026597"/>
                <a:gd name="connsiteX12" fmla="*/ 4224191 w 7679838"/>
                <a:gd name="connsiteY12" fmla="*/ 117807 h 1026597"/>
                <a:gd name="connsiteX13" fmla="*/ 4179313 w 7679838"/>
                <a:gd name="connsiteY13" fmla="*/ 201954 h 1026597"/>
                <a:gd name="connsiteX14" fmla="*/ 4263460 w 7679838"/>
                <a:gd name="connsiteY14" fmla="*/ 269272 h 1026597"/>
                <a:gd name="connsiteX15" fmla="*/ 3966140 w 7679838"/>
                <a:gd name="connsiteY15" fmla="*/ 286101 h 1026597"/>
                <a:gd name="connsiteX16" fmla="*/ 3837114 w 7679838"/>
                <a:gd name="connsiteY16" fmla="*/ 207564 h 1026597"/>
                <a:gd name="connsiteX17" fmla="*/ 3225644 w 7679838"/>
                <a:gd name="connsiteY17" fmla="*/ 359029 h 1026597"/>
                <a:gd name="connsiteX18" fmla="*/ 2715151 w 7679838"/>
                <a:gd name="connsiteY18" fmla="*/ 336589 h 1026597"/>
                <a:gd name="connsiteX19" fmla="*/ 2513197 w 7679838"/>
                <a:gd name="connsiteY19" fmla="*/ 392688 h 1026597"/>
                <a:gd name="connsiteX20" fmla="*/ 2070022 w 7679838"/>
                <a:gd name="connsiteY20" fmla="*/ 482445 h 1026597"/>
                <a:gd name="connsiteX21" fmla="*/ 2625394 w 7679838"/>
                <a:gd name="connsiteY21" fmla="*/ 544153 h 1026597"/>
                <a:gd name="connsiteX22" fmla="*/ 3203205 w 7679838"/>
                <a:gd name="connsiteY22" fmla="*/ 471225 h 1026597"/>
                <a:gd name="connsiteX23" fmla="*/ 4241021 w 7679838"/>
                <a:gd name="connsiteY23" fmla="*/ 314150 h 1026597"/>
                <a:gd name="connsiteX24" fmla="*/ 4925418 w 7679838"/>
                <a:gd name="connsiteY24" fmla="*/ 420737 h 1026597"/>
                <a:gd name="connsiteX25" fmla="*/ 5733232 w 7679838"/>
                <a:gd name="connsiteY25" fmla="*/ 269272 h 1026597"/>
                <a:gd name="connsiteX26" fmla="*/ 6799097 w 7679838"/>
                <a:gd name="connsiteY26" fmla="*/ 426346 h 1026597"/>
                <a:gd name="connsiteX27" fmla="*/ 7040319 w 7679838"/>
                <a:gd name="connsiteY27" fmla="*/ 493664 h 1026597"/>
                <a:gd name="connsiteX28" fmla="*/ 7595691 w 7679838"/>
                <a:gd name="connsiteY28" fmla="*/ 319760 h 1026597"/>
                <a:gd name="connsiteX29" fmla="*/ 7679838 w 7679838"/>
                <a:gd name="connsiteY29" fmla="*/ 734886 h 1026597"/>
                <a:gd name="connsiteX30" fmla="*/ 7146905 w 7679838"/>
                <a:gd name="connsiteY30" fmla="*/ 746106 h 1026597"/>
                <a:gd name="connsiteX31" fmla="*/ 7023490 w 7679838"/>
                <a:gd name="connsiteY31" fmla="*/ 762935 h 1026597"/>
                <a:gd name="connsiteX32" fmla="*/ 6546655 w 7679838"/>
                <a:gd name="connsiteY32" fmla="*/ 712447 h 1026597"/>
                <a:gd name="connsiteX33" fmla="*/ 5895917 w 7679838"/>
                <a:gd name="connsiteY33" fmla="*/ 790984 h 1026597"/>
                <a:gd name="connsiteX34" fmla="*/ 5424692 w 7679838"/>
                <a:gd name="connsiteY34" fmla="*/ 740496 h 1026597"/>
                <a:gd name="connsiteX35" fmla="*/ 4981517 w 7679838"/>
                <a:gd name="connsiteY35" fmla="*/ 914400 h 1026597"/>
                <a:gd name="connsiteX36" fmla="*/ 4431755 w 7679838"/>
                <a:gd name="connsiteY36" fmla="*/ 931230 h 1026597"/>
                <a:gd name="connsiteX37" fmla="*/ 3938091 w 7679838"/>
                <a:gd name="connsiteY37" fmla="*/ 1026597 h 1026597"/>
                <a:gd name="connsiteX38" fmla="*/ 0 w 7679838"/>
                <a:gd name="connsiteY38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769678 w 7679838"/>
                <a:gd name="connsiteY8" fmla="*/ 36632 h 1026597"/>
                <a:gd name="connsiteX9" fmla="*/ 4291509 w 7679838"/>
                <a:gd name="connsiteY9" fmla="*/ 0 h 1026597"/>
                <a:gd name="connsiteX10" fmla="*/ 4549561 w 7679838"/>
                <a:gd name="connsiteY10" fmla="*/ 319760 h 1026597"/>
                <a:gd name="connsiteX11" fmla="*/ 4353217 w 7679838"/>
                <a:gd name="connsiteY11" fmla="*/ 274881 h 1026597"/>
                <a:gd name="connsiteX12" fmla="*/ 4224191 w 7679838"/>
                <a:gd name="connsiteY12" fmla="*/ 117807 h 1026597"/>
                <a:gd name="connsiteX13" fmla="*/ 4179313 w 7679838"/>
                <a:gd name="connsiteY13" fmla="*/ 201954 h 1026597"/>
                <a:gd name="connsiteX14" fmla="*/ 4263460 w 7679838"/>
                <a:gd name="connsiteY14" fmla="*/ 269272 h 1026597"/>
                <a:gd name="connsiteX15" fmla="*/ 3966140 w 7679838"/>
                <a:gd name="connsiteY15" fmla="*/ 286101 h 1026597"/>
                <a:gd name="connsiteX16" fmla="*/ 3837114 w 7679838"/>
                <a:gd name="connsiteY16" fmla="*/ 207564 h 1026597"/>
                <a:gd name="connsiteX17" fmla="*/ 3225644 w 7679838"/>
                <a:gd name="connsiteY17" fmla="*/ 359029 h 1026597"/>
                <a:gd name="connsiteX18" fmla="*/ 2715151 w 7679838"/>
                <a:gd name="connsiteY18" fmla="*/ 336589 h 1026597"/>
                <a:gd name="connsiteX19" fmla="*/ 2513197 w 7679838"/>
                <a:gd name="connsiteY19" fmla="*/ 392688 h 1026597"/>
                <a:gd name="connsiteX20" fmla="*/ 2070022 w 7679838"/>
                <a:gd name="connsiteY20" fmla="*/ 482445 h 1026597"/>
                <a:gd name="connsiteX21" fmla="*/ 2625394 w 7679838"/>
                <a:gd name="connsiteY21" fmla="*/ 544153 h 1026597"/>
                <a:gd name="connsiteX22" fmla="*/ 3203205 w 7679838"/>
                <a:gd name="connsiteY22" fmla="*/ 471225 h 1026597"/>
                <a:gd name="connsiteX23" fmla="*/ 4241021 w 7679838"/>
                <a:gd name="connsiteY23" fmla="*/ 314150 h 1026597"/>
                <a:gd name="connsiteX24" fmla="*/ 4925418 w 7679838"/>
                <a:gd name="connsiteY24" fmla="*/ 420737 h 1026597"/>
                <a:gd name="connsiteX25" fmla="*/ 5733232 w 7679838"/>
                <a:gd name="connsiteY25" fmla="*/ 269272 h 1026597"/>
                <a:gd name="connsiteX26" fmla="*/ 6799097 w 7679838"/>
                <a:gd name="connsiteY26" fmla="*/ 426346 h 1026597"/>
                <a:gd name="connsiteX27" fmla="*/ 7040319 w 7679838"/>
                <a:gd name="connsiteY27" fmla="*/ 493664 h 1026597"/>
                <a:gd name="connsiteX28" fmla="*/ 7595691 w 7679838"/>
                <a:gd name="connsiteY28" fmla="*/ 319760 h 1026597"/>
                <a:gd name="connsiteX29" fmla="*/ 7679838 w 7679838"/>
                <a:gd name="connsiteY29" fmla="*/ 734886 h 1026597"/>
                <a:gd name="connsiteX30" fmla="*/ 7146905 w 7679838"/>
                <a:gd name="connsiteY30" fmla="*/ 746106 h 1026597"/>
                <a:gd name="connsiteX31" fmla="*/ 7023490 w 7679838"/>
                <a:gd name="connsiteY31" fmla="*/ 762935 h 1026597"/>
                <a:gd name="connsiteX32" fmla="*/ 6546655 w 7679838"/>
                <a:gd name="connsiteY32" fmla="*/ 712447 h 1026597"/>
                <a:gd name="connsiteX33" fmla="*/ 5895917 w 7679838"/>
                <a:gd name="connsiteY33" fmla="*/ 790984 h 1026597"/>
                <a:gd name="connsiteX34" fmla="*/ 5424692 w 7679838"/>
                <a:gd name="connsiteY34" fmla="*/ 740496 h 1026597"/>
                <a:gd name="connsiteX35" fmla="*/ 4981517 w 7679838"/>
                <a:gd name="connsiteY35" fmla="*/ 914400 h 1026597"/>
                <a:gd name="connsiteX36" fmla="*/ 4431755 w 7679838"/>
                <a:gd name="connsiteY36" fmla="*/ 931230 h 1026597"/>
                <a:gd name="connsiteX37" fmla="*/ 3938091 w 7679838"/>
                <a:gd name="connsiteY37" fmla="*/ 1026597 h 1026597"/>
                <a:gd name="connsiteX38" fmla="*/ 0 w 7679838"/>
                <a:gd name="connsiteY38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769678 w 7679838"/>
                <a:gd name="connsiteY8" fmla="*/ 36632 h 1026597"/>
                <a:gd name="connsiteX9" fmla="*/ 4291509 w 7679838"/>
                <a:gd name="connsiteY9" fmla="*/ 0 h 1026597"/>
                <a:gd name="connsiteX10" fmla="*/ 4549561 w 7679838"/>
                <a:gd name="connsiteY10" fmla="*/ 319760 h 1026597"/>
                <a:gd name="connsiteX11" fmla="*/ 4353217 w 7679838"/>
                <a:gd name="connsiteY11" fmla="*/ 274881 h 1026597"/>
                <a:gd name="connsiteX12" fmla="*/ 4224191 w 7679838"/>
                <a:gd name="connsiteY12" fmla="*/ 117807 h 1026597"/>
                <a:gd name="connsiteX13" fmla="*/ 4179313 w 7679838"/>
                <a:gd name="connsiteY13" fmla="*/ 201954 h 1026597"/>
                <a:gd name="connsiteX14" fmla="*/ 4263460 w 7679838"/>
                <a:gd name="connsiteY14" fmla="*/ 269272 h 1026597"/>
                <a:gd name="connsiteX15" fmla="*/ 3966140 w 7679838"/>
                <a:gd name="connsiteY15" fmla="*/ 286101 h 1026597"/>
                <a:gd name="connsiteX16" fmla="*/ 3837114 w 7679838"/>
                <a:gd name="connsiteY16" fmla="*/ 207564 h 1026597"/>
                <a:gd name="connsiteX17" fmla="*/ 3225644 w 7679838"/>
                <a:gd name="connsiteY17" fmla="*/ 359029 h 1026597"/>
                <a:gd name="connsiteX18" fmla="*/ 2715151 w 7679838"/>
                <a:gd name="connsiteY18" fmla="*/ 336589 h 1026597"/>
                <a:gd name="connsiteX19" fmla="*/ 2513197 w 7679838"/>
                <a:gd name="connsiteY19" fmla="*/ 392688 h 1026597"/>
                <a:gd name="connsiteX20" fmla="*/ 2070022 w 7679838"/>
                <a:gd name="connsiteY20" fmla="*/ 482445 h 1026597"/>
                <a:gd name="connsiteX21" fmla="*/ 2625394 w 7679838"/>
                <a:gd name="connsiteY21" fmla="*/ 544153 h 1026597"/>
                <a:gd name="connsiteX22" fmla="*/ 3203205 w 7679838"/>
                <a:gd name="connsiteY22" fmla="*/ 471225 h 1026597"/>
                <a:gd name="connsiteX23" fmla="*/ 4241021 w 7679838"/>
                <a:gd name="connsiteY23" fmla="*/ 314150 h 1026597"/>
                <a:gd name="connsiteX24" fmla="*/ 4925418 w 7679838"/>
                <a:gd name="connsiteY24" fmla="*/ 420737 h 1026597"/>
                <a:gd name="connsiteX25" fmla="*/ 5733232 w 7679838"/>
                <a:gd name="connsiteY25" fmla="*/ 269272 h 1026597"/>
                <a:gd name="connsiteX26" fmla="*/ 6799097 w 7679838"/>
                <a:gd name="connsiteY26" fmla="*/ 426346 h 1026597"/>
                <a:gd name="connsiteX27" fmla="*/ 7040319 w 7679838"/>
                <a:gd name="connsiteY27" fmla="*/ 493664 h 1026597"/>
                <a:gd name="connsiteX28" fmla="*/ 7595691 w 7679838"/>
                <a:gd name="connsiteY28" fmla="*/ 319760 h 1026597"/>
                <a:gd name="connsiteX29" fmla="*/ 7679838 w 7679838"/>
                <a:gd name="connsiteY29" fmla="*/ 734886 h 1026597"/>
                <a:gd name="connsiteX30" fmla="*/ 7146905 w 7679838"/>
                <a:gd name="connsiteY30" fmla="*/ 746106 h 1026597"/>
                <a:gd name="connsiteX31" fmla="*/ 7023490 w 7679838"/>
                <a:gd name="connsiteY31" fmla="*/ 762935 h 1026597"/>
                <a:gd name="connsiteX32" fmla="*/ 6546655 w 7679838"/>
                <a:gd name="connsiteY32" fmla="*/ 712447 h 1026597"/>
                <a:gd name="connsiteX33" fmla="*/ 5895917 w 7679838"/>
                <a:gd name="connsiteY33" fmla="*/ 790984 h 1026597"/>
                <a:gd name="connsiteX34" fmla="*/ 5424692 w 7679838"/>
                <a:gd name="connsiteY34" fmla="*/ 740496 h 1026597"/>
                <a:gd name="connsiteX35" fmla="*/ 4981517 w 7679838"/>
                <a:gd name="connsiteY35" fmla="*/ 914400 h 1026597"/>
                <a:gd name="connsiteX36" fmla="*/ 4431755 w 7679838"/>
                <a:gd name="connsiteY36" fmla="*/ 931230 h 1026597"/>
                <a:gd name="connsiteX37" fmla="*/ 3938091 w 7679838"/>
                <a:gd name="connsiteY37" fmla="*/ 1026597 h 1026597"/>
                <a:gd name="connsiteX38" fmla="*/ 0 w 7679838"/>
                <a:gd name="connsiteY38" fmla="*/ 1026597 h 1026597"/>
                <a:gd name="connsiteX0" fmla="*/ 0 w 7679838"/>
                <a:gd name="connsiteY0" fmla="*/ 1015273 h 1015273"/>
                <a:gd name="connsiteX1" fmla="*/ 259271 w 7679838"/>
                <a:gd name="connsiteY1" fmla="*/ 679181 h 1015273"/>
                <a:gd name="connsiteX2" fmla="*/ 487503 w 7679838"/>
                <a:gd name="connsiteY2" fmla="*/ 654022 h 1015273"/>
                <a:gd name="connsiteX3" fmla="*/ 669121 w 7679838"/>
                <a:gd name="connsiteY3" fmla="*/ 683288 h 1015273"/>
                <a:gd name="connsiteX4" fmla="*/ 833041 w 7679838"/>
                <a:gd name="connsiteY4" fmla="*/ 783551 h 1015273"/>
                <a:gd name="connsiteX5" fmla="*/ 1115137 w 7679838"/>
                <a:gd name="connsiteY5" fmla="*/ 775604 h 1015273"/>
                <a:gd name="connsiteX6" fmla="*/ 1363185 w 7679838"/>
                <a:gd name="connsiteY6" fmla="*/ 207459 h 1015273"/>
                <a:gd name="connsiteX7" fmla="*/ 2880059 w 7679838"/>
                <a:gd name="connsiteY7" fmla="*/ 231 h 1015273"/>
                <a:gd name="connsiteX8" fmla="*/ 3769678 w 7679838"/>
                <a:gd name="connsiteY8" fmla="*/ 25308 h 1015273"/>
                <a:gd name="connsiteX9" fmla="*/ 4272462 w 7679838"/>
                <a:gd name="connsiteY9" fmla="*/ 2284 h 1015273"/>
                <a:gd name="connsiteX10" fmla="*/ 4549561 w 7679838"/>
                <a:gd name="connsiteY10" fmla="*/ 308436 h 1015273"/>
                <a:gd name="connsiteX11" fmla="*/ 4353217 w 7679838"/>
                <a:gd name="connsiteY11" fmla="*/ 263557 h 1015273"/>
                <a:gd name="connsiteX12" fmla="*/ 4224191 w 7679838"/>
                <a:gd name="connsiteY12" fmla="*/ 106483 h 1015273"/>
                <a:gd name="connsiteX13" fmla="*/ 4179313 w 7679838"/>
                <a:gd name="connsiteY13" fmla="*/ 190630 h 1015273"/>
                <a:gd name="connsiteX14" fmla="*/ 4263460 w 7679838"/>
                <a:gd name="connsiteY14" fmla="*/ 257948 h 1015273"/>
                <a:gd name="connsiteX15" fmla="*/ 3966140 w 7679838"/>
                <a:gd name="connsiteY15" fmla="*/ 274777 h 1015273"/>
                <a:gd name="connsiteX16" fmla="*/ 3837114 w 7679838"/>
                <a:gd name="connsiteY16" fmla="*/ 196240 h 1015273"/>
                <a:gd name="connsiteX17" fmla="*/ 3225644 w 7679838"/>
                <a:gd name="connsiteY17" fmla="*/ 347705 h 1015273"/>
                <a:gd name="connsiteX18" fmla="*/ 2715151 w 7679838"/>
                <a:gd name="connsiteY18" fmla="*/ 325265 h 1015273"/>
                <a:gd name="connsiteX19" fmla="*/ 2513197 w 7679838"/>
                <a:gd name="connsiteY19" fmla="*/ 381364 h 1015273"/>
                <a:gd name="connsiteX20" fmla="*/ 2070022 w 7679838"/>
                <a:gd name="connsiteY20" fmla="*/ 471121 h 1015273"/>
                <a:gd name="connsiteX21" fmla="*/ 2625394 w 7679838"/>
                <a:gd name="connsiteY21" fmla="*/ 532829 h 1015273"/>
                <a:gd name="connsiteX22" fmla="*/ 3203205 w 7679838"/>
                <a:gd name="connsiteY22" fmla="*/ 459901 h 1015273"/>
                <a:gd name="connsiteX23" fmla="*/ 4241021 w 7679838"/>
                <a:gd name="connsiteY23" fmla="*/ 302826 h 1015273"/>
                <a:gd name="connsiteX24" fmla="*/ 4925418 w 7679838"/>
                <a:gd name="connsiteY24" fmla="*/ 409413 h 1015273"/>
                <a:gd name="connsiteX25" fmla="*/ 5733232 w 7679838"/>
                <a:gd name="connsiteY25" fmla="*/ 257948 h 1015273"/>
                <a:gd name="connsiteX26" fmla="*/ 6799097 w 7679838"/>
                <a:gd name="connsiteY26" fmla="*/ 415022 h 1015273"/>
                <a:gd name="connsiteX27" fmla="*/ 7040319 w 7679838"/>
                <a:gd name="connsiteY27" fmla="*/ 482340 h 1015273"/>
                <a:gd name="connsiteX28" fmla="*/ 7595691 w 7679838"/>
                <a:gd name="connsiteY28" fmla="*/ 308436 h 1015273"/>
                <a:gd name="connsiteX29" fmla="*/ 7679838 w 7679838"/>
                <a:gd name="connsiteY29" fmla="*/ 723562 h 1015273"/>
                <a:gd name="connsiteX30" fmla="*/ 7146905 w 7679838"/>
                <a:gd name="connsiteY30" fmla="*/ 734782 h 1015273"/>
                <a:gd name="connsiteX31" fmla="*/ 7023490 w 7679838"/>
                <a:gd name="connsiteY31" fmla="*/ 751611 h 1015273"/>
                <a:gd name="connsiteX32" fmla="*/ 6546655 w 7679838"/>
                <a:gd name="connsiteY32" fmla="*/ 701123 h 1015273"/>
                <a:gd name="connsiteX33" fmla="*/ 5895917 w 7679838"/>
                <a:gd name="connsiteY33" fmla="*/ 779660 h 1015273"/>
                <a:gd name="connsiteX34" fmla="*/ 5424692 w 7679838"/>
                <a:gd name="connsiteY34" fmla="*/ 729172 h 1015273"/>
                <a:gd name="connsiteX35" fmla="*/ 4981517 w 7679838"/>
                <a:gd name="connsiteY35" fmla="*/ 903076 h 1015273"/>
                <a:gd name="connsiteX36" fmla="*/ 4431755 w 7679838"/>
                <a:gd name="connsiteY36" fmla="*/ 919906 h 1015273"/>
                <a:gd name="connsiteX37" fmla="*/ 3938091 w 7679838"/>
                <a:gd name="connsiteY37" fmla="*/ 1015273 h 1015273"/>
                <a:gd name="connsiteX38" fmla="*/ 0 w 7679838"/>
                <a:gd name="connsiteY38" fmla="*/ 1015273 h 1015273"/>
                <a:gd name="connsiteX0" fmla="*/ 0 w 7679838"/>
                <a:gd name="connsiteY0" fmla="*/ 1023310 h 1023310"/>
                <a:gd name="connsiteX1" fmla="*/ 259271 w 7679838"/>
                <a:gd name="connsiteY1" fmla="*/ 687218 h 1023310"/>
                <a:gd name="connsiteX2" fmla="*/ 487503 w 7679838"/>
                <a:gd name="connsiteY2" fmla="*/ 662059 h 1023310"/>
                <a:gd name="connsiteX3" fmla="*/ 669121 w 7679838"/>
                <a:gd name="connsiteY3" fmla="*/ 691325 h 1023310"/>
                <a:gd name="connsiteX4" fmla="*/ 833041 w 7679838"/>
                <a:gd name="connsiteY4" fmla="*/ 791588 h 1023310"/>
                <a:gd name="connsiteX5" fmla="*/ 1115137 w 7679838"/>
                <a:gd name="connsiteY5" fmla="*/ 783641 h 1023310"/>
                <a:gd name="connsiteX6" fmla="*/ 1363185 w 7679838"/>
                <a:gd name="connsiteY6" fmla="*/ 215496 h 1023310"/>
                <a:gd name="connsiteX7" fmla="*/ 2880059 w 7679838"/>
                <a:gd name="connsiteY7" fmla="*/ 8268 h 1023310"/>
                <a:gd name="connsiteX8" fmla="*/ 3769678 w 7679838"/>
                <a:gd name="connsiteY8" fmla="*/ 33345 h 1023310"/>
                <a:gd name="connsiteX9" fmla="*/ 4272462 w 7679838"/>
                <a:gd name="connsiteY9" fmla="*/ 10321 h 1023310"/>
                <a:gd name="connsiteX10" fmla="*/ 4549561 w 7679838"/>
                <a:gd name="connsiteY10" fmla="*/ 316473 h 1023310"/>
                <a:gd name="connsiteX11" fmla="*/ 4353217 w 7679838"/>
                <a:gd name="connsiteY11" fmla="*/ 271594 h 1023310"/>
                <a:gd name="connsiteX12" fmla="*/ 4224191 w 7679838"/>
                <a:gd name="connsiteY12" fmla="*/ 114520 h 1023310"/>
                <a:gd name="connsiteX13" fmla="*/ 4179313 w 7679838"/>
                <a:gd name="connsiteY13" fmla="*/ 198667 h 1023310"/>
                <a:gd name="connsiteX14" fmla="*/ 4263460 w 7679838"/>
                <a:gd name="connsiteY14" fmla="*/ 265985 h 1023310"/>
                <a:gd name="connsiteX15" fmla="*/ 3966140 w 7679838"/>
                <a:gd name="connsiteY15" fmla="*/ 282814 h 1023310"/>
                <a:gd name="connsiteX16" fmla="*/ 3837114 w 7679838"/>
                <a:gd name="connsiteY16" fmla="*/ 204277 h 1023310"/>
                <a:gd name="connsiteX17" fmla="*/ 3225644 w 7679838"/>
                <a:gd name="connsiteY17" fmla="*/ 355742 h 1023310"/>
                <a:gd name="connsiteX18" fmla="*/ 2715151 w 7679838"/>
                <a:gd name="connsiteY18" fmla="*/ 333302 h 1023310"/>
                <a:gd name="connsiteX19" fmla="*/ 2513197 w 7679838"/>
                <a:gd name="connsiteY19" fmla="*/ 389401 h 1023310"/>
                <a:gd name="connsiteX20" fmla="*/ 2070022 w 7679838"/>
                <a:gd name="connsiteY20" fmla="*/ 479158 h 1023310"/>
                <a:gd name="connsiteX21" fmla="*/ 2625394 w 7679838"/>
                <a:gd name="connsiteY21" fmla="*/ 540866 h 1023310"/>
                <a:gd name="connsiteX22" fmla="*/ 3203205 w 7679838"/>
                <a:gd name="connsiteY22" fmla="*/ 467938 h 1023310"/>
                <a:gd name="connsiteX23" fmla="*/ 4241021 w 7679838"/>
                <a:gd name="connsiteY23" fmla="*/ 310863 h 1023310"/>
                <a:gd name="connsiteX24" fmla="*/ 4925418 w 7679838"/>
                <a:gd name="connsiteY24" fmla="*/ 417450 h 1023310"/>
                <a:gd name="connsiteX25" fmla="*/ 5733232 w 7679838"/>
                <a:gd name="connsiteY25" fmla="*/ 265985 h 1023310"/>
                <a:gd name="connsiteX26" fmla="*/ 6799097 w 7679838"/>
                <a:gd name="connsiteY26" fmla="*/ 423059 h 1023310"/>
                <a:gd name="connsiteX27" fmla="*/ 7040319 w 7679838"/>
                <a:gd name="connsiteY27" fmla="*/ 490377 h 1023310"/>
                <a:gd name="connsiteX28" fmla="*/ 7595691 w 7679838"/>
                <a:gd name="connsiteY28" fmla="*/ 316473 h 1023310"/>
                <a:gd name="connsiteX29" fmla="*/ 7679838 w 7679838"/>
                <a:gd name="connsiteY29" fmla="*/ 731599 h 1023310"/>
                <a:gd name="connsiteX30" fmla="*/ 7146905 w 7679838"/>
                <a:gd name="connsiteY30" fmla="*/ 742819 h 1023310"/>
                <a:gd name="connsiteX31" fmla="*/ 7023490 w 7679838"/>
                <a:gd name="connsiteY31" fmla="*/ 759648 h 1023310"/>
                <a:gd name="connsiteX32" fmla="*/ 6546655 w 7679838"/>
                <a:gd name="connsiteY32" fmla="*/ 709160 h 1023310"/>
                <a:gd name="connsiteX33" fmla="*/ 5895917 w 7679838"/>
                <a:gd name="connsiteY33" fmla="*/ 787697 h 1023310"/>
                <a:gd name="connsiteX34" fmla="*/ 5424692 w 7679838"/>
                <a:gd name="connsiteY34" fmla="*/ 737209 h 1023310"/>
                <a:gd name="connsiteX35" fmla="*/ 4981517 w 7679838"/>
                <a:gd name="connsiteY35" fmla="*/ 911113 h 1023310"/>
                <a:gd name="connsiteX36" fmla="*/ 4431755 w 7679838"/>
                <a:gd name="connsiteY36" fmla="*/ 927943 h 1023310"/>
                <a:gd name="connsiteX37" fmla="*/ 3938091 w 7679838"/>
                <a:gd name="connsiteY37" fmla="*/ 1023310 h 1023310"/>
                <a:gd name="connsiteX38" fmla="*/ 0 w 7679838"/>
                <a:gd name="connsiteY38" fmla="*/ 1023310 h 1023310"/>
                <a:gd name="connsiteX0" fmla="*/ 0 w 7679838"/>
                <a:gd name="connsiteY0" fmla="*/ 1023310 h 1023310"/>
                <a:gd name="connsiteX1" fmla="*/ 259271 w 7679838"/>
                <a:gd name="connsiteY1" fmla="*/ 687218 h 1023310"/>
                <a:gd name="connsiteX2" fmla="*/ 487503 w 7679838"/>
                <a:gd name="connsiteY2" fmla="*/ 662059 h 1023310"/>
                <a:gd name="connsiteX3" fmla="*/ 669121 w 7679838"/>
                <a:gd name="connsiteY3" fmla="*/ 691325 h 1023310"/>
                <a:gd name="connsiteX4" fmla="*/ 833041 w 7679838"/>
                <a:gd name="connsiteY4" fmla="*/ 791588 h 1023310"/>
                <a:gd name="connsiteX5" fmla="*/ 1115137 w 7679838"/>
                <a:gd name="connsiteY5" fmla="*/ 783641 h 1023310"/>
                <a:gd name="connsiteX6" fmla="*/ 1363185 w 7679838"/>
                <a:gd name="connsiteY6" fmla="*/ 215496 h 1023310"/>
                <a:gd name="connsiteX7" fmla="*/ 2880059 w 7679838"/>
                <a:gd name="connsiteY7" fmla="*/ 8268 h 1023310"/>
                <a:gd name="connsiteX8" fmla="*/ 3769678 w 7679838"/>
                <a:gd name="connsiteY8" fmla="*/ 33345 h 1023310"/>
                <a:gd name="connsiteX9" fmla="*/ 4272462 w 7679838"/>
                <a:gd name="connsiteY9" fmla="*/ 10321 h 1023310"/>
                <a:gd name="connsiteX10" fmla="*/ 4549561 w 7679838"/>
                <a:gd name="connsiteY10" fmla="*/ 316473 h 1023310"/>
                <a:gd name="connsiteX11" fmla="*/ 4353217 w 7679838"/>
                <a:gd name="connsiteY11" fmla="*/ 271594 h 1023310"/>
                <a:gd name="connsiteX12" fmla="*/ 4224191 w 7679838"/>
                <a:gd name="connsiteY12" fmla="*/ 114520 h 1023310"/>
                <a:gd name="connsiteX13" fmla="*/ 4179313 w 7679838"/>
                <a:gd name="connsiteY13" fmla="*/ 198667 h 1023310"/>
                <a:gd name="connsiteX14" fmla="*/ 4263460 w 7679838"/>
                <a:gd name="connsiteY14" fmla="*/ 265985 h 1023310"/>
                <a:gd name="connsiteX15" fmla="*/ 3966140 w 7679838"/>
                <a:gd name="connsiteY15" fmla="*/ 282814 h 1023310"/>
                <a:gd name="connsiteX16" fmla="*/ 3837114 w 7679838"/>
                <a:gd name="connsiteY16" fmla="*/ 204277 h 1023310"/>
                <a:gd name="connsiteX17" fmla="*/ 3225644 w 7679838"/>
                <a:gd name="connsiteY17" fmla="*/ 355742 h 1023310"/>
                <a:gd name="connsiteX18" fmla="*/ 2715151 w 7679838"/>
                <a:gd name="connsiteY18" fmla="*/ 333302 h 1023310"/>
                <a:gd name="connsiteX19" fmla="*/ 2513197 w 7679838"/>
                <a:gd name="connsiteY19" fmla="*/ 389401 h 1023310"/>
                <a:gd name="connsiteX20" fmla="*/ 2070022 w 7679838"/>
                <a:gd name="connsiteY20" fmla="*/ 479158 h 1023310"/>
                <a:gd name="connsiteX21" fmla="*/ 2625394 w 7679838"/>
                <a:gd name="connsiteY21" fmla="*/ 540866 h 1023310"/>
                <a:gd name="connsiteX22" fmla="*/ 3203205 w 7679838"/>
                <a:gd name="connsiteY22" fmla="*/ 467938 h 1023310"/>
                <a:gd name="connsiteX23" fmla="*/ 4241021 w 7679838"/>
                <a:gd name="connsiteY23" fmla="*/ 310863 h 1023310"/>
                <a:gd name="connsiteX24" fmla="*/ 4925418 w 7679838"/>
                <a:gd name="connsiteY24" fmla="*/ 417450 h 1023310"/>
                <a:gd name="connsiteX25" fmla="*/ 5733232 w 7679838"/>
                <a:gd name="connsiteY25" fmla="*/ 265985 h 1023310"/>
                <a:gd name="connsiteX26" fmla="*/ 6799097 w 7679838"/>
                <a:gd name="connsiteY26" fmla="*/ 423059 h 1023310"/>
                <a:gd name="connsiteX27" fmla="*/ 7040319 w 7679838"/>
                <a:gd name="connsiteY27" fmla="*/ 490377 h 1023310"/>
                <a:gd name="connsiteX28" fmla="*/ 7595691 w 7679838"/>
                <a:gd name="connsiteY28" fmla="*/ 316473 h 1023310"/>
                <a:gd name="connsiteX29" fmla="*/ 7679838 w 7679838"/>
                <a:gd name="connsiteY29" fmla="*/ 731599 h 1023310"/>
                <a:gd name="connsiteX30" fmla="*/ 7146905 w 7679838"/>
                <a:gd name="connsiteY30" fmla="*/ 742819 h 1023310"/>
                <a:gd name="connsiteX31" fmla="*/ 7023490 w 7679838"/>
                <a:gd name="connsiteY31" fmla="*/ 759648 h 1023310"/>
                <a:gd name="connsiteX32" fmla="*/ 6546655 w 7679838"/>
                <a:gd name="connsiteY32" fmla="*/ 709160 h 1023310"/>
                <a:gd name="connsiteX33" fmla="*/ 5895917 w 7679838"/>
                <a:gd name="connsiteY33" fmla="*/ 787697 h 1023310"/>
                <a:gd name="connsiteX34" fmla="*/ 5424692 w 7679838"/>
                <a:gd name="connsiteY34" fmla="*/ 737209 h 1023310"/>
                <a:gd name="connsiteX35" fmla="*/ 4981517 w 7679838"/>
                <a:gd name="connsiteY35" fmla="*/ 911113 h 1023310"/>
                <a:gd name="connsiteX36" fmla="*/ 4431755 w 7679838"/>
                <a:gd name="connsiteY36" fmla="*/ 927943 h 1023310"/>
                <a:gd name="connsiteX37" fmla="*/ 3938091 w 7679838"/>
                <a:gd name="connsiteY37" fmla="*/ 1023310 h 1023310"/>
                <a:gd name="connsiteX38" fmla="*/ 0 w 7679838"/>
                <a:gd name="connsiteY38" fmla="*/ 1023310 h 102331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49561 w 7679838"/>
                <a:gd name="connsiteY10" fmla="*/ 310953 h 1017790"/>
                <a:gd name="connsiteX11" fmla="*/ 4353217 w 7679838"/>
                <a:gd name="connsiteY11" fmla="*/ 266074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53217 w 7679838"/>
                <a:gd name="connsiteY11" fmla="*/ 266074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53217 w 7679838"/>
                <a:gd name="connsiteY11" fmla="*/ 266074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53217 w 7679838"/>
                <a:gd name="connsiteY11" fmla="*/ 266074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35077 w 7679838"/>
                <a:gd name="connsiteY12" fmla="*/ 141657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35077 w 7679838"/>
                <a:gd name="connsiteY12" fmla="*/ 141657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0739 w 7679838"/>
                <a:gd name="connsiteY14" fmla="*/ 284958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66140 w 7679838"/>
                <a:gd name="connsiteY16" fmla="*/ 277294 h 1017790"/>
                <a:gd name="connsiteX17" fmla="*/ 3837114 w 7679838"/>
                <a:gd name="connsiteY17" fmla="*/ 19875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90633 w 7679838"/>
                <a:gd name="connsiteY16" fmla="*/ 296344 h 1017790"/>
                <a:gd name="connsiteX17" fmla="*/ 3837114 w 7679838"/>
                <a:gd name="connsiteY17" fmla="*/ 19875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90633 w 7679838"/>
                <a:gd name="connsiteY16" fmla="*/ 296344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71583 w 7679838"/>
                <a:gd name="connsiteY16" fmla="*/ 301787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71583 w 7679838"/>
                <a:gd name="connsiteY16" fmla="*/ 301787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93355 w 7679838"/>
                <a:gd name="connsiteY16" fmla="*/ 296344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4009683 w 7679838"/>
                <a:gd name="connsiteY16" fmla="*/ 293622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0739 w 7679838"/>
                <a:gd name="connsiteY14" fmla="*/ 284958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49854 w 7679838"/>
                <a:gd name="connsiteY14" fmla="*/ 263187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43133 w 7679838"/>
                <a:gd name="connsiteY19" fmla="*/ 372995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43133 w 7679838"/>
                <a:gd name="connsiteY19" fmla="*/ 372995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43133 w 7679838"/>
                <a:gd name="connsiteY19" fmla="*/ 372995 h 1017790"/>
                <a:gd name="connsiteX20" fmla="*/ 2400795 w 7679838"/>
                <a:gd name="connsiteY20" fmla="*/ 387054 h 1017790"/>
                <a:gd name="connsiteX21" fmla="*/ 2070022 w 7679838"/>
                <a:gd name="connsiteY21" fmla="*/ 473638 h 1017790"/>
                <a:gd name="connsiteX22" fmla="*/ 2666215 w 7679838"/>
                <a:gd name="connsiteY22" fmla="*/ 532624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59369 w 7679838"/>
                <a:gd name="connsiteY27" fmla="*/ 471250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59369 w 7679838"/>
                <a:gd name="connsiteY27" fmla="*/ 471250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59369 w 7679838"/>
                <a:gd name="connsiteY27" fmla="*/ 471250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28831"/>
                <a:gd name="connsiteY0" fmla="*/ 1017790 h 1017790"/>
                <a:gd name="connsiteX1" fmla="*/ 259271 w 7628831"/>
                <a:gd name="connsiteY1" fmla="*/ 681698 h 1017790"/>
                <a:gd name="connsiteX2" fmla="*/ 487503 w 7628831"/>
                <a:gd name="connsiteY2" fmla="*/ 656539 h 1017790"/>
                <a:gd name="connsiteX3" fmla="*/ 669121 w 7628831"/>
                <a:gd name="connsiteY3" fmla="*/ 685805 h 1017790"/>
                <a:gd name="connsiteX4" fmla="*/ 833041 w 7628831"/>
                <a:gd name="connsiteY4" fmla="*/ 786068 h 1017790"/>
                <a:gd name="connsiteX5" fmla="*/ 1115137 w 7628831"/>
                <a:gd name="connsiteY5" fmla="*/ 778121 h 1017790"/>
                <a:gd name="connsiteX6" fmla="*/ 1363185 w 7628831"/>
                <a:gd name="connsiteY6" fmla="*/ 209976 h 1017790"/>
                <a:gd name="connsiteX7" fmla="*/ 2880059 w 7628831"/>
                <a:gd name="connsiteY7" fmla="*/ 2748 h 1017790"/>
                <a:gd name="connsiteX8" fmla="*/ 3769678 w 7628831"/>
                <a:gd name="connsiteY8" fmla="*/ 27825 h 1017790"/>
                <a:gd name="connsiteX9" fmla="*/ 4272462 w 7628831"/>
                <a:gd name="connsiteY9" fmla="*/ 4801 h 1017790"/>
                <a:gd name="connsiteX10" fmla="*/ 4530511 w 7628831"/>
                <a:gd name="connsiteY10" fmla="*/ 278296 h 1017790"/>
                <a:gd name="connsiteX11" fmla="*/ 4366824 w 7628831"/>
                <a:gd name="connsiteY11" fmla="*/ 238859 h 1017790"/>
                <a:gd name="connsiteX12" fmla="*/ 4235077 w 7628831"/>
                <a:gd name="connsiteY12" fmla="*/ 141657 h 1017790"/>
                <a:gd name="connsiteX13" fmla="*/ 4138492 w 7628831"/>
                <a:gd name="connsiteY13" fmla="*/ 198590 h 1017790"/>
                <a:gd name="connsiteX14" fmla="*/ 4252575 w 7628831"/>
                <a:gd name="connsiteY14" fmla="*/ 279516 h 1017790"/>
                <a:gd name="connsiteX15" fmla="*/ 4009683 w 7628831"/>
                <a:gd name="connsiteY15" fmla="*/ 293622 h 1017790"/>
                <a:gd name="connsiteX16" fmla="*/ 3842557 w 7628831"/>
                <a:gd name="connsiteY16" fmla="*/ 217807 h 1017790"/>
                <a:gd name="connsiteX17" fmla="*/ 3228366 w 7628831"/>
                <a:gd name="connsiteY17" fmla="*/ 323008 h 1017790"/>
                <a:gd name="connsiteX18" fmla="*/ 2750529 w 7628831"/>
                <a:gd name="connsiteY18" fmla="*/ 333224 h 1017790"/>
                <a:gd name="connsiteX19" fmla="*/ 2400795 w 7628831"/>
                <a:gd name="connsiteY19" fmla="*/ 387054 h 1017790"/>
                <a:gd name="connsiteX20" fmla="*/ 2070022 w 7628831"/>
                <a:gd name="connsiteY20" fmla="*/ 473638 h 1017790"/>
                <a:gd name="connsiteX21" fmla="*/ 2666215 w 7628831"/>
                <a:gd name="connsiteY21" fmla="*/ 532624 h 1017790"/>
                <a:gd name="connsiteX22" fmla="*/ 3203205 w 7628831"/>
                <a:gd name="connsiteY22" fmla="*/ 462418 h 1017790"/>
                <a:gd name="connsiteX23" fmla="*/ 4254628 w 7628831"/>
                <a:gd name="connsiteY23" fmla="*/ 332557 h 1017790"/>
                <a:gd name="connsiteX24" fmla="*/ 4977125 w 7628831"/>
                <a:gd name="connsiteY24" fmla="*/ 371109 h 1017790"/>
                <a:gd name="connsiteX25" fmla="*/ 5733232 w 7628831"/>
                <a:gd name="connsiteY25" fmla="*/ 260465 h 1017790"/>
                <a:gd name="connsiteX26" fmla="*/ 6796376 w 7628831"/>
                <a:gd name="connsiteY26" fmla="*/ 436589 h 1017790"/>
                <a:gd name="connsiteX27" fmla="*/ 7059369 w 7628831"/>
                <a:gd name="connsiteY27" fmla="*/ 471250 h 1017790"/>
                <a:gd name="connsiteX28" fmla="*/ 7595691 w 7628831"/>
                <a:gd name="connsiteY28" fmla="*/ 310953 h 1017790"/>
                <a:gd name="connsiteX29" fmla="*/ 7628131 w 7628831"/>
                <a:gd name="connsiteY29" fmla="*/ 723357 h 1017790"/>
                <a:gd name="connsiteX30" fmla="*/ 7146905 w 7628831"/>
                <a:gd name="connsiteY30" fmla="*/ 737299 h 1017790"/>
                <a:gd name="connsiteX31" fmla="*/ 7023490 w 7628831"/>
                <a:gd name="connsiteY31" fmla="*/ 754128 h 1017790"/>
                <a:gd name="connsiteX32" fmla="*/ 6546655 w 7628831"/>
                <a:gd name="connsiteY32" fmla="*/ 703640 h 1017790"/>
                <a:gd name="connsiteX33" fmla="*/ 5895917 w 7628831"/>
                <a:gd name="connsiteY33" fmla="*/ 782177 h 1017790"/>
                <a:gd name="connsiteX34" fmla="*/ 5424692 w 7628831"/>
                <a:gd name="connsiteY34" fmla="*/ 731689 h 1017790"/>
                <a:gd name="connsiteX35" fmla="*/ 4981517 w 7628831"/>
                <a:gd name="connsiteY35" fmla="*/ 905593 h 1017790"/>
                <a:gd name="connsiteX36" fmla="*/ 4431755 w 7628831"/>
                <a:gd name="connsiteY36" fmla="*/ 922423 h 1017790"/>
                <a:gd name="connsiteX37" fmla="*/ 3938091 w 7628831"/>
                <a:gd name="connsiteY37" fmla="*/ 1017790 h 1017790"/>
                <a:gd name="connsiteX38" fmla="*/ 0 w 7628831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54128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54128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52098 w 7664420"/>
                <a:gd name="connsiteY32" fmla="*/ 68459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52098 w 7664420"/>
                <a:gd name="connsiteY32" fmla="*/ 68459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54420 w 7664420"/>
                <a:gd name="connsiteY37" fmla="*/ 1017790 h 1017790"/>
                <a:gd name="connsiteX38" fmla="*/ 0 w 7664420"/>
                <a:gd name="connsiteY38" fmla="*/ 1017790 h 101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664420" h="1017790">
                  <a:moveTo>
                    <a:pt x="0" y="1017790"/>
                  </a:moveTo>
                  <a:cubicBezTo>
                    <a:pt x="245" y="836814"/>
                    <a:pt x="142004" y="696661"/>
                    <a:pt x="259271" y="681698"/>
                  </a:cubicBezTo>
                  <a:cubicBezTo>
                    <a:pt x="369820" y="664240"/>
                    <a:pt x="379675" y="660389"/>
                    <a:pt x="487503" y="656539"/>
                  </a:cubicBezTo>
                  <a:cubicBezTo>
                    <a:pt x="443722" y="543826"/>
                    <a:pt x="680247" y="591681"/>
                    <a:pt x="669121" y="685805"/>
                  </a:cubicBezTo>
                  <a:cubicBezTo>
                    <a:pt x="757327" y="723760"/>
                    <a:pt x="780215" y="753556"/>
                    <a:pt x="833041" y="786068"/>
                  </a:cubicBezTo>
                  <a:cubicBezTo>
                    <a:pt x="903486" y="846012"/>
                    <a:pt x="1074627" y="827034"/>
                    <a:pt x="1115137" y="778121"/>
                  </a:cubicBezTo>
                  <a:cubicBezTo>
                    <a:pt x="1203265" y="686710"/>
                    <a:pt x="1285945" y="323157"/>
                    <a:pt x="1363185" y="209976"/>
                  </a:cubicBezTo>
                  <a:cubicBezTo>
                    <a:pt x="1497788" y="-29645"/>
                    <a:pt x="2380788" y="24654"/>
                    <a:pt x="2880059" y="2748"/>
                  </a:cubicBezTo>
                  <a:cubicBezTo>
                    <a:pt x="3297472" y="-396"/>
                    <a:pt x="3509946" y="29751"/>
                    <a:pt x="3769678" y="27825"/>
                  </a:cubicBezTo>
                  <a:cubicBezTo>
                    <a:pt x="3937273" y="20150"/>
                    <a:pt x="4219170" y="-12017"/>
                    <a:pt x="4272462" y="4801"/>
                  </a:cubicBezTo>
                  <a:cubicBezTo>
                    <a:pt x="4419256" y="55145"/>
                    <a:pt x="4476245" y="162637"/>
                    <a:pt x="4530511" y="278296"/>
                  </a:cubicBezTo>
                  <a:cubicBezTo>
                    <a:pt x="4471413" y="293272"/>
                    <a:pt x="4393265" y="270147"/>
                    <a:pt x="4366824" y="238859"/>
                  </a:cubicBezTo>
                  <a:lnTo>
                    <a:pt x="4235077" y="141657"/>
                  </a:lnTo>
                  <a:cubicBezTo>
                    <a:pt x="4197439" y="112555"/>
                    <a:pt x="4105373" y="146049"/>
                    <a:pt x="4138492" y="198590"/>
                  </a:cubicBezTo>
                  <a:cubicBezTo>
                    <a:pt x="4142769" y="222473"/>
                    <a:pt x="4208729" y="198364"/>
                    <a:pt x="4252575" y="279516"/>
                  </a:cubicBezTo>
                  <a:lnTo>
                    <a:pt x="4009683" y="293622"/>
                  </a:lnTo>
                  <a:cubicBezTo>
                    <a:pt x="3974839" y="298286"/>
                    <a:pt x="3885566" y="245800"/>
                    <a:pt x="3842557" y="217807"/>
                  </a:cubicBezTo>
                  <a:cubicBezTo>
                    <a:pt x="3721283" y="196631"/>
                    <a:pt x="3420398" y="295198"/>
                    <a:pt x="3228366" y="323008"/>
                  </a:cubicBezTo>
                  <a:cubicBezTo>
                    <a:pt x="3035522" y="362699"/>
                    <a:pt x="2921601" y="331633"/>
                    <a:pt x="2750529" y="333224"/>
                  </a:cubicBezTo>
                  <a:cubicBezTo>
                    <a:pt x="2653908" y="355702"/>
                    <a:pt x="2521909" y="386347"/>
                    <a:pt x="2400795" y="387054"/>
                  </a:cubicBezTo>
                  <a:cubicBezTo>
                    <a:pt x="2316500" y="395663"/>
                    <a:pt x="2021250" y="449830"/>
                    <a:pt x="2070022" y="473638"/>
                  </a:cubicBezTo>
                  <a:cubicBezTo>
                    <a:pt x="2266031" y="472436"/>
                    <a:pt x="2481091" y="512055"/>
                    <a:pt x="2666215" y="532624"/>
                  </a:cubicBezTo>
                  <a:lnTo>
                    <a:pt x="3203205" y="462418"/>
                  </a:lnTo>
                  <a:cubicBezTo>
                    <a:pt x="3553679" y="419131"/>
                    <a:pt x="3860611" y="310530"/>
                    <a:pt x="4254628" y="332557"/>
                  </a:cubicBezTo>
                  <a:cubicBezTo>
                    <a:pt x="4508161" y="326358"/>
                    <a:pt x="4742642" y="377308"/>
                    <a:pt x="4977125" y="371109"/>
                  </a:cubicBezTo>
                  <a:cubicBezTo>
                    <a:pt x="5229161" y="334228"/>
                    <a:pt x="5611824" y="253803"/>
                    <a:pt x="5733232" y="260465"/>
                  </a:cubicBezTo>
                  <a:cubicBezTo>
                    <a:pt x="5966056" y="261115"/>
                    <a:pt x="6441088" y="384231"/>
                    <a:pt x="6796376" y="436589"/>
                  </a:cubicBezTo>
                  <a:cubicBezTo>
                    <a:pt x="6894018" y="444514"/>
                    <a:pt x="6978055" y="455161"/>
                    <a:pt x="7059369" y="471250"/>
                  </a:cubicBezTo>
                  <a:cubicBezTo>
                    <a:pt x="7238143" y="417818"/>
                    <a:pt x="7563874" y="271857"/>
                    <a:pt x="7595691" y="310953"/>
                  </a:cubicBezTo>
                  <a:cubicBezTo>
                    <a:pt x="7664562" y="405785"/>
                    <a:pt x="7692614" y="568654"/>
                    <a:pt x="7628131" y="723357"/>
                  </a:cubicBezTo>
                  <a:cubicBezTo>
                    <a:pt x="7592908" y="768825"/>
                    <a:pt x="7307314" y="732652"/>
                    <a:pt x="7146905" y="737299"/>
                  </a:cubicBezTo>
                  <a:lnTo>
                    <a:pt x="7023490" y="778621"/>
                  </a:lnTo>
                  <a:cubicBezTo>
                    <a:pt x="6940745" y="783563"/>
                    <a:pt x="6719207" y="663320"/>
                    <a:pt x="6549377" y="698197"/>
                  </a:cubicBezTo>
                  <a:cubicBezTo>
                    <a:pt x="6331557" y="726190"/>
                    <a:pt x="6119180" y="770512"/>
                    <a:pt x="5895917" y="782177"/>
                  </a:cubicBezTo>
                  <a:cubicBezTo>
                    <a:pt x="5733399" y="789841"/>
                    <a:pt x="5581767" y="748518"/>
                    <a:pt x="5424692" y="731689"/>
                  </a:cubicBezTo>
                  <a:cubicBezTo>
                    <a:pt x="5320510" y="729786"/>
                    <a:pt x="5161898" y="842181"/>
                    <a:pt x="4978795" y="867493"/>
                  </a:cubicBezTo>
                  <a:cubicBezTo>
                    <a:pt x="4796448" y="885803"/>
                    <a:pt x="4614102" y="890505"/>
                    <a:pt x="4431755" y="922423"/>
                  </a:cubicBezTo>
                  <a:lnTo>
                    <a:pt x="3954420" y="1017790"/>
                  </a:lnTo>
                  <a:lnTo>
                    <a:pt x="0" y="10177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xmlns="" id="{FC54A5F4-711A-4048-B1DE-4CEDBA1EA8EB}"/>
                </a:ext>
              </a:extLst>
            </p:cNvPr>
            <p:cNvSpPr/>
            <p:nvPr/>
          </p:nvSpPr>
          <p:spPr>
            <a:xfrm rot="16200000" flipH="1">
              <a:off x="2401448" y="2721239"/>
              <a:ext cx="3832210" cy="508895"/>
            </a:xfrm>
            <a:custGeom>
              <a:avLst/>
              <a:gdLst>
                <a:gd name="connsiteX0" fmla="*/ 0 w 7679838"/>
                <a:gd name="connsiteY0" fmla="*/ 1026597 h 1026597"/>
                <a:gd name="connsiteX1" fmla="*/ 207563 w 7679838"/>
                <a:gd name="connsiteY1" fmla="*/ 706837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29334 w 7679838"/>
                <a:gd name="connsiteY1" fmla="*/ 687786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29334 w 7679838"/>
                <a:gd name="connsiteY1" fmla="*/ 687786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141 w 7679979"/>
                <a:gd name="connsiteY0" fmla="*/ 1026597 h 1026597"/>
                <a:gd name="connsiteX1" fmla="*/ 229475 w 7679979"/>
                <a:gd name="connsiteY1" fmla="*/ 687786 h 1026597"/>
                <a:gd name="connsiteX2" fmla="*/ 561123 w 7679979"/>
                <a:gd name="connsiteY2" fmla="*/ 684398 h 1026597"/>
                <a:gd name="connsiteX3" fmla="*/ 628440 w 7679979"/>
                <a:gd name="connsiteY3" fmla="*/ 661959 h 1026597"/>
                <a:gd name="connsiteX4" fmla="*/ 1015518 w 7679979"/>
                <a:gd name="connsiteY4" fmla="*/ 830253 h 1026597"/>
                <a:gd name="connsiteX5" fmla="*/ 1166983 w 7679979"/>
                <a:gd name="connsiteY5" fmla="*/ 746106 h 1026597"/>
                <a:gd name="connsiteX6" fmla="*/ 1363326 w 7679979"/>
                <a:gd name="connsiteY6" fmla="*/ 218783 h 1026597"/>
                <a:gd name="connsiteX7" fmla="*/ 2861147 w 7679979"/>
                <a:gd name="connsiteY7" fmla="*/ 22440 h 1026597"/>
                <a:gd name="connsiteX8" fmla="*/ 4291650 w 7679979"/>
                <a:gd name="connsiteY8" fmla="*/ 0 h 1026597"/>
                <a:gd name="connsiteX9" fmla="*/ 4549702 w 7679979"/>
                <a:gd name="connsiteY9" fmla="*/ 319760 h 1026597"/>
                <a:gd name="connsiteX10" fmla="*/ 4353358 w 7679979"/>
                <a:gd name="connsiteY10" fmla="*/ 274881 h 1026597"/>
                <a:gd name="connsiteX11" fmla="*/ 4224332 w 7679979"/>
                <a:gd name="connsiteY11" fmla="*/ 117807 h 1026597"/>
                <a:gd name="connsiteX12" fmla="*/ 4179454 w 7679979"/>
                <a:gd name="connsiteY12" fmla="*/ 201954 h 1026597"/>
                <a:gd name="connsiteX13" fmla="*/ 4263601 w 7679979"/>
                <a:gd name="connsiteY13" fmla="*/ 269272 h 1026597"/>
                <a:gd name="connsiteX14" fmla="*/ 3966281 w 7679979"/>
                <a:gd name="connsiteY14" fmla="*/ 286101 h 1026597"/>
                <a:gd name="connsiteX15" fmla="*/ 3837255 w 7679979"/>
                <a:gd name="connsiteY15" fmla="*/ 207564 h 1026597"/>
                <a:gd name="connsiteX16" fmla="*/ 3225785 w 7679979"/>
                <a:gd name="connsiteY16" fmla="*/ 359029 h 1026597"/>
                <a:gd name="connsiteX17" fmla="*/ 2715292 w 7679979"/>
                <a:gd name="connsiteY17" fmla="*/ 336589 h 1026597"/>
                <a:gd name="connsiteX18" fmla="*/ 2513338 w 7679979"/>
                <a:gd name="connsiteY18" fmla="*/ 392688 h 1026597"/>
                <a:gd name="connsiteX19" fmla="*/ 2070163 w 7679979"/>
                <a:gd name="connsiteY19" fmla="*/ 482445 h 1026597"/>
                <a:gd name="connsiteX20" fmla="*/ 2625535 w 7679979"/>
                <a:gd name="connsiteY20" fmla="*/ 544153 h 1026597"/>
                <a:gd name="connsiteX21" fmla="*/ 3203346 w 7679979"/>
                <a:gd name="connsiteY21" fmla="*/ 471225 h 1026597"/>
                <a:gd name="connsiteX22" fmla="*/ 4241162 w 7679979"/>
                <a:gd name="connsiteY22" fmla="*/ 314150 h 1026597"/>
                <a:gd name="connsiteX23" fmla="*/ 4925559 w 7679979"/>
                <a:gd name="connsiteY23" fmla="*/ 420737 h 1026597"/>
                <a:gd name="connsiteX24" fmla="*/ 5733373 w 7679979"/>
                <a:gd name="connsiteY24" fmla="*/ 269272 h 1026597"/>
                <a:gd name="connsiteX25" fmla="*/ 6799238 w 7679979"/>
                <a:gd name="connsiteY25" fmla="*/ 426346 h 1026597"/>
                <a:gd name="connsiteX26" fmla="*/ 7040460 w 7679979"/>
                <a:gd name="connsiteY26" fmla="*/ 493664 h 1026597"/>
                <a:gd name="connsiteX27" fmla="*/ 7595832 w 7679979"/>
                <a:gd name="connsiteY27" fmla="*/ 319760 h 1026597"/>
                <a:gd name="connsiteX28" fmla="*/ 7679979 w 7679979"/>
                <a:gd name="connsiteY28" fmla="*/ 734886 h 1026597"/>
                <a:gd name="connsiteX29" fmla="*/ 7147046 w 7679979"/>
                <a:gd name="connsiteY29" fmla="*/ 746106 h 1026597"/>
                <a:gd name="connsiteX30" fmla="*/ 7023631 w 7679979"/>
                <a:gd name="connsiteY30" fmla="*/ 762935 h 1026597"/>
                <a:gd name="connsiteX31" fmla="*/ 6546796 w 7679979"/>
                <a:gd name="connsiteY31" fmla="*/ 712447 h 1026597"/>
                <a:gd name="connsiteX32" fmla="*/ 5896058 w 7679979"/>
                <a:gd name="connsiteY32" fmla="*/ 790984 h 1026597"/>
                <a:gd name="connsiteX33" fmla="*/ 5424833 w 7679979"/>
                <a:gd name="connsiteY33" fmla="*/ 740496 h 1026597"/>
                <a:gd name="connsiteX34" fmla="*/ 4981658 w 7679979"/>
                <a:gd name="connsiteY34" fmla="*/ 914400 h 1026597"/>
                <a:gd name="connsiteX35" fmla="*/ 4431896 w 7679979"/>
                <a:gd name="connsiteY35" fmla="*/ 931230 h 1026597"/>
                <a:gd name="connsiteX36" fmla="*/ 3938232 w 7679979"/>
                <a:gd name="connsiteY36" fmla="*/ 1026597 h 1026597"/>
                <a:gd name="connsiteX37" fmla="*/ 141 w 7679979"/>
                <a:gd name="connsiteY37" fmla="*/ 1026597 h 1026597"/>
                <a:gd name="connsiteX0" fmla="*/ 0 w 7679838"/>
                <a:gd name="connsiteY0" fmla="*/ 1026597 h 1026597"/>
                <a:gd name="connsiteX1" fmla="*/ 229334 w 7679838"/>
                <a:gd name="connsiteY1" fmla="*/ 687786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29334 w 7679838"/>
                <a:gd name="connsiteY1" fmla="*/ 687786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366907 w 7679838"/>
                <a:gd name="connsiteY8" fmla="*/ 25746 h 1026597"/>
                <a:gd name="connsiteX9" fmla="*/ 4291509 w 7679838"/>
                <a:gd name="connsiteY9" fmla="*/ 0 h 1026597"/>
                <a:gd name="connsiteX10" fmla="*/ 4549561 w 7679838"/>
                <a:gd name="connsiteY10" fmla="*/ 319760 h 1026597"/>
                <a:gd name="connsiteX11" fmla="*/ 4353217 w 7679838"/>
                <a:gd name="connsiteY11" fmla="*/ 274881 h 1026597"/>
                <a:gd name="connsiteX12" fmla="*/ 4224191 w 7679838"/>
                <a:gd name="connsiteY12" fmla="*/ 117807 h 1026597"/>
                <a:gd name="connsiteX13" fmla="*/ 4179313 w 7679838"/>
                <a:gd name="connsiteY13" fmla="*/ 201954 h 1026597"/>
                <a:gd name="connsiteX14" fmla="*/ 4263460 w 7679838"/>
                <a:gd name="connsiteY14" fmla="*/ 269272 h 1026597"/>
                <a:gd name="connsiteX15" fmla="*/ 3966140 w 7679838"/>
                <a:gd name="connsiteY15" fmla="*/ 286101 h 1026597"/>
                <a:gd name="connsiteX16" fmla="*/ 3837114 w 7679838"/>
                <a:gd name="connsiteY16" fmla="*/ 207564 h 1026597"/>
                <a:gd name="connsiteX17" fmla="*/ 3225644 w 7679838"/>
                <a:gd name="connsiteY17" fmla="*/ 359029 h 1026597"/>
                <a:gd name="connsiteX18" fmla="*/ 2715151 w 7679838"/>
                <a:gd name="connsiteY18" fmla="*/ 336589 h 1026597"/>
                <a:gd name="connsiteX19" fmla="*/ 2513197 w 7679838"/>
                <a:gd name="connsiteY19" fmla="*/ 392688 h 1026597"/>
                <a:gd name="connsiteX20" fmla="*/ 2070022 w 7679838"/>
                <a:gd name="connsiteY20" fmla="*/ 482445 h 1026597"/>
                <a:gd name="connsiteX21" fmla="*/ 2625394 w 7679838"/>
                <a:gd name="connsiteY21" fmla="*/ 544153 h 1026597"/>
                <a:gd name="connsiteX22" fmla="*/ 3203205 w 7679838"/>
                <a:gd name="connsiteY22" fmla="*/ 471225 h 1026597"/>
                <a:gd name="connsiteX23" fmla="*/ 4241021 w 7679838"/>
                <a:gd name="connsiteY23" fmla="*/ 314150 h 1026597"/>
                <a:gd name="connsiteX24" fmla="*/ 4925418 w 7679838"/>
                <a:gd name="connsiteY24" fmla="*/ 420737 h 1026597"/>
                <a:gd name="connsiteX25" fmla="*/ 5733232 w 7679838"/>
                <a:gd name="connsiteY25" fmla="*/ 269272 h 1026597"/>
                <a:gd name="connsiteX26" fmla="*/ 6799097 w 7679838"/>
                <a:gd name="connsiteY26" fmla="*/ 426346 h 1026597"/>
                <a:gd name="connsiteX27" fmla="*/ 7040319 w 7679838"/>
                <a:gd name="connsiteY27" fmla="*/ 493664 h 1026597"/>
                <a:gd name="connsiteX28" fmla="*/ 7595691 w 7679838"/>
                <a:gd name="connsiteY28" fmla="*/ 319760 h 1026597"/>
                <a:gd name="connsiteX29" fmla="*/ 7679838 w 7679838"/>
                <a:gd name="connsiteY29" fmla="*/ 734886 h 1026597"/>
                <a:gd name="connsiteX30" fmla="*/ 7146905 w 7679838"/>
                <a:gd name="connsiteY30" fmla="*/ 746106 h 1026597"/>
                <a:gd name="connsiteX31" fmla="*/ 7023490 w 7679838"/>
                <a:gd name="connsiteY31" fmla="*/ 762935 h 1026597"/>
                <a:gd name="connsiteX32" fmla="*/ 6546655 w 7679838"/>
                <a:gd name="connsiteY32" fmla="*/ 712447 h 1026597"/>
                <a:gd name="connsiteX33" fmla="*/ 5895917 w 7679838"/>
                <a:gd name="connsiteY33" fmla="*/ 790984 h 1026597"/>
                <a:gd name="connsiteX34" fmla="*/ 5424692 w 7679838"/>
                <a:gd name="connsiteY34" fmla="*/ 740496 h 1026597"/>
                <a:gd name="connsiteX35" fmla="*/ 4981517 w 7679838"/>
                <a:gd name="connsiteY35" fmla="*/ 914400 h 1026597"/>
                <a:gd name="connsiteX36" fmla="*/ 4431755 w 7679838"/>
                <a:gd name="connsiteY36" fmla="*/ 931230 h 1026597"/>
                <a:gd name="connsiteX37" fmla="*/ 3938091 w 7679838"/>
                <a:gd name="connsiteY37" fmla="*/ 1026597 h 1026597"/>
                <a:gd name="connsiteX38" fmla="*/ 0 w 7679838"/>
                <a:gd name="connsiteY38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366907 w 7679838"/>
                <a:gd name="connsiteY8" fmla="*/ 25746 h 1026597"/>
                <a:gd name="connsiteX9" fmla="*/ 3769678 w 7679838"/>
                <a:gd name="connsiteY9" fmla="*/ 36632 h 1026597"/>
                <a:gd name="connsiteX10" fmla="*/ 4291509 w 7679838"/>
                <a:gd name="connsiteY10" fmla="*/ 0 h 1026597"/>
                <a:gd name="connsiteX11" fmla="*/ 4549561 w 7679838"/>
                <a:gd name="connsiteY11" fmla="*/ 319760 h 1026597"/>
                <a:gd name="connsiteX12" fmla="*/ 4353217 w 7679838"/>
                <a:gd name="connsiteY12" fmla="*/ 274881 h 1026597"/>
                <a:gd name="connsiteX13" fmla="*/ 4224191 w 7679838"/>
                <a:gd name="connsiteY13" fmla="*/ 117807 h 1026597"/>
                <a:gd name="connsiteX14" fmla="*/ 4179313 w 7679838"/>
                <a:gd name="connsiteY14" fmla="*/ 201954 h 1026597"/>
                <a:gd name="connsiteX15" fmla="*/ 4263460 w 7679838"/>
                <a:gd name="connsiteY15" fmla="*/ 269272 h 1026597"/>
                <a:gd name="connsiteX16" fmla="*/ 3966140 w 7679838"/>
                <a:gd name="connsiteY16" fmla="*/ 286101 h 1026597"/>
                <a:gd name="connsiteX17" fmla="*/ 3837114 w 7679838"/>
                <a:gd name="connsiteY17" fmla="*/ 207564 h 1026597"/>
                <a:gd name="connsiteX18" fmla="*/ 3225644 w 7679838"/>
                <a:gd name="connsiteY18" fmla="*/ 359029 h 1026597"/>
                <a:gd name="connsiteX19" fmla="*/ 2715151 w 7679838"/>
                <a:gd name="connsiteY19" fmla="*/ 336589 h 1026597"/>
                <a:gd name="connsiteX20" fmla="*/ 2513197 w 7679838"/>
                <a:gd name="connsiteY20" fmla="*/ 392688 h 1026597"/>
                <a:gd name="connsiteX21" fmla="*/ 2070022 w 7679838"/>
                <a:gd name="connsiteY21" fmla="*/ 482445 h 1026597"/>
                <a:gd name="connsiteX22" fmla="*/ 2625394 w 7679838"/>
                <a:gd name="connsiteY22" fmla="*/ 544153 h 1026597"/>
                <a:gd name="connsiteX23" fmla="*/ 3203205 w 7679838"/>
                <a:gd name="connsiteY23" fmla="*/ 471225 h 1026597"/>
                <a:gd name="connsiteX24" fmla="*/ 4241021 w 7679838"/>
                <a:gd name="connsiteY24" fmla="*/ 314150 h 1026597"/>
                <a:gd name="connsiteX25" fmla="*/ 4925418 w 7679838"/>
                <a:gd name="connsiteY25" fmla="*/ 420737 h 1026597"/>
                <a:gd name="connsiteX26" fmla="*/ 5733232 w 7679838"/>
                <a:gd name="connsiteY26" fmla="*/ 269272 h 1026597"/>
                <a:gd name="connsiteX27" fmla="*/ 6799097 w 7679838"/>
                <a:gd name="connsiteY27" fmla="*/ 426346 h 1026597"/>
                <a:gd name="connsiteX28" fmla="*/ 7040319 w 7679838"/>
                <a:gd name="connsiteY28" fmla="*/ 493664 h 1026597"/>
                <a:gd name="connsiteX29" fmla="*/ 7595691 w 7679838"/>
                <a:gd name="connsiteY29" fmla="*/ 319760 h 1026597"/>
                <a:gd name="connsiteX30" fmla="*/ 7679838 w 7679838"/>
                <a:gd name="connsiteY30" fmla="*/ 734886 h 1026597"/>
                <a:gd name="connsiteX31" fmla="*/ 7146905 w 7679838"/>
                <a:gd name="connsiteY31" fmla="*/ 746106 h 1026597"/>
                <a:gd name="connsiteX32" fmla="*/ 7023490 w 7679838"/>
                <a:gd name="connsiteY32" fmla="*/ 762935 h 1026597"/>
                <a:gd name="connsiteX33" fmla="*/ 6546655 w 7679838"/>
                <a:gd name="connsiteY33" fmla="*/ 712447 h 1026597"/>
                <a:gd name="connsiteX34" fmla="*/ 5895917 w 7679838"/>
                <a:gd name="connsiteY34" fmla="*/ 790984 h 1026597"/>
                <a:gd name="connsiteX35" fmla="*/ 5424692 w 7679838"/>
                <a:gd name="connsiteY35" fmla="*/ 740496 h 1026597"/>
                <a:gd name="connsiteX36" fmla="*/ 4981517 w 7679838"/>
                <a:gd name="connsiteY36" fmla="*/ 914400 h 1026597"/>
                <a:gd name="connsiteX37" fmla="*/ 4431755 w 7679838"/>
                <a:gd name="connsiteY37" fmla="*/ 931230 h 1026597"/>
                <a:gd name="connsiteX38" fmla="*/ 3938091 w 7679838"/>
                <a:gd name="connsiteY38" fmla="*/ 1026597 h 1026597"/>
                <a:gd name="connsiteX39" fmla="*/ 0 w 7679838"/>
                <a:gd name="connsiteY39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769678 w 7679838"/>
                <a:gd name="connsiteY8" fmla="*/ 36632 h 1026597"/>
                <a:gd name="connsiteX9" fmla="*/ 4291509 w 7679838"/>
                <a:gd name="connsiteY9" fmla="*/ 0 h 1026597"/>
                <a:gd name="connsiteX10" fmla="*/ 4549561 w 7679838"/>
                <a:gd name="connsiteY10" fmla="*/ 319760 h 1026597"/>
                <a:gd name="connsiteX11" fmla="*/ 4353217 w 7679838"/>
                <a:gd name="connsiteY11" fmla="*/ 274881 h 1026597"/>
                <a:gd name="connsiteX12" fmla="*/ 4224191 w 7679838"/>
                <a:gd name="connsiteY12" fmla="*/ 117807 h 1026597"/>
                <a:gd name="connsiteX13" fmla="*/ 4179313 w 7679838"/>
                <a:gd name="connsiteY13" fmla="*/ 201954 h 1026597"/>
                <a:gd name="connsiteX14" fmla="*/ 4263460 w 7679838"/>
                <a:gd name="connsiteY14" fmla="*/ 269272 h 1026597"/>
                <a:gd name="connsiteX15" fmla="*/ 3966140 w 7679838"/>
                <a:gd name="connsiteY15" fmla="*/ 286101 h 1026597"/>
                <a:gd name="connsiteX16" fmla="*/ 3837114 w 7679838"/>
                <a:gd name="connsiteY16" fmla="*/ 207564 h 1026597"/>
                <a:gd name="connsiteX17" fmla="*/ 3225644 w 7679838"/>
                <a:gd name="connsiteY17" fmla="*/ 359029 h 1026597"/>
                <a:gd name="connsiteX18" fmla="*/ 2715151 w 7679838"/>
                <a:gd name="connsiteY18" fmla="*/ 336589 h 1026597"/>
                <a:gd name="connsiteX19" fmla="*/ 2513197 w 7679838"/>
                <a:gd name="connsiteY19" fmla="*/ 392688 h 1026597"/>
                <a:gd name="connsiteX20" fmla="*/ 2070022 w 7679838"/>
                <a:gd name="connsiteY20" fmla="*/ 482445 h 1026597"/>
                <a:gd name="connsiteX21" fmla="*/ 2625394 w 7679838"/>
                <a:gd name="connsiteY21" fmla="*/ 544153 h 1026597"/>
                <a:gd name="connsiteX22" fmla="*/ 3203205 w 7679838"/>
                <a:gd name="connsiteY22" fmla="*/ 471225 h 1026597"/>
                <a:gd name="connsiteX23" fmla="*/ 4241021 w 7679838"/>
                <a:gd name="connsiteY23" fmla="*/ 314150 h 1026597"/>
                <a:gd name="connsiteX24" fmla="*/ 4925418 w 7679838"/>
                <a:gd name="connsiteY24" fmla="*/ 420737 h 1026597"/>
                <a:gd name="connsiteX25" fmla="*/ 5733232 w 7679838"/>
                <a:gd name="connsiteY25" fmla="*/ 269272 h 1026597"/>
                <a:gd name="connsiteX26" fmla="*/ 6799097 w 7679838"/>
                <a:gd name="connsiteY26" fmla="*/ 426346 h 1026597"/>
                <a:gd name="connsiteX27" fmla="*/ 7040319 w 7679838"/>
                <a:gd name="connsiteY27" fmla="*/ 493664 h 1026597"/>
                <a:gd name="connsiteX28" fmla="*/ 7595691 w 7679838"/>
                <a:gd name="connsiteY28" fmla="*/ 319760 h 1026597"/>
                <a:gd name="connsiteX29" fmla="*/ 7679838 w 7679838"/>
                <a:gd name="connsiteY29" fmla="*/ 734886 h 1026597"/>
                <a:gd name="connsiteX30" fmla="*/ 7146905 w 7679838"/>
                <a:gd name="connsiteY30" fmla="*/ 746106 h 1026597"/>
                <a:gd name="connsiteX31" fmla="*/ 7023490 w 7679838"/>
                <a:gd name="connsiteY31" fmla="*/ 762935 h 1026597"/>
                <a:gd name="connsiteX32" fmla="*/ 6546655 w 7679838"/>
                <a:gd name="connsiteY32" fmla="*/ 712447 h 1026597"/>
                <a:gd name="connsiteX33" fmla="*/ 5895917 w 7679838"/>
                <a:gd name="connsiteY33" fmla="*/ 790984 h 1026597"/>
                <a:gd name="connsiteX34" fmla="*/ 5424692 w 7679838"/>
                <a:gd name="connsiteY34" fmla="*/ 740496 h 1026597"/>
                <a:gd name="connsiteX35" fmla="*/ 4981517 w 7679838"/>
                <a:gd name="connsiteY35" fmla="*/ 914400 h 1026597"/>
                <a:gd name="connsiteX36" fmla="*/ 4431755 w 7679838"/>
                <a:gd name="connsiteY36" fmla="*/ 931230 h 1026597"/>
                <a:gd name="connsiteX37" fmla="*/ 3938091 w 7679838"/>
                <a:gd name="connsiteY37" fmla="*/ 1026597 h 1026597"/>
                <a:gd name="connsiteX38" fmla="*/ 0 w 7679838"/>
                <a:gd name="connsiteY38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769678 w 7679838"/>
                <a:gd name="connsiteY8" fmla="*/ 36632 h 1026597"/>
                <a:gd name="connsiteX9" fmla="*/ 4291509 w 7679838"/>
                <a:gd name="connsiteY9" fmla="*/ 0 h 1026597"/>
                <a:gd name="connsiteX10" fmla="*/ 4549561 w 7679838"/>
                <a:gd name="connsiteY10" fmla="*/ 319760 h 1026597"/>
                <a:gd name="connsiteX11" fmla="*/ 4353217 w 7679838"/>
                <a:gd name="connsiteY11" fmla="*/ 274881 h 1026597"/>
                <a:gd name="connsiteX12" fmla="*/ 4224191 w 7679838"/>
                <a:gd name="connsiteY12" fmla="*/ 117807 h 1026597"/>
                <a:gd name="connsiteX13" fmla="*/ 4179313 w 7679838"/>
                <a:gd name="connsiteY13" fmla="*/ 201954 h 1026597"/>
                <a:gd name="connsiteX14" fmla="*/ 4263460 w 7679838"/>
                <a:gd name="connsiteY14" fmla="*/ 269272 h 1026597"/>
                <a:gd name="connsiteX15" fmla="*/ 3966140 w 7679838"/>
                <a:gd name="connsiteY15" fmla="*/ 286101 h 1026597"/>
                <a:gd name="connsiteX16" fmla="*/ 3837114 w 7679838"/>
                <a:gd name="connsiteY16" fmla="*/ 207564 h 1026597"/>
                <a:gd name="connsiteX17" fmla="*/ 3225644 w 7679838"/>
                <a:gd name="connsiteY17" fmla="*/ 359029 h 1026597"/>
                <a:gd name="connsiteX18" fmla="*/ 2715151 w 7679838"/>
                <a:gd name="connsiteY18" fmla="*/ 336589 h 1026597"/>
                <a:gd name="connsiteX19" fmla="*/ 2513197 w 7679838"/>
                <a:gd name="connsiteY19" fmla="*/ 392688 h 1026597"/>
                <a:gd name="connsiteX20" fmla="*/ 2070022 w 7679838"/>
                <a:gd name="connsiteY20" fmla="*/ 482445 h 1026597"/>
                <a:gd name="connsiteX21" fmla="*/ 2625394 w 7679838"/>
                <a:gd name="connsiteY21" fmla="*/ 544153 h 1026597"/>
                <a:gd name="connsiteX22" fmla="*/ 3203205 w 7679838"/>
                <a:gd name="connsiteY22" fmla="*/ 471225 h 1026597"/>
                <a:gd name="connsiteX23" fmla="*/ 4241021 w 7679838"/>
                <a:gd name="connsiteY23" fmla="*/ 314150 h 1026597"/>
                <a:gd name="connsiteX24" fmla="*/ 4925418 w 7679838"/>
                <a:gd name="connsiteY24" fmla="*/ 420737 h 1026597"/>
                <a:gd name="connsiteX25" fmla="*/ 5733232 w 7679838"/>
                <a:gd name="connsiteY25" fmla="*/ 269272 h 1026597"/>
                <a:gd name="connsiteX26" fmla="*/ 6799097 w 7679838"/>
                <a:gd name="connsiteY26" fmla="*/ 426346 h 1026597"/>
                <a:gd name="connsiteX27" fmla="*/ 7040319 w 7679838"/>
                <a:gd name="connsiteY27" fmla="*/ 493664 h 1026597"/>
                <a:gd name="connsiteX28" fmla="*/ 7595691 w 7679838"/>
                <a:gd name="connsiteY28" fmla="*/ 319760 h 1026597"/>
                <a:gd name="connsiteX29" fmla="*/ 7679838 w 7679838"/>
                <a:gd name="connsiteY29" fmla="*/ 734886 h 1026597"/>
                <a:gd name="connsiteX30" fmla="*/ 7146905 w 7679838"/>
                <a:gd name="connsiteY30" fmla="*/ 746106 h 1026597"/>
                <a:gd name="connsiteX31" fmla="*/ 7023490 w 7679838"/>
                <a:gd name="connsiteY31" fmla="*/ 762935 h 1026597"/>
                <a:gd name="connsiteX32" fmla="*/ 6546655 w 7679838"/>
                <a:gd name="connsiteY32" fmla="*/ 712447 h 1026597"/>
                <a:gd name="connsiteX33" fmla="*/ 5895917 w 7679838"/>
                <a:gd name="connsiteY33" fmla="*/ 790984 h 1026597"/>
                <a:gd name="connsiteX34" fmla="*/ 5424692 w 7679838"/>
                <a:gd name="connsiteY34" fmla="*/ 740496 h 1026597"/>
                <a:gd name="connsiteX35" fmla="*/ 4981517 w 7679838"/>
                <a:gd name="connsiteY35" fmla="*/ 914400 h 1026597"/>
                <a:gd name="connsiteX36" fmla="*/ 4431755 w 7679838"/>
                <a:gd name="connsiteY36" fmla="*/ 931230 h 1026597"/>
                <a:gd name="connsiteX37" fmla="*/ 3938091 w 7679838"/>
                <a:gd name="connsiteY37" fmla="*/ 1026597 h 1026597"/>
                <a:gd name="connsiteX38" fmla="*/ 0 w 7679838"/>
                <a:gd name="connsiteY38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769678 w 7679838"/>
                <a:gd name="connsiteY8" fmla="*/ 36632 h 1026597"/>
                <a:gd name="connsiteX9" fmla="*/ 4291509 w 7679838"/>
                <a:gd name="connsiteY9" fmla="*/ 0 h 1026597"/>
                <a:gd name="connsiteX10" fmla="*/ 4549561 w 7679838"/>
                <a:gd name="connsiteY10" fmla="*/ 319760 h 1026597"/>
                <a:gd name="connsiteX11" fmla="*/ 4353217 w 7679838"/>
                <a:gd name="connsiteY11" fmla="*/ 274881 h 1026597"/>
                <a:gd name="connsiteX12" fmla="*/ 4224191 w 7679838"/>
                <a:gd name="connsiteY12" fmla="*/ 117807 h 1026597"/>
                <a:gd name="connsiteX13" fmla="*/ 4179313 w 7679838"/>
                <a:gd name="connsiteY13" fmla="*/ 201954 h 1026597"/>
                <a:gd name="connsiteX14" fmla="*/ 4263460 w 7679838"/>
                <a:gd name="connsiteY14" fmla="*/ 269272 h 1026597"/>
                <a:gd name="connsiteX15" fmla="*/ 3966140 w 7679838"/>
                <a:gd name="connsiteY15" fmla="*/ 286101 h 1026597"/>
                <a:gd name="connsiteX16" fmla="*/ 3837114 w 7679838"/>
                <a:gd name="connsiteY16" fmla="*/ 207564 h 1026597"/>
                <a:gd name="connsiteX17" fmla="*/ 3225644 w 7679838"/>
                <a:gd name="connsiteY17" fmla="*/ 359029 h 1026597"/>
                <a:gd name="connsiteX18" fmla="*/ 2715151 w 7679838"/>
                <a:gd name="connsiteY18" fmla="*/ 336589 h 1026597"/>
                <a:gd name="connsiteX19" fmla="*/ 2513197 w 7679838"/>
                <a:gd name="connsiteY19" fmla="*/ 392688 h 1026597"/>
                <a:gd name="connsiteX20" fmla="*/ 2070022 w 7679838"/>
                <a:gd name="connsiteY20" fmla="*/ 482445 h 1026597"/>
                <a:gd name="connsiteX21" fmla="*/ 2625394 w 7679838"/>
                <a:gd name="connsiteY21" fmla="*/ 544153 h 1026597"/>
                <a:gd name="connsiteX22" fmla="*/ 3203205 w 7679838"/>
                <a:gd name="connsiteY22" fmla="*/ 471225 h 1026597"/>
                <a:gd name="connsiteX23" fmla="*/ 4241021 w 7679838"/>
                <a:gd name="connsiteY23" fmla="*/ 314150 h 1026597"/>
                <a:gd name="connsiteX24" fmla="*/ 4925418 w 7679838"/>
                <a:gd name="connsiteY24" fmla="*/ 420737 h 1026597"/>
                <a:gd name="connsiteX25" fmla="*/ 5733232 w 7679838"/>
                <a:gd name="connsiteY25" fmla="*/ 269272 h 1026597"/>
                <a:gd name="connsiteX26" fmla="*/ 6799097 w 7679838"/>
                <a:gd name="connsiteY26" fmla="*/ 426346 h 1026597"/>
                <a:gd name="connsiteX27" fmla="*/ 7040319 w 7679838"/>
                <a:gd name="connsiteY27" fmla="*/ 493664 h 1026597"/>
                <a:gd name="connsiteX28" fmla="*/ 7595691 w 7679838"/>
                <a:gd name="connsiteY28" fmla="*/ 319760 h 1026597"/>
                <a:gd name="connsiteX29" fmla="*/ 7679838 w 7679838"/>
                <a:gd name="connsiteY29" fmla="*/ 734886 h 1026597"/>
                <a:gd name="connsiteX30" fmla="*/ 7146905 w 7679838"/>
                <a:gd name="connsiteY30" fmla="*/ 746106 h 1026597"/>
                <a:gd name="connsiteX31" fmla="*/ 7023490 w 7679838"/>
                <a:gd name="connsiteY31" fmla="*/ 762935 h 1026597"/>
                <a:gd name="connsiteX32" fmla="*/ 6546655 w 7679838"/>
                <a:gd name="connsiteY32" fmla="*/ 712447 h 1026597"/>
                <a:gd name="connsiteX33" fmla="*/ 5895917 w 7679838"/>
                <a:gd name="connsiteY33" fmla="*/ 790984 h 1026597"/>
                <a:gd name="connsiteX34" fmla="*/ 5424692 w 7679838"/>
                <a:gd name="connsiteY34" fmla="*/ 740496 h 1026597"/>
                <a:gd name="connsiteX35" fmla="*/ 4981517 w 7679838"/>
                <a:gd name="connsiteY35" fmla="*/ 914400 h 1026597"/>
                <a:gd name="connsiteX36" fmla="*/ 4431755 w 7679838"/>
                <a:gd name="connsiteY36" fmla="*/ 931230 h 1026597"/>
                <a:gd name="connsiteX37" fmla="*/ 3938091 w 7679838"/>
                <a:gd name="connsiteY37" fmla="*/ 1026597 h 1026597"/>
                <a:gd name="connsiteX38" fmla="*/ 0 w 7679838"/>
                <a:gd name="connsiteY38" fmla="*/ 1026597 h 1026597"/>
                <a:gd name="connsiteX0" fmla="*/ 0 w 7679838"/>
                <a:gd name="connsiteY0" fmla="*/ 1015273 h 1015273"/>
                <a:gd name="connsiteX1" fmla="*/ 259271 w 7679838"/>
                <a:gd name="connsiteY1" fmla="*/ 679181 h 1015273"/>
                <a:gd name="connsiteX2" fmla="*/ 487503 w 7679838"/>
                <a:gd name="connsiteY2" fmla="*/ 654022 h 1015273"/>
                <a:gd name="connsiteX3" fmla="*/ 669121 w 7679838"/>
                <a:gd name="connsiteY3" fmla="*/ 683288 h 1015273"/>
                <a:gd name="connsiteX4" fmla="*/ 833041 w 7679838"/>
                <a:gd name="connsiteY4" fmla="*/ 783551 h 1015273"/>
                <a:gd name="connsiteX5" fmla="*/ 1115137 w 7679838"/>
                <a:gd name="connsiteY5" fmla="*/ 775604 h 1015273"/>
                <a:gd name="connsiteX6" fmla="*/ 1363185 w 7679838"/>
                <a:gd name="connsiteY6" fmla="*/ 207459 h 1015273"/>
                <a:gd name="connsiteX7" fmla="*/ 2880059 w 7679838"/>
                <a:gd name="connsiteY7" fmla="*/ 231 h 1015273"/>
                <a:gd name="connsiteX8" fmla="*/ 3769678 w 7679838"/>
                <a:gd name="connsiteY8" fmla="*/ 25308 h 1015273"/>
                <a:gd name="connsiteX9" fmla="*/ 4272462 w 7679838"/>
                <a:gd name="connsiteY9" fmla="*/ 2284 h 1015273"/>
                <a:gd name="connsiteX10" fmla="*/ 4549561 w 7679838"/>
                <a:gd name="connsiteY10" fmla="*/ 308436 h 1015273"/>
                <a:gd name="connsiteX11" fmla="*/ 4353217 w 7679838"/>
                <a:gd name="connsiteY11" fmla="*/ 263557 h 1015273"/>
                <a:gd name="connsiteX12" fmla="*/ 4224191 w 7679838"/>
                <a:gd name="connsiteY12" fmla="*/ 106483 h 1015273"/>
                <a:gd name="connsiteX13" fmla="*/ 4179313 w 7679838"/>
                <a:gd name="connsiteY13" fmla="*/ 190630 h 1015273"/>
                <a:gd name="connsiteX14" fmla="*/ 4263460 w 7679838"/>
                <a:gd name="connsiteY14" fmla="*/ 257948 h 1015273"/>
                <a:gd name="connsiteX15" fmla="*/ 3966140 w 7679838"/>
                <a:gd name="connsiteY15" fmla="*/ 274777 h 1015273"/>
                <a:gd name="connsiteX16" fmla="*/ 3837114 w 7679838"/>
                <a:gd name="connsiteY16" fmla="*/ 196240 h 1015273"/>
                <a:gd name="connsiteX17" fmla="*/ 3225644 w 7679838"/>
                <a:gd name="connsiteY17" fmla="*/ 347705 h 1015273"/>
                <a:gd name="connsiteX18" fmla="*/ 2715151 w 7679838"/>
                <a:gd name="connsiteY18" fmla="*/ 325265 h 1015273"/>
                <a:gd name="connsiteX19" fmla="*/ 2513197 w 7679838"/>
                <a:gd name="connsiteY19" fmla="*/ 381364 h 1015273"/>
                <a:gd name="connsiteX20" fmla="*/ 2070022 w 7679838"/>
                <a:gd name="connsiteY20" fmla="*/ 471121 h 1015273"/>
                <a:gd name="connsiteX21" fmla="*/ 2625394 w 7679838"/>
                <a:gd name="connsiteY21" fmla="*/ 532829 h 1015273"/>
                <a:gd name="connsiteX22" fmla="*/ 3203205 w 7679838"/>
                <a:gd name="connsiteY22" fmla="*/ 459901 h 1015273"/>
                <a:gd name="connsiteX23" fmla="*/ 4241021 w 7679838"/>
                <a:gd name="connsiteY23" fmla="*/ 302826 h 1015273"/>
                <a:gd name="connsiteX24" fmla="*/ 4925418 w 7679838"/>
                <a:gd name="connsiteY24" fmla="*/ 409413 h 1015273"/>
                <a:gd name="connsiteX25" fmla="*/ 5733232 w 7679838"/>
                <a:gd name="connsiteY25" fmla="*/ 257948 h 1015273"/>
                <a:gd name="connsiteX26" fmla="*/ 6799097 w 7679838"/>
                <a:gd name="connsiteY26" fmla="*/ 415022 h 1015273"/>
                <a:gd name="connsiteX27" fmla="*/ 7040319 w 7679838"/>
                <a:gd name="connsiteY27" fmla="*/ 482340 h 1015273"/>
                <a:gd name="connsiteX28" fmla="*/ 7595691 w 7679838"/>
                <a:gd name="connsiteY28" fmla="*/ 308436 h 1015273"/>
                <a:gd name="connsiteX29" fmla="*/ 7679838 w 7679838"/>
                <a:gd name="connsiteY29" fmla="*/ 723562 h 1015273"/>
                <a:gd name="connsiteX30" fmla="*/ 7146905 w 7679838"/>
                <a:gd name="connsiteY30" fmla="*/ 734782 h 1015273"/>
                <a:gd name="connsiteX31" fmla="*/ 7023490 w 7679838"/>
                <a:gd name="connsiteY31" fmla="*/ 751611 h 1015273"/>
                <a:gd name="connsiteX32" fmla="*/ 6546655 w 7679838"/>
                <a:gd name="connsiteY32" fmla="*/ 701123 h 1015273"/>
                <a:gd name="connsiteX33" fmla="*/ 5895917 w 7679838"/>
                <a:gd name="connsiteY33" fmla="*/ 779660 h 1015273"/>
                <a:gd name="connsiteX34" fmla="*/ 5424692 w 7679838"/>
                <a:gd name="connsiteY34" fmla="*/ 729172 h 1015273"/>
                <a:gd name="connsiteX35" fmla="*/ 4981517 w 7679838"/>
                <a:gd name="connsiteY35" fmla="*/ 903076 h 1015273"/>
                <a:gd name="connsiteX36" fmla="*/ 4431755 w 7679838"/>
                <a:gd name="connsiteY36" fmla="*/ 919906 h 1015273"/>
                <a:gd name="connsiteX37" fmla="*/ 3938091 w 7679838"/>
                <a:gd name="connsiteY37" fmla="*/ 1015273 h 1015273"/>
                <a:gd name="connsiteX38" fmla="*/ 0 w 7679838"/>
                <a:gd name="connsiteY38" fmla="*/ 1015273 h 1015273"/>
                <a:gd name="connsiteX0" fmla="*/ 0 w 7679838"/>
                <a:gd name="connsiteY0" fmla="*/ 1023310 h 1023310"/>
                <a:gd name="connsiteX1" fmla="*/ 259271 w 7679838"/>
                <a:gd name="connsiteY1" fmla="*/ 687218 h 1023310"/>
                <a:gd name="connsiteX2" fmla="*/ 487503 w 7679838"/>
                <a:gd name="connsiteY2" fmla="*/ 662059 h 1023310"/>
                <a:gd name="connsiteX3" fmla="*/ 669121 w 7679838"/>
                <a:gd name="connsiteY3" fmla="*/ 691325 h 1023310"/>
                <a:gd name="connsiteX4" fmla="*/ 833041 w 7679838"/>
                <a:gd name="connsiteY4" fmla="*/ 791588 h 1023310"/>
                <a:gd name="connsiteX5" fmla="*/ 1115137 w 7679838"/>
                <a:gd name="connsiteY5" fmla="*/ 783641 h 1023310"/>
                <a:gd name="connsiteX6" fmla="*/ 1363185 w 7679838"/>
                <a:gd name="connsiteY6" fmla="*/ 215496 h 1023310"/>
                <a:gd name="connsiteX7" fmla="*/ 2880059 w 7679838"/>
                <a:gd name="connsiteY7" fmla="*/ 8268 h 1023310"/>
                <a:gd name="connsiteX8" fmla="*/ 3769678 w 7679838"/>
                <a:gd name="connsiteY8" fmla="*/ 33345 h 1023310"/>
                <a:gd name="connsiteX9" fmla="*/ 4272462 w 7679838"/>
                <a:gd name="connsiteY9" fmla="*/ 10321 h 1023310"/>
                <a:gd name="connsiteX10" fmla="*/ 4549561 w 7679838"/>
                <a:gd name="connsiteY10" fmla="*/ 316473 h 1023310"/>
                <a:gd name="connsiteX11" fmla="*/ 4353217 w 7679838"/>
                <a:gd name="connsiteY11" fmla="*/ 271594 h 1023310"/>
                <a:gd name="connsiteX12" fmla="*/ 4224191 w 7679838"/>
                <a:gd name="connsiteY12" fmla="*/ 114520 h 1023310"/>
                <a:gd name="connsiteX13" fmla="*/ 4179313 w 7679838"/>
                <a:gd name="connsiteY13" fmla="*/ 198667 h 1023310"/>
                <a:gd name="connsiteX14" fmla="*/ 4263460 w 7679838"/>
                <a:gd name="connsiteY14" fmla="*/ 265985 h 1023310"/>
                <a:gd name="connsiteX15" fmla="*/ 3966140 w 7679838"/>
                <a:gd name="connsiteY15" fmla="*/ 282814 h 1023310"/>
                <a:gd name="connsiteX16" fmla="*/ 3837114 w 7679838"/>
                <a:gd name="connsiteY16" fmla="*/ 204277 h 1023310"/>
                <a:gd name="connsiteX17" fmla="*/ 3225644 w 7679838"/>
                <a:gd name="connsiteY17" fmla="*/ 355742 h 1023310"/>
                <a:gd name="connsiteX18" fmla="*/ 2715151 w 7679838"/>
                <a:gd name="connsiteY18" fmla="*/ 333302 h 1023310"/>
                <a:gd name="connsiteX19" fmla="*/ 2513197 w 7679838"/>
                <a:gd name="connsiteY19" fmla="*/ 389401 h 1023310"/>
                <a:gd name="connsiteX20" fmla="*/ 2070022 w 7679838"/>
                <a:gd name="connsiteY20" fmla="*/ 479158 h 1023310"/>
                <a:gd name="connsiteX21" fmla="*/ 2625394 w 7679838"/>
                <a:gd name="connsiteY21" fmla="*/ 540866 h 1023310"/>
                <a:gd name="connsiteX22" fmla="*/ 3203205 w 7679838"/>
                <a:gd name="connsiteY22" fmla="*/ 467938 h 1023310"/>
                <a:gd name="connsiteX23" fmla="*/ 4241021 w 7679838"/>
                <a:gd name="connsiteY23" fmla="*/ 310863 h 1023310"/>
                <a:gd name="connsiteX24" fmla="*/ 4925418 w 7679838"/>
                <a:gd name="connsiteY24" fmla="*/ 417450 h 1023310"/>
                <a:gd name="connsiteX25" fmla="*/ 5733232 w 7679838"/>
                <a:gd name="connsiteY25" fmla="*/ 265985 h 1023310"/>
                <a:gd name="connsiteX26" fmla="*/ 6799097 w 7679838"/>
                <a:gd name="connsiteY26" fmla="*/ 423059 h 1023310"/>
                <a:gd name="connsiteX27" fmla="*/ 7040319 w 7679838"/>
                <a:gd name="connsiteY27" fmla="*/ 490377 h 1023310"/>
                <a:gd name="connsiteX28" fmla="*/ 7595691 w 7679838"/>
                <a:gd name="connsiteY28" fmla="*/ 316473 h 1023310"/>
                <a:gd name="connsiteX29" fmla="*/ 7679838 w 7679838"/>
                <a:gd name="connsiteY29" fmla="*/ 731599 h 1023310"/>
                <a:gd name="connsiteX30" fmla="*/ 7146905 w 7679838"/>
                <a:gd name="connsiteY30" fmla="*/ 742819 h 1023310"/>
                <a:gd name="connsiteX31" fmla="*/ 7023490 w 7679838"/>
                <a:gd name="connsiteY31" fmla="*/ 759648 h 1023310"/>
                <a:gd name="connsiteX32" fmla="*/ 6546655 w 7679838"/>
                <a:gd name="connsiteY32" fmla="*/ 709160 h 1023310"/>
                <a:gd name="connsiteX33" fmla="*/ 5895917 w 7679838"/>
                <a:gd name="connsiteY33" fmla="*/ 787697 h 1023310"/>
                <a:gd name="connsiteX34" fmla="*/ 5424692 w 7679838"/>
                <a:gd name="connsiteY34" fmla="*/ 737209 h 1023310"/>
                <a:gd name="connsiteX35" fmla="*/ 4981517 w 7679838"/>
                <a:gd name="connsiteY35" fmla="*/ 911113 h 1023310"/>
                <a:gd name="connsiteX36" fmla="*/ 4431755 w 7679838"/>
                <a:gd name="connsiteY36" fmla="*/ 927943 h 1023310"/>
                <a:gd name="connsiteX37" fmla="*/ 3938091 w 7679838"/>
                <a:gd name="connsiteY37" fmla="*/ 1023310 h 1023310"/>
                <a:gd name="connsiteX38" fmla="*/ 0 w 7679838"/>
                <a:gd name="connsiteY38" fmla="*/ 1023310 h 1023310"/>
                <a:gd name="connsiteX0" fmla="*/ 0 w 7679838"/>
                <a:gd name="connsiteY0" fmla="*/ 1023310 h 1023310"/>
                <a:gd name="connsiteX1" fmla="*/ 259271 w 7679838"/>
                <a:gd name="connsiteY1" fmla="*/ 687218 h 1023310"/>
                <a:gd name="connsiteX2" fmla="*/ 487503 w 7679838"/>
                <a:gd name="connsiteY2" fmla="*/ 662059 h 1023310"/>
                <a:gd name="connsiteX3" fmla="*/ 669121 w 7679838"/>
                <a:gd name="connsiteY3" fmla="*/ 691325 h 1023310"/>
                <a:gd name="connsiteX4" fmla="*/ 833041 w 7679838"/>
                <a:gd name="connsiteY4" fmla="*/ 791588 h 1023310"/>
                <a:gd name="connsiteX5" fmla="*/ 1115137 w 7679838"/>
                <a:gd name="connsiteY5" fmla="*/ 783641 h 1023310"/>
                <a:gd name="connsiteX6" fmla="*/ 1363185 w 7679838"/>
                <a:gd name="connsiteY6" fmla="*/ 215496 h 1023310"/>
                <a:gd name="connsiteX7" fmla="*/ 2880059 w 7679838"/>
                <a:gd name="connsiteY7" fmla="*/ 8268 h 1023310"/>
                <a:gd name="connsiteX8" fmla="*/ 3769678 w 7679838"/>
                <a:gd name="connsiteY8" fmla="*/ 33345 h 1023310"/>
                <a:gd name="connsiteX9" fmla="*/ 4272462 w 7679838"/>
                <a:gd name="connsiteY9" fmla="*/ 10321 h 1023310"/>
                <a:gd name="connsiteX10" fmla="*/ 4549561 w 7679838"/>
                <a:gd name="connsiteY10" fmla="*/ 316473 h 1023310"/>
                <a:gd name="connsiteX11" fmla="*/ 4353217 w 7679838"/>
                <a:gd name="connsiteY11" fmla="*/ 271594 h 1023310"/>
                <a:gd name="connsiteX12" fmla="*/ 4224191 w 7679838"/>
                <a:gd name="connsiteY12" fmla="*/ 114520 h 1023310"/>
                <a:gd name="connsiteX13" fmla="*/ 4179313 w 7679838"/>
                <a:gd name="connsiteY13" fmla="*/ 198667 h 1023310"/>
                <a:gd name="connsiteX14" fmla="*/ 4263460 w 7679838"/>
                <a:gd name="connsiteY14" fmla="*/ 265985 h 1023310"/>
                <a:gd name="connsiteX15" fmla="*/ 3966140 w 7679838"/>
                <a:gd name="connsiteY15" fmla="*/ 282814 h 1023310"/>
                <a:gd name="connsiteX16" fmla="*/ 3837114 w 7679838"/>
                <a:gd name="connsiteY16" fmla="*/ 204277 h 1023310"/>
                <a:gd name="connsiteX17" fmla="*/ 3225644 w 7679838"/>
                <a:gd name="connsiteY17" fmla="*/ 355742 h 1023310"/>
                <a:gd name="connsiteX18" fmla="*/ 2715151 w 7679838"/>
                <a:gd name="connsiteY18" fmla="*/ 333302 h 1023310"/>
                <a:gd name="connsiteX19" fmla="*/ 2513197 w 7679838"/>
                <a:gd name="connsiteY19" fmla="*/ 389401 h 1023310"/>
                <a:gd name="connsiteX20" fmla="*/ 2070022 w 7679838"/>
                <a:gd name="connsiteY20" fmla="*/ 479158 h 1023310"/>
                <a:gd name="connsiteX21" fmla="*/ 2625394 w 7679838"/>
                <a:gd name="connsiteY21" fmla="*/ 540866 h 1023310"/>
                <a:gd name="connsiteX22" fmla="*/ 3203205 w 7679838"/>
                <a:gd name="connsiteY22" fmla="*/ 467938 h 1023310"/>
                <a:gd name="connsiteX23" fmla="*/ 4241021 w 7679838"/>
                <a:gd name="connsiteY23" fmla="*/ 310863 h 1023310"/>
                <a:gd name="connsiteX24" fmla="*/ 4925418 w 7679838"/>
                <a:gd name="connsiteY24" fmla="*/ 417450 h 1023310"/>
                <a:gd name="connsiteX25" fmla="*/ 5733232 w 7679838"/>
                <a:gd name="connsiteY25" fmla="*/ 265985 h 1023310"/>
                <a:gd name="connsiteX26" fmla="*/ 6799097 w 7679838"/>
                <a:gd name="connsiteY26" fmla="*/ 423059 h 1023310"/>
                <a:gd name="connsiteX27" fmla="*/ 7040319 w 7679838"/>
                <a:gd name="connsiteY27" fmla="*/ 490377 h 1023310"/>
                <a:gd name="connsiteX28" fmla="*/ 7595691 w 7679838"/>
                <a:gd name="connsiteY28" fmla="*/ 316473 h 1023310"/>
                <a:gd name="connsiteX29" fmla="*/ 7679838 w 7679838"/>
                <a:gd name="connsiteY29" fmla="*/ 731599 h 1023310"/>
                <a:gd name="connsiteX30" fmla="*/ 7146905 w 7679838"/>
                <a:gd name="connsiteY30" fmla="*/ 742819 h 1023310"/>
                <a:gd name="connsiteX31" fmla="*/ 7023490 w 7679838"/>
                <a:gd name="connsiteY31" fmla="*/ 759648 h 1023310"/>
                <a:gd name="connsiteX32" fmla="*/ 6546655 w 7679838"/>
                <a:gd name="connsiteY32" fmla="*/ 709160 h 1023310"/>
                <a:gd name="connsiteX33" fmla="*/ 5895917 w 7679838"/>
                <a:gd name="connsiteY33" fmla="*/ 787697 h 1023310"/>
                <a:gd name="connsiteX34" fmla="*/ 5424692 w 7679838"/>
                <a:gd name="connsiteY34" fmla="*/ 737209 h 1023310"/>
                <a:gd name="connsiteX35" fmla="*/ 4981517 w 7679838"/>
                <a:gd name="connsiteY35" fmla="*/ 911113 h 1023310"/>
                <a:gd name="connsiteX36" fmla="*/ 4431755 w 7679838"/>
                <a:gd name="connsiteY36" fmla="*/ 927943 h 1023310"/>
                <a:gd name="connsiteX37" fmla="*/ 3938091 w 7679838"/>
                <a:gd name="connsiteY37" fmla="*/ 1023310 h 1023310"/>
                <a:gd name="connsiteX38" fmla="*/ 0 w 7679838"/>
                <a:gd name="connsiteY38" fmla="*/ 1023310 h 102331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49561 w 7679838"/>
                <a:gd name="connsiteY10" fmla="*/ 310953 h 1017790"/>
                <a:gd name="connsiteX11" fmla="*/ 4353217 w 7679838"/>
                <a:gd name="connsiteY11" fmla="*/ 266074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53217 w 7679838"/>
                <a:gd name="connsiteY11" fmla="*/ 266074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53217 w 7679838"/>
                <a:gd name="connsiteY11" fmla="*/ 266074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53217 w 7679838"/>
                <a:gd name="connsiteY11" fmla="*/ 266074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35077 w 7679838"/>
                <a:gd name="connsiteY12" fmla="*/ 141657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35077 w 7679838"/>
                <a:gd name="connsiteY12" fmla="*/ 141657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0739 w 7679838"/>
                <a:gd name="connsiteY14" fmla="*/ 284958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66140 w 7679838"/>
                <a:gd name="connsiteY16" fmla="*/ 277294 h 1017790"/>
                <a:gd name="connsiteX17" fmla="*/ 3837114 w 7679838"/>
                <a:gd name="connsiteY17" fmla="*/ 19875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90633 w 7679838"/>
                <a:gd name="connsiteY16" fmla="*/ 296344 h 1017790"/>
                <a:gd name="connsiteX17" fmla="*/ 3837114 w 7679838"/>
                <a:gd name="connsiteY17" fmla="*/ 19875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90633 w 7679838"/>
                <a:gd name="connsiteY16" fmla="*/ 296344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71583 w 7679838"/>
                <a:gd name="connsiteY16" fmla="*/ 301787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71583 w 7679838"/>
                <a:gd name="connsiteY16" fmla="*/ 301787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93355 w 7679838"/>
                <a:gd name="connsiteY16" fmla="*/ 296344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4009683 w 7679838"/>
                <a:gd name="connsiteY16" fmla="*/ 293622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0739 w 7679838"/>
                <a:gd name="connsiteY14" fmla="*/ 284958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49854 w 7679838"/>
                <a:gd name="connsiteY14" fmla="*/ 263187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43133 w 7679838"/>
                <a:gd name="connsiteY19" fmla="*/ 372995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43133 w 7679838"/>
                <a:gd name="connsiteY19" fmla="*/ 372995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43133 w 7679838"/>
                <a:gd name="connsiteY19" fmla="*/ 372995 h 1017790"/>
                <a:gd name="connsiteX20" fmla="*/ 2400795 w 7679838"/>
                <a:gd name="connsiteY20" fmla="*/ 387054 h 1017790"/>
                <a:gd name="connsiteX21" fmla="*/ 2070022 w 7679838"/>
                <a:gd name="connsiteY21" fmla="*/ 473638 h 1017790"/>
                <a:gd name="connsiteX22" fmla="*/ 2666215 w 7679838"/>
                <a:gd name="connsiteY22" fmla="*/ 532624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59369 w 7679838"/>
                <a:gd name="connsiteY27" fmla="*/ 471250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59369 w 7679838"/>
                <a:gd name="connsiteY27" fmla="*/ 471250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59369 w 7679838"/>
                <a:gd name="connsiteY27" fmla="*/ 471250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28831"/>
                <a:gd name="connsiteY0" fmla="*/ 1017790 h 1017790"/>
                <a:gd name="connsiteX1" fmla="*/ 259271 w 7628831"/>
                <a:gd name="connsiteY1" fmla="*/ 681698 h 1017790"/>
                <a:gd name="connsiteX2" fmla="*/ 487503 w 7628831"/>
                <a:gd name="connsiteY2" fmla="*/ 656539 h 1017790"/>
                <a:gd name="connsiteX3" fmla="*/ 669121 w 7628831"/>
                <a:gd name="connsiteY3" fmla="*/ 685805 h 1017790"/>
                <a:gd name="connsiteX4" fmla="*/ 833041 w 7628831"/>
                <a:gd name="connsiteY4" fmla="*/ 786068 h 1017790"/>
                <a:gd name="connsiteX5" fmla="*/ 1115137 w 7628831"/>
                <a:gd name="connsiteY5" fmla="*/ 778121 h 1017790"/>
                <a:gd name="connsiteX6" fmla="*/ 1363185 w 7628831"/>
                <a:gd name="connsiteY6" fmla="*/ 209976 h 1017790"/>
                <a:gd name="connsiteX7" fmla="*/ 2880059 w 7628831"/>
                <a:gd name="connsiteY7" fmla="*/ 2748 h 1017790"/>
                <a:gd name="connsiteX8" fmla="*/ 3769678 w 7628831"/>
                <a:gd name="connsiteY8" fmla="*/ 27825 h 1017790"/>
                <a:gd name="connsiteX9" fmla="*/ 4272462 w 7628831"/>
                <a:gd name="connsiteY9" fmla="*/ 4801 h 1017790"/>
                <a:gd name="connsiteX10" fmla="*/ 4530511 w 7628831"/>
                <a:gd name="connsiteY10" fmla="*/ 278296 h 1017790"/>
                <a:gd name="connsiteX11" fmla="*/ 4366824 w 7628831"/>
                <a:gd name="connsiteY11" fmla="*/ 238859 h 1017790"/>
                <a:gd name="connsiteX12" fmla="*/ 4235077 w 7628831"/>
                <a:gd name="connsiteY12" fmla="*/ 141657 h 1017790"/>
                <a:gd name="connsiteX13" fmla="*/ 4138492 w 7628831"/>
                <a:gd name="connsiteY13" fmla="*/ 198590 h 1017790"/>
                <a:gd name="connsiteX14" fmla="*/ 4252575 w 7628831"/>
                <a:gd name="connsiteY14" fmla="*/ 279516 h 1017790"/>
                <a:gd name="connsiteX15" fmla="*/ 4009683 w 7628831"/>
                <a:gd name="connsiteY15" fmla="*/ 293622 h 1017790"/>
                <a:gd name="connsiteX16" fmla="*/ 3842557 w 7628831"/>
                <a:gd name="connsiteY16" fmla="*/ 217807 h 1017790"/>
                <a:gd name="connsiteX17" fmla="*/ 3228366 w 7628831"/>
                <a:gd name="connsiteY17" fmla="*/ 323008 h 1017790"/>
                <a:gd name="connsiteX18" fmla="*/ 2750529 w 7628831"/>
                <a:gd name="connsiteY18" fmla="*/ 333224 h 1017790"/>
                <a:gd name="connsiteX19" fmla="*/ 2400795 w 7628831"/>
                <a:gd name="connsiteY19" fmla="*/ 387054 h 1017790"/>
                <a:gd name="connsiteX20" fmla="*/ 2070022 w 7628831"/>
                <a:gd name="connsiteY20" fmla="*/ 473638 h 1017790"/>
                <a:gd name="connsiteX21" fmla="*/ 2666215 w 7628831"/>
                <a:gd name="connsiteY21" fmla="*/ 532624 h 1017790"/>
                <a:gd name="connsiteX22" fmla="*/ 3203205 w 7628831"/>
                <a:gd name="connsiteY22" fmla="*/ 462418 h 1017790"/>
                <a:gd name="connsiteX23" fmla="*/ 4254628 w 7628831"/>
                <a:gd name="connsiteY23" fmla="*/ 332557 h 1017790"/>
                <a:gd name="connsiteX24" fmla="*/ 4977125 w 7628831"/>
                <a:gd name="connsiteY24" fmla="*/ 371109 h 1017790"/>
                <a:gd name="connsiteX25" fmla="*/ 5733232 w 7628831"/>
                <a:gd name="connsiteY25" fmla="*/ 260465 h 1017790"/>
                <a:gd name="connsiteX26" fmla="*/ 6796376 w 7628831"/>
                <a:gd name="connsiteY26" fmla="*/ 436589 h 1017790"/>
                <a:gd name="connsiteX27" fmla="*/ 7059369 w 7628831"/>
                <a:gd name="connsiteY27" fmla="*/ 471250 h 1017790"/>
                <a:gd name="connsiteX28" fmla="*/ 7595691 w 7628831"/>
                <a:gd name="connsiteY28" fmla="*/ 310953 h 1017790"/>
                <a:gd name="connsiteX29" fmla="*/ 7628131 w 7628831"/>
                <a:gd name="connsiteY29" fmla="*/ 723357 h 1017790"/>
                <a:gd name="connsiteX30" fmla="*/ 7146905 w 7628831"/>
                <a:gd name="connsiteY30" fmla="*/ 737299 h 1017790"/>
                <a:gd name="connsiteX31" fmla="*/ 7023490 w 7628831"/>
                <a:gd name="connsiteY31" fmla="*/ 754128 h 1017790"/>
                <a:gd name="connsiteX32" fmla="*/ 6546655 w 7628831"/>
                <a:gd name="connsiteY32" fmla="*/ 703640 h 1017790"/>
                <a:gd name="connsiteX33" fmla="*/ 5895917 w 7628831"/>
                <a:gd name="connsiteY33" fmla="*/ 782177 h 1017790"/>
                <a:gd name="connsiteX34" fmla="*/ 5424692 w 7628831"/>
                <a:gd name="connsiteY34" fmla="*/ 731689 h 1017790"/>
                <a:gd name="connsiteX35" fmla="*/ 4981517 w 7628831"/>
                <a:gd name="connsiteY35" fmla="*/ 905593 h 1017790"/>
                <a:gd name="connsiteX36" fmla="*/ 4431755 w 7628831"/>
                <a:gd name="connsiteY36" fmla="*/ 922423 h 1017790"/>
                <a:gd name="connsiteX37" fmla="*/ 3938091 w 7628831"/>
                <a:gd name="connsiteY37" fmla="*/ 1017790 h 1017790"/>
                <a:gd name="connsiteX38" fmla="*/ 0 w 7628831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54128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54128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52098 w 7664420"/>
                <a:gd name="connsiteY32" fmla="*/ 68459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52098 w 7664420"/>
                <a:gd name="connsiteY32" fmla="*/ 68459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54420 w 7664420"/>
                <a:gd name="connsiteY37" fmla="*/ 1017790 h 1017790"/>
                <a:gd name="connsiteX38" fmla="*/ 0 w 7664420"/>
                <a:gd name="connsiteY38" fmla="*/ 1017790 h 101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664420" h="1017790">
                  <a:moveTo>
                    <a:pt x="0" y="1017790"/>
                  </a:moveTo>
                  <a:cubicBezTo>
                    <a:pt x="245" y="836814"/>
                    <a:pt x="142004" y="696661"/>
                    <a:pt x="259271" y="681698"/>
                  </a:cubicBezTo>
                  <a:cubicBezTo>
                    <a:pt x="369820" y="664240"/>
                    <a:pt x="379675" y="660389"/>
                    <a:pt x="487503" y="656539"/>
                  </a:cubicBezTo>
                  <a:cubicBezTo>
                    <a:pt x="443722" y="543826"/>
                    <a:pt x="680247" y="591681"/>
                    <a:pt x="669121" y="685805"/>
                  </a:cubicBezTo>
                  <a:cubicBezTo>
                    <a:pt x="757327" y="723760"/>
                    <a:pt x="780215" y="753556"/>
                    <a:pt x="833041" y="786068"/>
                  </a:cubicBezTo>
                  <a:cubicBezTo>
                    <a:pt x="903486" y="846012"/>
                    <a:pt x="1074627" y="827034"/>
                    <a:pt x="1115137" y="778121"/>
                  </a:cubicBezTo>
                  <a:cubicBezTo>
                    <a:pt x="1203265" y="686710"/>
                    <a:pt x="1285945" y="323157"/>
                    <a:pt x="1363185" y="209976"/>
                  </a:cubicBezTo>
                  <a:cubicBezTo>
                    <a:pt x="1497788" y="-29645"/>
                    <a:pt x="2380788" y="24654"/>
                    <a:pt x="2880059" y="2748"/>
                  </a:cubicBezTo>
                  <a:cubicBezTo>
                    <a:pt x="3297472" y="-396"/>
                    <a:pt x="3509946" y="29751"/>
                    <a:pt x="3769678" y="27825"/>
                  </a:cubicBezTo>
                  <a:cubicBezTo>
                    <a:pt x="3937273" y="20150"/>
                    <a:pt x="4219170" y="-12017"/>
                    <a:pt x="4272462" y="4801"/>
                  </a:cubicBezTo>
                  <a:cubicBezTo>
                    <a:pt x="4419256" y="55145"/>
                    <a:pt x="4476245" y="162637"/>
                    <a:pt x="4530511" y="278296"/>
                  </a:cubicBezTo>
                  <a:cubicBezTo>
                    <a:pt x="4471413" y="293272"/>
                    <a:pt x="4393265" y="270147"/>
                    <a:pt x="4366824" y="238859"/>
                  </a:cubicBezTo>
                  <a:lnTo>
                    <a:pt x="4235077" y="141657"/>
                  </a:lnTo>
                  <a:cubicBezTo>
                    <a:pt x="4197439" y="112555"/>
                    <a:pt x="4105373" y="146049"/>
                    <a:pt x="4138492" y="198590"/>
                  </a:cubicBezTo>
                  <a:cubicBezTo>
                    <a:pt x="4142769" y="222473"/>
                    <a:pt x="4208729" y="198364"/>
                    <a:pt x="4252575" y="279516"/>
                  </a:cubicBezTo>
                  <a:lnTo>
                    <a:pt x="4009683" y="293622"/>
                  </a:lnTo>
                  <a:cubicBezTo>
                    <a:pt x="3974839" y="298286"/>
                    <a:pt x="3885566" y="245800"/>
                    <a:pt x="3842557" y="217807"/>
                  </a:cubicBezTo>
                  <a:cubicBezTo>
                    <a:pt x="3721283" y="196631"/>
                    <a:pt x="3420398" y="295198"/>
                    <a:pt x="3228366" y="323008"/>
                  </a:cubicBezTo>
                  <a:cubicBezTo>
                    <a:pt x="3035522" y="362699"/>
                    <a:pt x="2921601" y="331633"/>
                    <a:pt x="2750529" y="333224"/>
                  </a:cubicBezTo>
                  <a:cubicBezTo>
                    <a:pt x="2653908" y="355702"/>
                    <a:pt x="2521909" y="386347"/>
                    <a:pt x="2400795" y="387054"/>
                  </a:cubicBezTo>
                  <a:cubicBezTo>
                    <a:pt x="2316500" y="395663"/>
                    <a:pt x="2021250" y="449830"/>
                    <a:pt x="2070022" y="473638"/>
                  </a:cubicBezTo>
                  <a:cubicBezTo>
                    <a:pt x="2266031" y="472436"/>
                    <a:pt x="2481091" y="512055"/>
                    <a:pt x="2666215" y="532624"/>
                  </a:cubicBezTo>
                  <a:lnTo>
                    <a:pt x="3203205" y="462418"/>
                  </a:lnTo>
                  <a:cubicBezTo>
                    <a:pt x="3553679" y="419131"/>
                    <a:pt x="3860611" y="310530"/>
                    <a:pt x="4254628" y="332557"/>
                  </a:cubicBezTo>
                  <a:cubicBezTo>
                    <a:pt x="4508161" y="326358"/>
                    <a:pt x="4742642" y="377308"/>
                    <a:pt x="4977125" y="371109"/>
                  </a:cubicBezTo>
                  <a:cubicBezTo>
                    <a:pt x="5229161" y="334228"/>
                    <a:pt x="5611824" y="253803"/>
                    <a:pt x="5733232" y="260465"/>
                  </a:cubicBezTo>
                  <a:cubicBezTo>
                    <a:pt x="5966056" y="261115"/>
                    <a:pt x="6441088" y="384231"/>
                    <a:pt x="6796376" y="436589"/>
                  </a:cubicBezTo>
                  <a:cubicBezTo>
                    <a:pt x="6894018" y="444514"/>
                    <a:pt x="6978055" y="455161"/>
                    <a:pt x="7059369" y="471250"/>
                  </a:cubicBezTo>
                  <a:cubicBezTo>
                    <a:pt x="7238143" y="417818"/>
                    <a:pt x="7563874" y="271857"/>
                    <a:pt x="7595691" y="310953"/>
                  </a:cubicBezTo>
                  <a:cubicBezTo>
                    <a:pt x="7664562" y="405785"/>
                    <a:pt x="7692614" y="568654"/>
                    <a:pt x="7628131" y="723357"/>
                  </a:cubicBezTo>
                  <a:cubicBezTo>
                    <a:pt x="7592908" y="768825"/>
                    <a:pt x="7307314" y="732652"/>
                    <a:pt x="7146905" y="737299"/>
                  </a:cubicBezTo>
                  <a:lnTo>
                    <a:pt x="7023490" y="778621"/>
                  </a:lnTo>
                  <a:cubicBezTo>
                    <a:pt x="6940745" y="783563"/>
                    <a:pt x="6719207" y="663320"/>
                    <a:pt x="6549377" y="698197"/>
                  </a:cubicBezTo>
                  <a:cubicBezTo>
                    <a:pt x="6331557" y="726190"/>
                    <a:pt x="6119180" y="770512"/>
                    <a:pt x="5895917" y="782177"/>
                  </a:cubicBezTo>
                  <a:cubicBezTo>
                    <a:pt x="5733399" y="789841"/>
                    <a:pt x="5581767" y="748518"/>
                    <a:pt x="5424692" y="731689"/>
                  </a:cubicBezTo>
                  <a:cubicBezTo>
                    <a:pt x="5320510" y="729786"/>
                    <a:pt x="5161898" y="842181"/>
                    <a:pt x="4978795" y="867493"/>
                  </a:cubicBezTo>
                  <a:cubicBezTo>
                    <a:pt x="4796448" y="885803"/>
                    <a:pt x="4614102" y="890505"/>
                    <a:pt x="4431755" y="922423"/>
                  </a:cubicBezTo>
                  <a:lnTo>
                    <a:pt x="3954420" y="1017790"/>
                  </a:lnTo>
                  <a:lnTo>
                    <a:pt x="0" y="101779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3" name="Group 3">
            <a:extLst>
              <a:ext uri="{FF2B5EF4-FFF2-40B4-BE49-F238E27FC236}">
                <a16:creationId xmlns:a16="http://schemas.microsoft.com/office/drawing/2014/main" xmlns="" id="{22753E81-9E4F-458E-904D-7C8116258440}"/>
              </a:ext>
            </a:extLst>
          </p:cNvPr>
          <p:cNvGrpSpPr/>
          <p:nvPr/>
        </p:nvGrpSpPr>
        <p:grpSpPr>
          <a:xfrm rot="19345081" flipH="1">
            <a:off x="4246623" y="728116"/>
            <a:ext cx="897720" cy="4621109"/>
            <a:chOff x="4067944" y="-1055821"/>
            <a:chExt cx="1409422" cy="7255142"/>
          </a:xfrm>
        </p:grpSpPr>
        <p:sp>
          <p:nvSpPr>
            <p:cNvPr id="34" name="Rounded Rectangle 7">
              <a:extLst>
                <a:ext uri="{FF2B5EF4-FFF2-40B4-BE49-F238E27FC236}">
                  <a16:creationId xmlns:a16="http://schemas.microsoft.com/office/drawing/2014/main" xmlns="" id="{2BE27916-0242-42B1-BBE6-44017962847A}"/>
                </a:ext>
              </a:extLst>
            </p:cNvPr>
            <p:cNvSpPr/>
            <p:nvPr/>
          </p:nvSpPr>
          <p:spPr>
            <a:xfrm>
              <a:off x="4067944" y="-1055821"/>
              <a:ext cx="1409422" cy="7255142"/>
            </a:xfrm>
            <a:custGeom>
              <a:avLst/>
              <a:gdLst/>
              <a:ahLst/>
              <a:cxnLst/>
              <a:rect l="l" t="t" r="r" b="b"/>
              <a:pathLst>
                <a:path w="1409422" h="7255142">
                  <a:moveTo>
                    <a:pt x="704711" y="0"/>
                  </a:moveTo>
                  <a:cubicBezTo>
                    <a:pt x="1072574" y="0"/>
                    <a:pt x="1370785" y="117434"/>
                    <a:pt x="1370785" y="262297"/>
                  </a:cubicBezTo>
                  <a:cubicBezTo>
                    <a:pt x="1370785" y="345582"/>
                    <a:pt x="1272215" y="419801"/>
                    <a:pt x="1118084" y="466488"/>
                  </a:cubicBezTo>
                  <a:lnTo>
                    <a:pt x="1070943" y="803115"/>
                  </a:lnTo>
                  <a:cubicBezTo>
                    <a:pt x="1274015" y="850812"/>
                    <a:pt x="1409422" y="938764"/>
                    <a:pt x="1409422" y="1039170"/>
                  </a:cubicBezTo>
                  <a:cubicBezTo>
                    <a:pt x="1409422" y="1130174"/>
                    <a:pt x="1298186" y="1210947"/>
                    <a:pt x="1126003" y="1260423"/>
                  </a:cubicBezTo>
                  <a:cubicBezTo>
                    <a:pt x="1126434" y="1261870"/>
                    <a:pt x="1126442" y="1263323"/>
                    <a:pt x="1126442" y="1264778"/>
                  </a:cubicBezTo>
                  <a:lnTo>
                    <a:pt x="1126442" y="5050212"/>
                  </a:lnTo>
                  <a:cubicBezTo>
                    <a:pt x="1126442" y="5214603"/>
                    <a:pt x="1024927" y="5355284"/>
                    <a:pt x="880490" y="5410505"/>
                  </a:cubicBezTo>
                  <a:cubicBezTo>
                    <a:pt x="887528" y="5422594"/>
                    <a:pt x="891019" y="5436683"/>
                    <a:pt x="891019" y="5451587"/>
                  </a:cubicBezTo>
                  <a:lnTo>
                    <a:pt x="891019" y="5480845"/>
                  </a:lnTo>
                  <a:cubicBezTo>
                    <a:pt x="891019" y="5532419"/>
                    <a:pt x="849210" y="5574228"/>
                    <a:pt x="797636" y="5574228"/>
                  </a:cubicBezTo>
                  <a:lnTo>
                    <a:pt x="764319" y="5574228"/>
                  </a:lnTo>
                  <a:cubicBezTo>
                    <a:pt x="760551" y="6069812"/>
                    <a:pt x="756761" y="6511449"/>
                    <a:pt x="752970" y="7020893"/>
                  </a:cubicBezTo>
                  <a:lnTo>
                    <a:pt x="671083" y="7255142"/>
                  </a:lnTo>
                  <a:cubicBezTo>
                    <a:pt x="676129" y="6635258"/>
                    <a:pt x="656834" y="6124906"/>
                    <a:pt x="646982" y="5574228"/>
                  </a:cubicBezTo>
                  <a:lnTo>
                    <a:pt x="611786" y="5574228"/>
                  </a:lnTo>
                  <a:cubicBezTo>
                    <a:pt x="560212" y="5574228"/>
                    <a:pt x="518403" y="5532419"/>
                    <a:pt x="518403" y="5480845"/>
                  </a:cubicBezTo>
                  <a:lnTo>
                    <a:pt x="518403" y="5451587"/>
                  </a:lnTo>
                  <a:cubicBezTo>
                    <a:pt x="518403" y="5436685"/>
                    <a:pt x="521894" y="5422598"/>
                    <a:pt x="528930" y="5410510"/>
                  </a:cubicBezTo>
                  <a:cubicBezTo>
                    <a:pt x="384495" y="5355282"/>
                    <a:pt x="282981" y="5214602"/>
                    <a:pt x="282981" y="5050212"/>
                  </a:cubicBezTo>
                  <a:lnTo>
                    <a:pt x="282981" y="1264778"/>
                  </a:lnTo>
                  <a:lnTo>
                    <a:pt x="283420" y="1260424"/>
                  </a:lnTo>
                  <a:cubicBezTo>
                    <a:pt x="111236" y="1210948"/>
                    <a:pt x="0" y="1130174"/>
                    <a:pt x="0" y="1039170"/>
                  </a:cubicBezTo>
                  <a:cubicBezTo>
                    <a:pt x="0" y="938764"/>
                    <a:pt x="135407" y="850812"/>
                    <a:pt x="338481" y="803115"/>
                  </a:cubicBezTo>
                  <a:lnTo>
                    <a:pt x="291339" y="466488"/>
                  </a:lnTo>
                  <a:cubicBezTo>
                    <a:pt x="137207" y="419801"/>
                    <a:pt x="38637" y="345582"/>
                    <a:pt x="38637" y="262297"/>
                  </a:cubicBezTo>
                  <a:cubicBezTo>
                    <a:pt x="38637" y="117434"/>
                    <a:pt x="336848" y="0"/>
                    <a:pt x="7047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grpSp>
          <p:nvGrpSpPr>
            <p:cNvPr id="35" name="Group 5">
              <a:extLst>
                <a:ext uri="{FF2B5EF4-FFF2-40B4-BE49-F238E27FC236}">
                  <a16:creationId xmlns:a16="http://schemas.microsoft.com/office/drawing/2014/main" xmlns="" id="{E775AF57-2CDE-41D3-8AD9-2390CAB598F4}"/>
                </a:ext>
              </a:extLst>
            </p:cNvPr>
            <p:cNvGrpSpPr/>
            <p:nvPr/>
          </p:nvGrpSpPr>
          <p:grpSpPr>
            <a:xfrm>
              <a:off x="4445616" y="1984252"/>
              <a:ext cx="669600" cy="2316832"/>
              <a:chOff x="4445616" y="1984252"/>
              <a:chExt cx="669600" cy="2316832"/>
            </a:xfrm>
          </p:grpSpPr>
          <p:sp>
            <p:nvSpPr>
              <p:cNvPr id="36" name="Round Same Side Corner Rectangle 6">
                <a:extLst>
                  <a:ext uri="{FF2B5EF4-FFF2-40B4-BE49-F238E27FC236}">
                    <a16:creationId xmlns:a16="http://schemas.microsoft.com/office/drawing/2014/main" xmlns="" id="{915604F9-B4E5-4EAE-940C-2E71AB3963F0}"/>
                  </a:ext>
                </a:extLst>
              </p:cNvPr>
              <p:cNvSpPr/>
              <p:nvPr/>
            </p:nvSpPr>
            <p:spPr>
              <a:xfrm rot="10800000">
                <a:off x="4445616" y="2111584"/>
                <a:ext cx="669600" cy="21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Oval 7">
                <a:extLst>
                  <a:ext uri="{FF2B5EF4-FFF2-40B4-BE49-F238E27FC236}">
                    <a16:creationId xmlns:a16="http://schemas.microsoft.com/office/drawing/2014/main" xmlns="" id="{F0312E11-A5B4-488A-8455-774DB84A9F17}"/>
                  </a:ext>
                </a:extLst>
              </p:cNvPr>
              <p:cNvSpPr/>
              <p:nvPr/>
            </p:nvSpPr>
            <p:spPr>
              <a:xfrm>
                <a:off x="4445616" y="1984252"/>
                <a:ext cx="668707" cy="2286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38" name="Group 3">
            <a:extLst>
              <a:ext uri="{FF2B5EF4-FFF2-40B4-BE49-F238E27FC236}">
                <a16:creationId xmlns:a16="http://schemas.microsoft.com/office/drawing/2014/main" xmlns="" id="{29764BBB-D5C7-4065-B7DC-A27018D8A425}"/>
              </a:ext>
            </a:extLst>
          </p:cNvPr>
          <p:cNvGrpSpPr/>
          <p:nvPr/>
        </p:nvGrpSpPr>
        <p:grpSpPr>
          <a:xfrm>
            <a:off x="1467460" y="1183181"/>
            <a:ext cx="971004" cy="2557380"/>
            <a:chOff x="798294" y="1135284"/>
            <a:chExt cx="1366873" cy="3600000"/>
          </a:xfrm>
          <a:solidFill>
            <a:schemeClr val="accent1"/>
          </a:solidFill>
        </p:grpSpPr>
        <p:sp>
          <p:nvSpPr>
            <p:cNvPr id="39" name="Round Same Side Corner Rectangle 8">
              <a:extLst>
                <a:ext uri="{FF2B5EF4-FFF2-40B4-BE49-F238E27FC236}">
                  <a16:creationId xmlns:a16="http://schemas.microsoft.com/office/drawing/2014/main" xmlns="" id="{053B930E-72CA-4008-B17F-1B2177A89F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2247" y="1135284"/>
              <a:ext cx="618968" cy="360000"/>
            </a:xfrm>
            <a:custGeom>
              <a:avLst/>
              <a:gdLst/>
              <a:ahLst/>
              <a:cxnLst/>
              <a:rect l="l" t="t" r="r" b="b"/>
              <a:pathLst>
                <a:path w="618968" h="360000">
                  <a:moveTo>
                    <a:pt x="309484" y="0"/>
                  </a:moveTo>
                  <a:cubicBezTo>
                    <a:pt x="480408" y="0"/>
                    <a:pt x="618968" y="138560"/>
                    <a:pt x="618968" y="309483"/>
                  </a:cubicBezTo>
                  <a:lnTo>
                    <a:pt x="613875" y="360000"/>
                  </a:lnTo>
                  <a:lnTo>
                    <a:pt x="5093" y="360000"/>
                  </a:lnTo>
                  <a:cubicBezTo>
                    <a:pt x="1413" y="343670"/>
                    <a:pt x="0" y="326742"/>
                    <a:pt x="0" y="309483"/>
                  </a:cubicBezTo>
                  <a:cubicBezTo>
                    <a:pt x="0" y="138560"/>
                    <a:pt x="138561" y="0"/>
                    <a:pt x="309484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40" name="Round Same Side Corner Rectangle 8">
              <a:extLst>
                <a:ext uri="{FF2B5EF4-FFF2-40B4-BE49-F238E27FC236}">
                  <a16:creationId xmlns:a16="http://schemas.microsoft.com/office/drawing/2014/main" xmlns="" id="{A0F1FAF7-C924-473B-9876-4BEB3A7C9F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5085" y="1495284"/>
              <a:ext cx="1093290" cy="360000"/>
            </a:xfrm>
            <a:custGeom>
              <a:avLst/>
              <a:gdLst/>
              <a:ahLst/>
              <a:cxnLst/>
              <a:rect l="l" t="t" r="r" b="b"/>
              <a:pathLst>
                <a:path w="1093290" h="360000">
                  <a:moveTo>
                    <a:pt x="120297" y="328818"/>
                  </a:moveTo>
                  <a:lnTo>
                    <a:pt x="972993" y="328818"/>
                  </a:lnTo>
                  <a:cubicBezTo>
                    <a:pt x="1016682" y="328818"/>
                    <a:pt x="1057826" y="339716"/>
                    <a:pt x="1093290" y="360000"/>
                  </a:cubicBezTo>
                  <a:lnTo>
                    <a:pt x="0" y="360000"/>
                  </a:lnTo>
                  <a:cubicBezTo>
                    <a:pt x="35464" y="339716"/>
                    <a:pt x="76608" y="328818"/>
                    <a:pt x="120297" y="328818"/>
                  </a:cubicBezTo>
                  <a:close/>
                  <a:moveTo>
                    <a:pt x="242255" y="0"/>
                  </a:moveTo>
                  <a:lnTo>
                    <a:pt x="851037" y="0"/>
                  </a:lnTo>
                  <a:cubicBezTo>
                    <a:pt x="827819" y="146975"/>
                    <a:pt x="700311" y="258967"/>
                    <a:pt x="546646" y="258967"/>
                  </a:cubicBezTo>
                  <a:cubicBezTo>
                    <a:pt x="392981" y="258967"/>
                    <a:pt x="265473" y="146975"/>
                    <a:pt x="24225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41" name="Round Same Side Corner Rectangle 8">
              <a:extLst>
                <a:ext uri="{FF2B5EF4-FFF2-40B4-BE49-F238E27FC236}">
                  <a16:creationId xmlns:a16="http://schemas.microsoft.com/office/drawing/2014/main" xmlns="" id="{48FF0E62-5C38-4C67-B750-7C093CF7B7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8294" y="185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36791" y="0"/>
                  </a:moveTo>
                  <a:lnTo>
                    <a:pt x="1230081" y="0"/>
                  </a:lnTo>
                  <a:cubicBezTo>
                    <a:pt x="1311706" y="42198"/>
                    <a:pt x="1366872" y="127610"/>
                    <a:pt x="1366872" y="225906"/>
                  </a:cubicBezTo>
                  <a:lnTo>
                    <a:pt x="1366872" y="360000"/>
                  </a:lnTo>
                  <a:lnTo>
                    <a:pt x="0" y="360000"/>
                  </a:lnTo>
                  <a:lnTo>
                    <a:pt x="0" y="225906"/>
                  </a:lnTo>
                  <a:cubicBezTo>
                    <a:pt x="0" y="127610"/>
                    <a:pt x="55166" y="42198"/>
                    <a:pt x="136791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42" name="Round Same Side Corner Rectangle 8">
              <a:extLst>
                <a:ext uri="{FF2B5EF4-FFF2-40B4-BE49-F238E27FC236}">
                  <a16:creationId xmlns:a16="http://schemas.microsoft.com/office/drawing/2014/main" xmlns="" id="{CEF1482F-9BC8-4946-AD19-FF8ADEDDF5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8294" y="2215284"/>
              <a:ext cx="1366873" cy="360000"/>
            </a:xfrm>
            <a:custGeom>
              <a:avLst/>
              <a:gdLst/>
              <a:ahLst/>
              <a:cxnLst/>
              <a:rect l="l" t="t" r="r" b="b"/>
              <a:pathLst>
                <a:path w="1366873" h="360000">
                  <a:moveTo>
                    <a:pt x="0" y="0"/>
                  </a:moveTo>
                  <a:lnTo>
                    <a:pt x="1366872" y="0"/>
                  </a:lnTo>
                  <a:lnTo>
                    <a:pt x="1366872" y="106805"/>
                  </a:lnTo>
                  <a:lnTo>
                    <a:pt x="1366873" y="106805"/>
                  </a:lnTo>
                  <a:lnTo>
                    <a:pt x="1366873" y="360000"/>
                  </a:lnTo>
                  <a:lnTo>
                    <a:pt x="1102603" y="360000"/>
                  </a:lnTo>
                  <a:lnTo>
                    <a:pt x="1102603" y="195949"/>
                  </a:lnTo>
                  <a:lnTo>
                    <a:pt x="1063282" y="195949"/>
                  </a:lnTo>
                  <a:lnTo>
                    <a:pt x="1062792" y="360000"/>
                  </a:lnTo>
                  <a:lnTo>
                    <a:pt x="303100" y="360000"/>
                  </a:lnTo>
                  <a:cubicBezTo>
                    <a:pt x="303263" y="305317"/>
                    <a:pt x="303426" y="250633"/>
                    <a:pt x="303590" y="195949"/>
                  </a:cubicBezTo>
                  <a:lnTo>
                    <a:pt x="264271" y="195949"/>
                  </a:lnTo>
                  <a:lnTo>
                    <a:pt x="264271" y="360000"/>
                  </a:lnTo>
                  <a:lnTo>
                    <a:pt x="1" y="360000"/>
                  </a:lnTo>
                  <a:lnTo>
                    <a:pt x="1" y="195949"/>
                  </a:lnTo>
                  <a:lnTo>
                    <a:pt x="0" y="1959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43" name="Round Same Side Corner Rectangle 8">
              <a:extLst>
                <a:ext uri="{FF2B5EF4-FFF2-40B4-BE49-F238E27FC236}">
                  <a16:creationId xmlns:a16="http://schemas.microsoft.com/office/drawing/2014/main" xmlns="" id="{3BBFCB1F-95DB-48EC-8D44-DA2B427BF7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8295" y="257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102602" y="0"/>
                  </a:moveTo>
                  <a:lnTo>
                    <a:pt x="1366872" y="0"/>
                  </a:lnTo>
                  <a:lnTo>
                    <a:pt x="1366872" y="360000"/>
                  </a:lnTo>
                  <a:lnTo>
                    <a:pt x="1102602" y="360000"/>
                  </a:lnTo>
                  <a:close/>
                  <a:moveTo>
                    <a:pt x="303099" y="0"/>
                  </a:moveTo>
                  <a:lnTo>
                    <a:pt x="1062791" y="0"/>
                  </a:lnTo>
                  <a:lnTo>
                    <a:pt x="1061715" y="360000"/>
                  </a:lnTo>
                  <a:lnTo>
                    <a:pt x="302023" y="360000"/>
                  </a:lnTo>
                  <a:close/>
                  <a:moveTo>
                    <a:pt x="0" y="0"/>
                  </a:moveTo>
                  <a:lnTo>
                    <a:pt x="264270" y="0"/>
                  </a:lnTo>
                  <a:lnTo>
                    <a:pt x="264270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44" name="Round Same Side Corner Rectangle 8">
              <a:extLst>
                <a:ext uri="{FF2B5EF4-FFF2-40B4-BE49-F238E27FC236}">
                  <a16:creationId xmlns:a16="http://schemas.microsoft.com/office/drawing/2014/main" xmlns="" id="{DBCD590A-AE6F-4ED9-84AB-A16C2ADA6D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8295" y="293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102602" y="0"/>
                  </a:moveTo>
                  <a:lnTo>
                    <a:pt x="1366872" y="0"/>
                  </a:lnTo>
                  <a:lnTo>
                    <a:pt x="1366872" y="93634"/>
                  </a:lnTo>
                  <a:cubicBezTo>
                    <a:pt x="1366872" y="166610"/>
                    <a:pt x="1307713" y="225768"/>
                    <a:pt x="1234737" y="225768"/>
                  </a:cubicBezTo>
                  <a:cubicBezTo>
                    <a:pt x="1161761" y="225768"/>
                    <a:pt x="1102602" y="166610"/>
                    <a:pt x="1102602" y="93634"/>
                  </a:cubicBezTo>
                  <a:close/>
                  <a:moveTo>
                    <a:pt x="302023" y="0"/>
                  </a:moveTo>
                  <a:lnTo>
                    <a:pt x="1061715" y="0"/>
                  </a:lnTo>
                  <a:lnTo>
                    <a:pt x="1060639" y="360000"/>
                  </a:lnTo>
                  <a:lnTo>
                    <a:pt x="726527" y="360000"/>
                  </a:lnTo>
                  <a:lnTo>
                    <a:pt x="726527" y="314913"/>
                  </a:lnTo>
                  <a:lnTo>
                    <a:pt x="627437" y="314913"/>
                  </a:lnTo>
                  <a:lnTo>
                    <a:pt x="627437" y="360000"/>
                  </a:lnTo>
                  <a:lnTo>
                    <a:pt x="300947" y="360000"/>
                  </a:lnTo>
                  <a:close/>
                  <a:moveTo>
                    <a:pt x="0" y="0"/>
                  </a:moveTo>
                  <a:lnTo>
                    <a:pt x="264270" y="0"/>
                  </a:lnTo>
                  <a:lnTo>
                    <a:pt x="264270" y="93634"/>
                  </a:lnTo>
                  <a:cubicBezTo>
                    <a:pt x="264270" y="166610"/>
                    <a:pt x="205112" y="225768"/>
                    <a:pt x="132135" y="225768"/>
                  </a:cubicBezTo>
                  <a:cubicBezTo>
                    <a:pt x="59159" y="225768"/>
                    <a:pt x="0" y="166610"/>
                    <a:pt x="0" y="9363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45" name="Round Same Side Corner Rectangle 8">
              <a:extLst>
                <a:ext uri="{FF2B5EF4-FFF2-40B4-BE49-F238E27FC236}">
                  <a16:creationId xmlns:a16="http://schemas.microsoft.com/office/drawing/2014/main" xmlns="" id="{D13711CE-E125-4D17-A700-2185F2A3D7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98166" y="3295284"/>
              <a:ext cx="760768" cy="360000"/>
            </a:xfrm>
            <a:custGeom>
              <a:avLst/>
              <a:gdLst/>
              <a:ahLst/>
              <a:cxnLst/>
              <a:rect l="l" t="t" r="r" b="b"/>
              <a:pathLst>
                <a:path w="760768" h="360000">
                  <a:moveTo>
                    <a:pt x="426656" y="0"/>
                  </a:moveTo>
                  <a:lnTo>
                    <a:pt x="760768" y="0"/>
                  </a:lnTo>
                  <a:lnTo>
                    <a:pt x="759691" y="360000"/>
                  </a:lnTo>
                  <a:lnTo>
                    <a:pt x="426656" y="360000"/>
                  </a:lnTo>
                  <a:close/>
                  <a:moveTo>
                    <a:pt x="1076" y="0"/>
                  </a:moveTo>
                  <a:lnTo>
                    <a:pt x="327566" y="0"/>
                  </a:lnTo>
                  <a:lnTo>
                    <a:pt x="327566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46" name="Round Same Side Corner Rectangle 8">
              <a:extLst>
                <a:ext uri="{FF2B5EF4-FFF2-40B4-BE49-F238E27FC236}">
                  <a16:creationId xmlns:a16="http://schemas.microsoft.com/office/drawing/2014/main" xmlns="" id="{E07B1716-2294-4ABF-AF85-DAE0697FFE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97090" y="3655284"/>
              <a:ext cx="760767" cy="360000"/>
            </a:xfrm>
            <a:custGeom>
              <a:avLst/>
              <a:gdLst/>
              <a:ahLst/>
              <a:cxnLst/>
              <a:rect l="l" t="t" r="r" b="b"/>
              <a:pathLst>
                <a:path w="760767" h="360000">
                  <a:moveTo>
                    <a:pt x="427732" y="0"/>
                  </a:moveTo>
                  <a:lnTo>
                    <a:pt x="760767" y="0"/>
                  </a:lnTo>
                  <a:lnTo>
                    <a:pt x="759691" y="360000"/>
                  </a:lnTo>
                  <a:lnTo>
                    <a:pt x="427732" y="360000"/>
                  </a:lnTo>
                  <a:close/>
                  <a:moveTo>
                    <a:pt x="1076" y="0"/>
                  </a:moveTo>
                  <a:lnTo>
                    <a:pt x="328642" y="0"/>
                  </a:lnTo>
                  <a:lnTo>
                    <a:pt x="328642" y="360000"/>
                  </a:lnTo>
                  <a:lnTo>
                    <a:pt x="0" y="36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47" name="Round Same Side Corner Rectangle 8">
              <a:extLst>
                <a:ext uri="{FF2B5EF4-FFF2-40B4-BE49-F238E27FC236}">
                  <a16:creationId xmlns:a16="http://schemas.microsoft.com/office/drawing/2014/main" xmlns="" id="{93C6BCBE-0A83-492E-8ECA-0D8209909E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96013" y="4015284"/>
              <a:ext cx="760768" cy="360000"/>
            </a:xfrm>
            <a:custGeom>
              <a:avLst/>
              <a:gdLst/>
              <a:ahLst/>
              <a:cxnLst/>
              <a:rect l="l" t="t" r="r" b="b"/>
              <a:pathLst>
                <a:path w="760768" h="360000">
                  <a:moveTo>
                    <a:pt x="428809" y="0"/>
                  </a:moveTo>
                  <a:lnTo>
                    <a:pt x="760768" y="0"/>
                  </a:lnTo>
                  <a:lnTo>
                    <a:pt x="759692" y="360000"/>
                  </a:lnTo>
                  <a:lnTo>
                    <a:pt x="428809" y="360000"/>
                  </a:lnTo>
                  <a:close/>
                  <a:moveTo>
                    <a:pt x="1077" y="0"/>
                  </a:moveTo>
                  <a:lnTo>
                    <a:pt x="329719" y="0"/>
                  </a:lnTo>
                  <a:lnTo>
                    <a:pt x="329719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48" name="Round Same Side Corner Rectangle 8">
              <a:extLst>
                <a:ext uri="{FF2B5EF4-FFF2-40B4-BE49-F238E27FC236}">
                  <a16:creationId xmlns:a16="http://schemas.microsoft.com/office/drawing/2014/main" xmlns="" id="{AA289209-EBF1-41F2-A820-9D1E0DE7AB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95431" y="4375284"/>
              <a:ext cx="760274" cy="360000"/>
            </a:xfrm>
            <a:custGeom>
              <a:avLst/>
              <a:gdLst/>
              <a:ahLst/>
              <a:cxnLst/>
              <a:rect l="l" t="t" r="r" b="b"/>
              <a:pathLst>
                <a:path w="760274" h="360000">
                  <a:moveTo>
                    <a:pt x="429391" y="0"/>
                  </a:moveTo>
                  <a:lnTo>
                    <a:pt x="760274" y="0"/>
                  </a:lnTo>
                  <a:cubicBezTo>
                    <a:pt x="760080" y="64950"/>
                    <a:pt x="759886" y="129900"/>
                    <a:pt x="759692" y="194850"/>
                  </a:cubicBezTo>
                  <a:cubicBezTo>
                    <a:pt x="759692" y="286060"/>
                    <a:pt x="685751" y="360000"/>
                    <a:pt x="594541" y="360000"/>
                  </a:cubicBezTo>
                  <a:cubicBezTo>
                    <a:pt x="503331" y="360000"/>
                    <a:pt x="429391" y="286060"/>
                    <a:pt x="429391" y="194850"/>
                  </a:cubicBezTo>
                  <a:close/>
                  <a:moveTo>
                    <a:pt x="583" y="0"/>
                  </a:moveTo>
                  <a:lnTo>
                    <a:pt x="330301" y="0"/>
                  </a:lnTo>
                  <a:lnTo>
                    <a:pt x="330301" y="194849"/>
                  </a:lnTo>
                  <a:cubicBezTo>
                    <a:pt x="330301" y="286059"/>
                    <a:pt x="256361" y="359999"/>
                    <a:pt x="165151" y="359999"/>
                  </a:cubicBezTo>
                  <a:cubicBezTo>
                    <a:pt x="73941" y="359999"/>
                    <a:pt x="0" y="286059"/>
                    <a:pt x="0" y="19484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53476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sz="3600" dirty="0"/>
              <a:t>Fully Editable Icon Sets : A</a:t>
            </a:r>
            <a:endParaRPr lang="ko-KR" altLang="en-US" sz="36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5E70EC07-AFEE-462E-A02B-EF146A633B3D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F0D1868F-59F5-4F9A-878B-2780B94F9C32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55A466F0-24CD-4295-B112-318BE4107805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34FA9AA8-2E8F-41A7-ACE8-CC7A3D42E2D6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66" name="Freeform 47">
            <a:extLst>
              <a:ext uri="{FF2B5EF4-FFF2-40B4-BE49-F238E27FC236}">
                <a16:creationId xmlns:a16="http://schemas.microsoft.com/office/drawing/2014/main" xmlns="" id="{3E295ABE-62F1-4860-920E-B0726A7B583B}"/>
              </a:ext>
            </a:extLst>
          </p:cNvPr>
          <p:cNvSpPr>
            <a:spLocks noChangeAspect="1"/>
          </p:cNvSpPr>
          <p:nvPr/>
        </p:nvSpPr>
        <p:spPr>
          <a:xfrm>
            <a:off x="3706960" y="1353413"/>
            <a:ext cx="360219" cy="360000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Freeform 48">
            <a:extLst>
              <a:ext uri="{FF2B5EF4-FFF2-40B4-BE49-F238E27FC236}">
                <a16:creationId xmlns:a16="http://schemas.microsoft.com/office/drawing/2014/main" xmlns="" id="{94997225-E470-4538-9D4F-5D2A63C5C491}"/>
              </a:ext>
            </a:extLst>
          </p:cNvPr>
          <p:cNvSpPr>
            <a:spLocks noChangeAspect="1"/>
          </p:cNvSpPr>
          <p:nvPr/>
        </p:nvSpPr>
        <p:spPr>
          <a:xfrm>
            <a:off x="4282582" y="1383506"/>
            <a:ext cx="360000" cy="299814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8" name="Freeform 49">
            <a:extLst>
              <a:ext uri="{FF2B5EF4-FFF2-40B4-BE49-F238E27FC236}">
                <a16:creationId xmlns:a16="http://schemas.microsoft.com/office/drawing/2014/main" xmlns="" id="{1FF396BD-EE9F-4B8E-B677-D43FD2CBC156}"/>
              </a:ext>
            </a:extLst>
          </p:cNvPr>
          <p:cNvSpPr>
            <a:spLocks noChangeAspect="1"/>
          </p:cNvSpPr>
          <p:nvPr/>
        </p:nvSpPr>
        <p:spPr>
          <a:xfrm>
            <a:off x="5449552" y="1373426"/>
            <a:ext cx="319975" cy="31997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9" name="Freeform 50">
            <a:extLst>
              <a:ext uri="{FF2B5EF4-FFF2-40B4-BE49-F238E27FC236}">
                <a16:creationId xmlns:a16="http://schemas.microsoft.com/office/drawing/2014/main" xmlns="" id="{5AEC9591-BB25-4165-BBCA-C21CF897B7DB}"/>
              </a:ext>
            </a:extLst>
          </p:cNvPr>
          <p:cNvSpPr>
            <a:spLocks noChangeAspect="1"/>
          </p:cNvSpPr>
          <p:nvPr/>
        </p:nvSpPr>
        <p:spPr>
          <a:xfrm>
            <a:off x="4851982" y="1381413"/>
            <a:ext cx="360000" cy="304000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0" name="Teardrop 9">
            <a:extLst>
              <a:ext uri="{FF2B5EF4-FFF2-40B4-BE49-F238E27FC236}">
                <a16:creationId xmlns:a16="http://schemas.microsoft.com/office/drawing/2014/main" xmlns="" id="{0A39723D-067B-4926-BBD9-E04440165783}"/>
              </a:ext>
            </a:extLst>
          </p:cNvPr>
          <p:cNvSpPr>
            <a:spLocks noChangeAspect="1"/>
          </p:cNvSpPr>
          <p:nvPr/>
        </p:nvSpPr>
        <p:spPr>
          <a:xfrm rot="18900000">
            <a:off x="6023939" y="2076781"/>
            <a:ext cx="348493" cy="297430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Freeform 97">
            <a:extLst>
              <a:ext uri="{FF2B5EF4-FFF2-40B4-BE49-F238E27FC236}">
                <a16:creationId xmlns:a16="http://schemas.microsoft.com/office/drawing/2014/main" xmlns="" id="{A738B5F4-7106-4CF4-AF48-1D70D06B77D6}"/>
              </a:ext>
            </a:extLst>
          </p:cNvPr>
          <p:cNvSpPr>
            <a:spLocks noChangeAspect="1"/>
          </p:cNvSpPr>
          <p:nvPr/>
        </p:nvSpPr>
        <p:spPr>
          <a:xfrm>
            <a:off x="6513205" y="1376236"/>
            <a:ext cx="420675" cy="314355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Donut 22">
            <a:extLst>
              <a:ext uri="{FF2B5EF4-FFF2-40B4-BE49-F238E27FC236}">
                <a16:creationId xmlns:a16="http://schemas.microsoft.com/office/drawing/2014/main" xmlns="" id="{D7887DE2-B42F-4A22-B8C0-BC9E29429FFF}"/>
              </a:ext>
            </a:extLst>
          </p:cNvPr>
          <p:cNvSpPr>
            <a:spLocks noChangeAspect="1"/>
          </p:cNvSpPr>
          <p:nvPr/>
        </p:nvSpPr>
        <p:spPr>
          <a:xfrm>
            <a:off x="7679627" y="1441217"/>
            <a:ext cx="360000" cy="184392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3" name="Freeform 99">
            <a:extLst>
              <a:ext uri="{FF2B5EF4-FFF2-40B4-BE49-F238E27FC236}">
                <a16:creationId xmlns:a16="http://schemas.microsoft.com/office/drawing/2014/main" xmlns="" id="{03310A10-A303-42D5-8266-4423C45B2EB8}"/>
              </a:ext>
            </a:extLst>
          </p:cNvPr>
          <p:cNvSpPr>
            <a:spLocks noChangeAspect="1"/>
          </p:cNvSpPr>
          <p:nvPr/>
        </p:nvSpPr>
        <p:spPr>
          <a:xfrm>
            <a:off x="6066104" y="1368148"/>
            <a:ext cx="264162" cy="330530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Oval 10">
            <a:extLst>
              <a:ext uri="{FF2B5EF4-FFF2-40B4-BE49-F238E27FC236}">
                <a16:creationId xmlns:a16="http://schemas.microsoft.com/office/drawing/2014/main" xmlns="" id="{FDBC464D-DDAF-4410-999E-5077498B74BD}"/>
              </a:ext>
            </a:extLst>
          </p:cNvPr>
          <p:cNvSpPr/>
          <p:nvPr/>
        </p:nvSpPr>
        <p:spPr>
          <a:xfrm>
            <a:off x="7124399" y="1368839"/>
            <a:ext cx="330674" cy="329148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Freeform 101">
            <a:extLst>
              <a:ext uri="{FF2B5EF4-FFF2-40B4-BE49-F238E27FC236}">
                <a16:creationId xmlns:a16="http://schemas.microsoft.com/office/drawing/2014/main" xmlns="" id="{1E2241B2-4049-4851-9655-49C8256FC784}"/>
              </a:ext>
            </a:extLst>
          </p:cNvPr>
          <p:cNvSpPr/>
          <p:nvPr/>
        </p:nvSpPr>
        <p:spPr>
          <a:xfrm>
            <a:off x="8293275" y="1404641"/>
            <a:ext cx="193444" cy="257545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8" name="Group 102">
            <a:extLst>
              <a:ext uri="{FF2B5EF4-FFF2-40B4-BE49-F238E27FC236}">
                <a16:creationId xmlns:a16="http://schemas.microsoft.com/office/drawing/2014/main" xmlns="" id="{74793554-D386-4661-A7BE-50F81F7FBC07}"/>
              </a:ext>
            </a:extLst>
          </p:cNvPr>
          <p:cNvGrpSpPr>
            <a:grpSpLocks noChangeAspect="1"/>
          </p:cNvGrpSpPr>
          <p:nvPr/>
        </p:nvGrpSpPr>
        <p:grpSpPr>
          <a:xfrm>
            <a:off x="6612876" y="2045497"/>
            <a:ext cx="221332" cy="360000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79" name="Freeform 103">
              <a:extLst>
                <a:ext uri="{FF2B5EF4-FFF2-40B4-BE49-F238E27FC236}">
                  <a16:creationId xmlns:a16="http://schemas.microsoft.com/office/drawing/2014/main" xmlns="" id="{2EB18116-B943-491E-B3E8-8D3FF035565A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Freeform 104">
              <a:extLst>
                <a:ext uri="{FF2B5EF4-FFF2-40B4-BE49-F238E27FC236}">
                  <a16:creationId xmlns:a16="http://schemas.microsoft.com/office/drawing/2014/main" xmlns="" id="{202493B4-EFE7-4075-B773-44BDF1BBE3A8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Freeform 105">
              <a:extLst>
                <a:ext uri="{FF2B5EF4-FFF2-40B4-BE49-F238E27FC236}">
                  <a16:creationId xmlns:a16="http://schemas.microsoft.com/office/drawing/2014/main" xmlns="" id="{B34B6770-4D68-4364-B341-42A01F36A313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Freeform 106">
              <a:extLst>
                <a:ext uri="{FF2B5EF4-FFF2-40B4-BE49-F238E27FC236}">
                  <a16:creationId xmlns:a16="http://schemas.microsoft.com/office/drawing/2014/main" xmlns="" id="{505BBC26-DA91-42CC-AD97-56A07F1BE6D4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3" name="Freeform 107">
            <a:extLst>
              <a:ext uri="{FF2B5EF4-FFF2-40B4-BE49-F238E27FC236}">
                <a16:creationId xmlns:a16="http://schemas.microsoft.com/office/drawing/2014/main" xmlns="" id="{7BC1603B-D25E-4815-9E64-72D3F50B6AA9}"/>
              </a:ext>
            </a:extLst>
          </p:cNvPr>
          <p:cNvSpPr>
            <a:spLocks noChangeAspect="1"/>
          </p:cNvSpPr>
          <p:nvPr/>
        </p:nvSpPr>
        <p:spPr>
          <a:xfrm>
            <a:off x="7232016" y="2045497"/>
            <a:ext cx="115441" cy="360000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Freeform 108">
            <a:extLst>
              <a:ext uri="{FF2B5EF4-FFF2-40B4-BE49-F238E27FC236}">
                <a16:creationId xmlns:a16="http://schemas.microsoft.com/office/drawing/2014/main" xmlns="" id="{5EBE6C33-32F2-4B55-9020-C6BF5249D877}"/>
              </a:ext>
            </a:extLst>
          </p:cNvPr>
          <p:cNvSpPr/>
          <p:nvPr/>
        </p:nvSpPr>
        <p:spPr>
          <a:xfrm>
            <a:off x="4861480" y="2037091"/>
            <a:ext cx="341005" cy="376812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Oval 8">
            <a:extLst>
              <a:ext uri="{FF2B5EF4-FFF2-40B4-BE49-F238E27FC236}">
                <a16:creationId xmlns:a16="http://schemas.microsoft.com/office/drawing/2014/main" xmlns="" id="{81F9F455-E22A-42E6-ABFD-D95D7DB78485}"/>
              </a:ext>
            </a:extLst>
          </p:cNvPr>
          <p:cNvSpPr/>
          <p:nvPr/>
        </p:nvSpPr>
        <p:spPr>
          <a:xfrm>
            <a:off x="5430443" y="2045477"/>
            <a:ext cx="358193" cy="36004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6" name="Group 110">
            <a:extLst>
              <a:ext uri="{FF2B5EF4-FFF2-40B4-BE49-F238E27FC236}">
                <a16:creationId xmlns:a16="http://schemas.microsoft.com/office/drawing/2014/main" xmlns="" id="{173DDEEA-983C-40B8-BC6B-39049133A5FC}"/>
              </a:ext>
            </a:extLst>
          </p:cNvPr>
          <p:cNvGrpSpPr/>
          <p:nvPr/>
        </p:nvGrpSpPr>
        <p:grpSpPr>
          <a:xfrm>
            <a:off x="4292080" y="2037091"/>
            <a:ext cx="341005" cy="376812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87" name="Freeform 111">
              <a:extLst>
                <a:ext uri="{FF2B5EF4-FFF2-40B4-BE49-F238E27FC236}">
                  <a16:creationId xmlns:a16="http://schemas.microsoft.com/office/drawing/2014/main" xmlns="" id="{79B511AC-243A-4E3D-BC8C-9FE7C759EB6D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8" name="Oval 37">
              <a:extLst>
                <a:ext uri="{FF2B5EF4-FFF2-40B4-BE49-F238E27FC236}">
                  <a16:creationId xmlns:a16="http://schemas.microsoft.com/office/drawing/2014/main" xmlns="" id="{A5A8669D-74DE-48D9-8D64-DF410FD92883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9" name="Rectangle 19">
            <a:extLst>
              <a:ext uri="{FF2B5EF4-FFF2-40B4-BE49-F238E27FC236}">
                <a16:creationId xmlns:a16="http://schemas.microsoft.com/office/drawing/2014/main" xmlns="" id="{DDA6DA89-A502-4C5E-9EBC-96B8DE604F51}"/>
              </a:ext>
            </a:extLst>
          </p:cNvPr>
          <p:cNvSpPr/>
          <p:nvPr/>
        </p:nvSpPr>
        <p:spPr>
          <a:xfrm>
            <a:off x="3734269" y="2057538"/>
            <a:ext cx="305600" cy="33591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Freeform 114">
            <a:extLst>
              <a:ext uri="{FF2B5EF4-FFF2-40B4-BE49-F238E27FC236}">
                <a16:creationId xmlns:a16="http://schemas.microsoft.com/office/drawing/2014/main" xmlns="" id="{A0C65D2D-D79C-4A64-A8DD-5CC348C3ECEB}"/>
              </a:ext>
            </a:extLst>
          </p:cNvPr>
          <p:cNvSpPr>
            <a:spLocks noChangeAspect="1"/>
          </p:cNvSpPr>
          <p:nvPr/>
        </p:nvSpPr>
        <p:spPr>
          <a:xfrm>
            <a:off x="7672979" y="2045497"/>
            <a:ext cx="373296" cy="360000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Rounded Rectangle 31">
            <a:extLst>
              <a:ext uri="{FF2B5EF4-FFF2-40B4-BE49-F238E27FC236}">
                <a16:creationId xmlns:a16="http://schemas.microsoft.com/office/drawing/2014/main" xmlns="" id="{25F30C60-21E1-4EB7-9F71-788F9679A455}"/>
              </a:ext>
            </a:extLst>
          </p:cNvPr>
          <p:cNvSpPr>
            <a:spLocks noChangeAspect="1"/>
          </p:cNvSpPr>
          <p:nvPr/>
        </p:nvSpPr>
        <p:spPr>
          <a:xfrm>
            <a:off x="3760469" y="2821406"/>
            <a:ext cx="253200" cy="360000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Oval 47">
            <a:extLst>
              <a:ext uri="{FF2B5EF4-FFF2-40B4-BE49-F238E27FC236}">
                <a16:creationId xmlns:a16="http://schemas.microsoft.com/office/drawing/2014/main" xmlns="" id="{42EE1D79-8F4A-4EA3-94B7-D98569901374}"/>
              </a:ext>
            </a:extLst>
          </p:cNvPr>
          <p:cNvSpPr>
            <a:spLocks noChangeAspect="1"/>
          </p:cNvSpPr>
          <p:nvPr/>
        </p:nvSpPr>
        <p:spPr>
          <a:xfrm>
            <a:off x="8209997" y="2045497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Oval 50">
            <a:extLst>
              <a:ext uri="{FF2B5EF4-FFF2-40B4-BE49-F238E27FC236}">
                <a16:creationId xmlns:a16="http://schemas.microsoft.com/office/drawing/2014/main" xmlns="" id="{2C59F082-4803-48F5-99D2-E6A158DEEC2D}"/>
              </a:ext>
            </a:extLst>
          </p:cNvPr>
          <p:cNvSpPr>
            <a:spLocks noChangeAspect="1"/>
          </p:cNvSpPr>
          <p:nvPr/>
        </p:nvSpPr>
        <p:spPr>
          <a:xfrm>
            <a:off x="4303211" y="2821406"/>
            <a:ext cx="318743" cy="360000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Heart 17">
            <a:extLst>
              <a:ext uri="{FF2B5EF4-FFF2-40B4-BE49-F238E27FC236}">
                <a16:creationId xmlns:a16="http://schemas.microsoft.com/office/drawing/2014/main" xmlns="" id="{F4609635-D2C5-4D82-8067-11C95DF940A4}"/>
              </a:ext>
            </a:extLst>
          </p:cNvPr>
          <p:cNvSpPr/>
          <p:nvPr/>
        </p:nvSpPr>
        <p:spPr>
          <a:xfrm>
            <a:off x="6027872" y="2833290"/>
            <a:ext cx="340626" cy="333972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Rounded Rectangle 25">
            <a:extLst>
              <a:ext uri="{FF2B5EF4-FFF2-40B4-BE49-F238E27FC236}">
                <a16:creationId xmlns:a16="http://schemas.microsoft.com/office/drawing/2014/main" xmlns="" id="{8016C920-1F92-4613-9666-C84B502F8BA3}"/>
              </a:ext>
            </a:extLst>
          </p:cNvPr>
          <p:cNvSpPr/>
          <p:nvPr/>
        </p:nvSpPr>
        <p:spPr>
          <a:xfrm>
            <a:off x="5440459" y="2858907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Chord 32">
            <a:extLst>
              <a:ext uri="{FF2B5EF4-FFF2-40B4-BE49-F238E27FC236}">
                <a16:creationId xmlns:a16="http://schemas.microsoft.com/office/drawing/2014/main" xmlns="" id="{87F0F068-B65C-4DF6-AA3E-7549D0CFC21F}"/>
              </a:ext>
            </a:extLst>
          </p:cNvPr>
          <p:cNvSpPr/>
          <p:nvPr/>
        </p:nvSpPr>
        <p:spPr>
          <a:xfrm>
            <a:off x="4862902" y="2833809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Rounded Rectangle 40">
            <a:extLst>
              <a:ext uri="{FF2B5EF4-FFF2-40B4-BE49-F238E27FC236}">
                <a16:creationId xmlns:a16="http://schemas.microsoft.com/office/drawing/2014/main" xmlns="" id="{A92593E0-5CE4-43DB-AB09-24EE2A01262D}"/>
              </a:ext>
            </a:extLst>
          </p:cNvPr>
          <p:cNvSpPr/>
          <p:nvPr/>
        </p:nvSpPr>
        <p:spPr>
          <a:xfrm rot="2942052">
            <a:off x="6566376" y="2834205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8" name="Rounded Rectangle 7">
            <a:extLst>
              <a:ext uri="{FF2B5EF4-FFF2-40B4-BE49-F238E27FC236}">
                <a16:creationId xmlns:a16="http://schemas.microsoft.com/office/drawing/2014/main" xmlns="" id="{F7805239-E0E4-45AD-8D39-5CC4B6E281EF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976755" y="3535534"/>
            <a:ext cx="110455" cy="432000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9" name="Rounded Rectangle 17">
            <a:extLst>
              <a:ext uri="{FF2B5EF4-FFF2-40B4-BE49-F238E27FC236}">
                <a16:creationId xmlns:a16="http://schemas.microsoft.com/office/drawing/2014/main" xmlns="" id="{DE18D749-0809-45F6-B75B-FB3965963866}"/>
              </a:ext>
            </a:extLst>
          </p:cNvPr>
          <p:cNvSpPr>
            <a:spLocks noChangeAspect="1"/>
          </p:cNvSpPr>
          <p:nvPr/>
        </p:nvSpPr>
        <p:spPr>
          <a:xfrm>
            <a:off x="8276866" y="2821406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Oval 21">
            <a:extLst>
              <a:ext uri="{FF2B5EF4-FFF2-40B4-BE49-F238E27FC236}">
                <a16:creationId xmlns:a16="http://schemas.microsoft.com/office/drawing/2014/main" xmlns="" id="{C19B37D2-2EA6-4899-BDB2-BE99FC83D7A3}"/>
              </a:ext>
            </a:extLst>
          </p:cNvPr>
          <p:cNvSpPr>
            <a:spLocks noChangeAspect="1"/>
          </p:cNvSpPr>
          <p:nvPr/>
        </p:nvSpPr>
        <p:spPr>
          <a:xfrm>
            <a:off x="7109736" y="2821406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1" name="Oval 25">
            <a:extLst>
              <a:ext uri="{FF2B5EF4-FFF2-40B4-BE49-F238E27FC236}">
                <a16:creationId xmlns:a16="http://schemas.microsoft.com/office/drawing/2014/main" xmlns="" id="{AC05FB39-B6BE-456E-AA83-BC6891F20D5C}"/>
              </a:ext>
            </a:extLst>
          </p:cNvPr>
          <p:cNvSpPr>
            <a:spLocks noChangeAspect="1"/>
          </p:cNvSpPr>
          <p:nvPr/>
        </p:nvSpPr>
        <p:spPr>
          <a:xfrm>
            <a:off x="7679872" y="2821406"/>
            <a:ext cx="359510" cy="360000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" name="Block Arc 20">
            <a:extLst>
              <a:ext uri="{FF2B5EF4-FFF2-40B4-BE49-F238E27FC236}">
                <a16:creationId xmlns:a16="http://schemas.microsoft.com/office/drawing/2014/main" xmlns="" id="{6DC553CA-E346-4428-BA29-A271771E60B2}"/>
              </a:ext>
            </a:extLst>
          </p:cNvPr>
          <p:cNvSpPr>
            <a:spLocks noChangeAspect="1"/>
          </p:cNvSpPr>
          <p:nvPr/>
        </p:nvSpPr>
        <p:spPr>
          <a:xfrm rot="10800000">
            <a:off x="4296578" y="3571534"/>
            <a:ext cx="332010" cy="360000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3" name="Block Arc 11">
            <a:extLst>
              <a:ext uri="{FF2B5EF4-FFF2-40B4-BE49-F238E27FC236}">
                <a16:creationId xmlns:a16="http://schemas.microsoft.com/office/drawing/2014/main" xmlns="" id="{420C1528-04B2-494A-8EF2-5E79B54A947F}"/>
              </a:ext>
            </a:extLst>
          </p:cNvPr>
          <p:cNvSpPr/>
          <p:nvPr/>
        </p:nvSpPr>
        <p:spPr>
          <a:xfrm rot="10800000">
            <a:off x="6614789" y="3560896"/>
            <a:ext cx="217507" cy="353911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4" name="Rectangle 21">
            <a:extLst>
              <a:ext uri="{FF2B5EF4-FFF2-40B4-BE49-F238E27FC236}">
                <a16:creationId xmlns:a16="http://schemas.microsoft.com/office/drawing/2014/main" xmlns="" id="{DF6FDE46-8478-4A0F-91C9-5213F9F75F49}"/>
              </a:ext>
            </a:extLst>
          </p:cNvPr>
          <p:cNvSpPr/>
          <p:nvPr/>
        </p:nvSpPr>
        <p:spPr>
          <a:xfrm>
            <a:off x="5437664" y="3655251"/>
            <a:ext cx="343751" cy="192566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5" name="Round Same Side Corner Rectangle 8">
            <a:extLst>
              <a:ext uri="{FF2B5EF4-FFF2-40B4-BE49-F238E27FC236}">
                <a16:creationId xmlns:a16="http://schemas.microsoft.com/office/drawing/2014/main" xmlns="" id="{EA1DD679-C3CE-4493-9982-02B1FCF676C4}"/>
              </a:ext>
            </a:extLst>
          </p:cNvPr>
          <p:cNvSpPr/>
          <p:nvPr/>
        </p:nvSpPr>
        <p:spPr>
          <a:xfrm>
            <a:off x="8212501" y="3588603"/>
            <a:ext cx="354992" cy="355536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6" name="Rounded Rectangle 51">
            <a:extLst>
              <a:ext uri="{FF2B5EF4-FFF2-40B4-BE49-F238E27FC236}">
                <a16:creationId xmlns:a16="http://schemas.microsoft.com/office/drawing/2014/main" xmlns="" id="{E44820AB-FB8C-4563-990D-5766B85DF72B}"/>
              </a:ext>
            </a:extLst>
          </p:cNvPr>
          <p:cNvSpPr/>
          <p:nvPr/>
        </p:nvSpPr>
        <p:spPr>
          <a:xfrm rot="16200000" flipH="1">
            <a:off x="7112464" y="4219259"/>
            <a:ext cx="367987" cy="34655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7" name="Isosceles Triangle 5">
            <a:extLst>
              <a:ext uri="{FF2B5EF4-FFF2-40B4-BE49-F238E27FC236}">
                <a16:creationId xmlns:a16="http://schemas.microsoft.com/office/drawing/2014/main" xmlns="" id="{7EC80D8E-A2D9-4AC1-B6B6-216929B1573A}"/>
              </a:ext>
            </a:extLst>
          </p:cNvPr>
          <p:cNvSpPr>
            <a:spLocks noChangeAspect="1"/>
          </p:cNvSpPr>
          <p:nvPr/>
        </p:nvSpPr>
        <p:spPr>
          <a:xfrm>
            <a:off x="6060854" y="3614352"/>
            <a:ext cx="274662" cy="274365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8" name="Trapezoid 22">
            <a:extLst>
              <a:ext uri="{FF2B5EF4-FFF2-40B4-BE49-F238E27FC236}">
                <a16:creationId xmlns:a16="http://schemas.microsoft.com/office/drawing/2014/main" xmlns="" id="{19A328D6-7650-459E-9970-0B3641C7D939}"/>
              </a:ext>
            </a:extLst>
          </p:cNvPr>
          <p:cNvSpPr>
            <a:spLocks noChangeAspect="1"/>
          </p:cNvSpPr>
          <p:nvPr/>
        </p:nvSpPr>
        <p:spPr>
          <a:xfrm>
            <a:off x="7109736" y="3659965"/>
            <a:ext cx="360000" cy="183139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9" name="Rounded Rectangle 20">
            <a:extLst>
              <a:ext uri="{FF2B5EF4-FFF2-40B4-BE49-F238E27FC236}">
                <a16:creationId xmlns:a16="http://schemas.microsoft.com/office/drawing/2014/main" xmlns="" id="{AECAECD8-DE65-4F8D-B150-8F1D28D3BA56}"/>
              </a:ext>
            </a:extLst>
          </p:cNvPr>
          <p:cNvSpPr>
            <a:spLocks noChangeAspect="1"/>
          </p:cNvSpPr>
          <p:nvPr/>
        </p:nvSpPr>
        <p:spPr>
          <a:xfrm rot="2160000">
            <a:off x="7692804" y="3571534"/>
            <a:ext cx="333647" cy="360000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0" name="Trapezoid 28">
            <a:extLst>
              <a:ext uri="{FF2B5EF4-FFF2-40B4-BE49-F238E27FC236}">
                <a16:creationId xmlns:a16="http://schemas.microsoft.com/office/drawing/2014/main" xmlns="" id="{8D426330-738C-42BA-9F39-2C84144B4C09}"/>
              </a:ext>
            </a:extLst>
          </p:cNvPr>
          <p:cNvSpPr>
            <a:spLocks noChangeAspect="1"/>
          </p:cNvSpPr>
          <p:nvPr/>
        </p:nvSpPr>
        <p:spPr>
          <a:xfrm>
            <a:off x="3738542" y="3571534"/>
            <a:ext cx="297055" cy="360000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1" name="Rounded Rectangle 2">
            <a:extLst>
              <a:ext uri="{FF2B5EF4-FFF2-40B4-BE49-F238E27FC236}">
                <a16:creationId xmlns:a16="http://schemas.microsoft.com/office/drawing/2014/main" xmlns="" id="{948D7D70-BB5B-42F7-A93D-CEAB43EB4F63}"/>
              </a:ext>
            </a:extLst>
          </p:cNvPr>
          <p:cNvSpPr/>
          <p:nvPr/>
        </p:nvSpPr>
        <p:spPr>
          <a:xfrm>
            <a:off x="4286165" y="4223696"/>
            <a:ext cx="352834" cy="352834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2" name="Rounded Rectangle 8">
            <a:extLst>
              <a:ext uri="{FF2B5EF4-FFF2-40B4-BE49-F238E27FC236}">
                <a16:creationId xmlns:a16="http://schemas.microsoft.com/office/drawing/2014/main" xmlns="" id="{5E05A76F-9DFC-4A7A-A172-C4A49220403F}"/>
              </a:ext>
            </a:extLst>
          </p:cNvPr>
          <p:cNvSpPr/>
          <p:nvPr/>
        </p:nvSpPr>
        <p:spPr>
          <a:xfrm>
            <a:off x="3710633" y="4223696"/>
            <a:ext cx="352873" cy="352834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3" name="Rounded Rectangle 2">
            <a:extLst>
              <a:ext uri="{FF2B5EF4-FFF2-40B4-BE49-F238E27FC236}">
                <a16:creationId xmlns:a16="http://schemas.microsoft.com/office/drawing/2014/main" xmlns="" id="{F46CF231-6B3F-4801-9E6E-52F221E8A77A}"/>
              </a:ext>
            </a:extLst>
          </p:cNvPr>
          <p:cNvSpPr/>
          <p:nvPr/>
        </p:nvSpPr>
        <p:spPr>
          <a:xfrm>
            <a:off x="5433122" y="4223696"/>
            <a:ext cx="352834" cy="352834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4" name="Rounded Rectangle 3">
            <a:extLst>
              <a:ext uri="{FF2B5EF4-FFF2-40B4-BE49-F238E27FC236}">
                <a16:creationId xmlns:a16="http://schemas.microsoft.com/office/drawing/2014/main" xmlns="" id="{BDBE4B35-BBB0-4D1D-A568-33B65BEFE77E}"/>
              </a:ext>
            </a:extLst>
          </p:cNvPr>
          <p:cNvSpPr>
            <a:spLocks noChangeAspect="1"/>
          </p:cNvSpPr>
          <p:nvPr/>
        </p:nvSpPr>
        <p:spPr>
          <a:xfrm>
            <a:off x="4855565" y="4223696"/>
            <a:ext cx="352834" cy="352834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5" name="Rounded Rectangle 10">
            <a:extLst>
              <a:ext uri="{FF2B5EF4-FFF2-40B4-BE49-F238E27FC236}">
                <a16:creationId xmlns:a16="http://schemas.microsoft.com/office/drawing/2014/main" xmlns="" id="{A18CDEBA-D88E-4830-8B5A-DE0002DCE97A}"/>
              </a:ext>
            </a:extLst>
          </p:cNvPr>
          <p:cNvSpPr>
            <a:spLocks noChangeAspect="1"/>
          </p:cNvSpPr>
          <p:nvPr/>
        </p:nvSpPr>
        <p:spPr>
          <a:xfrm>
            <a:off x="6021140" y="4216530"/>
            <a:ext cx="354091" cy="360000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6" name="Block Arc 6">
            <a:extLst>
              <a:ext uri="{FF2B5EF4-FFF2-40B4-BE49-F238E27FC236}">
                <a16:creationId xmlns:a16="http://schemas.microsoft.com/office/drawing/2014/main" xmlns="" id="{3F92A6C8-2C7E-4850-B789-1B773101EA80}"/>
              </a:ext>
            </a:extLst>
          </p:cNvPr>
          <p:cNvSpPr/>
          <p:nvPr/>
        </p:nvSpPr>
        <p:spPr>
          <a:xfrm>
            <a:off x="6557572" y="4241324"/>
            <a:ext cx="331940" cy="335206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7" name="Left Arrow 1">
            <a:extLst>
              <a:ext uri="{FF2B5EF4-FFF2-40B4-BE49-F238E27FC236}">
                <a16:creationId xmlns:a16="http://schemas.microsoft.com/office/drawing/2014/main" xmlns="" id="{CCE1F8FB-84CF-449C-98D2-99FC4361617F}"/>
              </a:ext>
            </a:extLst>
          </p:cNvPr>
          <p:cNvSpPr>
            <a:spLocks noChangeAspect="1"/>
          </p:cNvSpPr>
          <p:nvPr/>
        </p:nvSpPr>
        <p:spPr>
          <a:xfrm>
            <a:off x="8231065" y="4216530"/>
            <a:ext cx="369872" cy="360000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8" name="Oval 35">
            <a:extLst>
              <a:ext uri="{FF2B5EF4-FFF2-40B4-BE49-F238E27FC236}">
                <a16:creationId xmlns:a16="http://schemas.microsoft.com/office/drawing/2014/main" xmlns="" id="{E7CD1511-7517-4272-9C27-077AA8859843}"/>
              </a:ext>
            </a:extLst>
          </p:cNvPr>
          <p:cNvSpPr/>
          <p:nvPr/>
        </p:nvSpPr>
        <p:spPr>
          <a:xfrm>
            <a:off x="7735185" y="4217255"/>
            <a:ext cx="289606" cy="365156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05164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B</a:t>
            </a:r>
            <a:endParaRPr lang="ko-KR" alt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C6CE2D09-7AD7-4597-9F35-961B2D4216FC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397FD7CF-7375-4B64-BECC-30498BC10373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D4172B31-32D8-4C03-B98A-C2F136BAF682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413EE5B1-BBDB-4295-A97B-230FD49A3EFF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57" name="Isosceles Triangle 68">
            <a:extLst>
              <a:ext uri="{FF2B5EF4-FFF2-40B4-BE49-F238E27FC236}">
                <a16:creationId xmlns:a16="http://schemas.microsoft.com/office/drawing/2014/main" xmlns="" id="{C8FF5D9D-EBF1-432E-820A-E665B4ADE6D2}"/>
              </a:ext>
            </a:extLst>
          </p:cNvPr>
          <p:cNvSpPr/>
          <p:nvPr/>
        </p:nvSpPr>
        <p:spPr>
          <a:xfrm rot="10800000">
            <a:off x="6076603" y="3430121"/>
            <a:ext cx="154974" cy="482618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8" name="Rectangle 9">
            <a:extLst>
              <a:ext uri="{FF2B5EF4-FFF2-40B4-BE49-F238E27FC236}">
                <a16:creationId xmlns:a16="http://schemas.microsoft.com/office/drawing/2014/main" xmlns="" id="{2D18D003-42EF-491E-936E-06CA77476AB5}"/>
              </a:ext>
            </a:extLst>
          </p:cNvPr>
          <p:cNvSpPr/>
          <p:nvPr/>
        </p:nvSpPr>
        <p:spPr>
          <a:xfrm>
            <a:off x="6472358" y="3485841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9" name="Isosceles Triangle 8">
            <a:extLst>
              <a:ext uri="{FF2B5EF4-FFF2-40B4-BE49-F238E27FC236}">
                <a16:creationId xmlns:a16="http://schemas.microsoft.com/office/drawing/2014/main" xmlns="" id="{0BEDE8D8-4DE0-4995-B00D-04D1223B8004}"/>
              </a:ext>
            </a:extLst>
          </p:cNvPr>
          <p:cNvSpPr/>
          <p:nvPr/>
        </p:nvSpPr>
        <p:spPr>
          <a:xfrm rot="16200000">
            <a:off x="3610095" y="2744881"/>
            <a:ext cx="311874" cy="37183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0" name="Donut 8">
            <a:extLst>
              <a:ext uri="{FF2B5EF4-FFF2-40B4-BE49-F238E27FC236}">
                <a16:creationId xmlns:a16="http://schemas.microsoft.com/office/drawing/2014/main" xmlns="" id="{E85AD06A-9914-4ED2-B01E-350C3288F978}"/>
              </a:ext>
            </a:extLst>
          </p:cNvPr>
          <p:cNvSpPr/>
          <p:nvPr/>
        </p:nvSpPr>
        <p:spPr>
          <a:xfrm>
            <a:off x="7202344" y="2726749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1" name="Freeform 18">
            <a:extLst>
              <a:ext uri="{FF2B5EF4-FFF2-40B4-BE49-F238E27FC236}">
                <a16:creationId xmlns:a16="http://schemas.microsoft.com/office/drawing/2014/main" xmlns="" id="{A2D02F8D-1F03-40BA-A2F0-E8C0A0BEA65D}"/>
              </a:ext>
            </a:extLst>
          </p:cNvPr>
          <p:cNvSpPr/>
          <p:nvPr/>
        </p:nvSpPr>
        <p:spPr>
          <a:xfrm>
            <a:off x="7644583" y="3526543"/>
            <a:ext cx="359044" cy="289775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2" name="Oval 7">
            <a:extLst>
              <a:ext uri="{FF2B5EF4-FFF2-40B4-BE49-F238E27FC236}">
                <a16:creationId xmlns:a16="http://schemas.microsoft.com/office/drawing/2014/main" xmlns="" id="{4D722707-282C-48EF-A19A-DBB068D0A5E1}"/>
              </a:ext>
            </a:extLst>
          </p:cNvPr>
          <p:cNvSpPr/>
          <p:nvPr/>
        </p:nvSpPr>
        <p:spPr>
          <a:xfrm>
            <a:off x="7748036" y="2750160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3" name="Freeform 20">
            <a:extLst>
              <a:ext uri="{FF2B5EF4-FFF2-40B4-BE49-F238E27FC236}">
                <a16:creationId xmlns:a16="http://schemas.microsoft.com/office/drawing/2014/main" xmlns="" id="{C5EA4689-522B-4DE2-A3C4-5589070ACDD4}"/>
              </a:ext>
            </a:extLst>
          </p:cNvPr>
          <p:cNvSpPr/>
          <p:nvPr/>
        </p:nvSpPr>
        <p:spPr>
          <a:xfrm>
            <a:off x="8271827" y="4162169"/>
            <a:ext cx="376670" cy="402560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4" name="Rounded Rectangle 25">
            <a:extLst>
              <a:ext uri="{FF2B5EF4-FFF2-40B4-BE49-F238E27FC236}">
                <a16:creationId xmlns:a16="http://schemas.microsoft.com/office/drawing/2014/main" xmlns="" id="{EFB1369F-6BB8-434E-8F84-6C59512EEE17}"/>
              </a:ext>
            </a:extLst>
          </p:cNvPr>
          <p:cNvSpPr/>
          <p:nvPr/>
        </p:nvSpPr>
        <p:spPr>
          <a:xfrm>
            <a:off x="8254078" y="2047226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5" name="Block Arc 41">
            <a:extLst>
              <a:ext uri="{FF2B5EF4-FFF2-40B4-BE49-F238E27FC236}">
                <a16:creationId xmlns:a16="http://schemas.microsoft.com/office/drawing/2014/main" xmlns="" id="{3FCF1772-6C9C-4F15-9AFE-B92467A6D73A}"/>
              </a:ext>
            </a:extLst>
          </p:cNvPr>
          <p:cNvSpPr/>
          <p:nvPr/>
        </p:nvSpPr>
        <p:spPr>
          <a:xfrm>
            <a:off x="7187564" y="4163165"/>
            <a:ext cx="395557" cy="400568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6" name="Round Same Side Corner Rectangle 11">
            <a:extLst>
              <a:ext uri="{FF2B5EF4-FFF2-40B4-BE49-F238E27FC236}">
                <a16:creationId xmlns:a16="http://schemas.microsoft.com/office/drawing/2014/main" xmlns="" id="{286A32B8-6C9E-4A6A-87F3-FBDC6CD5AAA4}"/>
              </a:ext>
            </a:extLst>
          </p:cNvPr>
          <p:cNvSpPr/>
          <p:nvPr/>
        </p:nvSpPr>
        <p:spPr>
          <a:xfrm rot="9900000">
            <a:off x="7717589" y="1270728"/>
            <a:ext cx="407173" cy="34581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7" name="Donut 39">
            <a:extLst>
              <a:ext uri="{FF2B5EF4-FFF2-40B4-BE49-F238E27FC236}">
                <a16:creationId xmlns:a16="http://schemas.microsoft.com/office/drawing/2014/main" xmlns="" id="{853894B8-C586-4341-8289-75CC2116F906}"/>
              </a:ext>
            </a:extLst>
          </p:cNvPr>
          <p:cNvSpPr/>
          <p:nvPr/>
        </p:nvSpPr>
        <p:spPr>
          <a:xfrm>
            <a:off x="3530744" y="3469364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8" name="Freeform 25">
            <a:extLst>
              <a:ext uri="{FF2B5EF4-FFF2-40B4-BE49-F238E27FC236}">
                <a16:creationId xmlns:a16="http://schemas.microsoft.com/office/drawing/2014/main" xmlns="" id="{1145EE91-27D2-4433-BA70-5E3A470521DF}"/>
              </a:ext>
            </a:extLst>
          </p:cNvPr>
          <p:cNvSpPr/>
          <p:nvPr/>
        </p:nvSpPr>
        <p:spPr>
          <a:xfrm>
            <a:off x="6704653" y="2749259"/>
            <a:ext cx="293412" cy="363079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9" name="Rectangle 36">
            <a:extLst>
              <a:ext uri="{FF2B5EF4-FFF2-40B4-BE49-F238E27FC236}">
                <a16:creationId xmlns:a16="http://schemas.microsoft.com/office/drawing/2014/main" xmlns="" id="{9FA0576C-0C8E-439B-BA6A-7417121CD754}"/>
              </a:ext>
            </a:extLst>
          </p:cNvPr>
          <p:cNvSpPr/>
          <p:nvPr/>
        </p:nvSpPr>
        <p:spPr>
          <a:xfrm>
            <a:off x="4175657" y="3499408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0" name="Rounded Rectangle 27">
            <a:extLst>
              <a:ext uri="{FF2B5EF4-FFF2-40B4-BE49-F238E27FC236}">
                <a16:creationId xmlns:a16="http://schemas.microsoft.com/office/drawing/2014/main" xmlns="" id="{B830D8E2-FAA4-47C6-B3BA-B276FA6E2F2D}"/>
              </a:ext>
            </a:extLst>
          </p:cNvPr>
          <p:cNvSpPr/>
          <p:nvPr/>
        </p:nvSpPr>
        <p:spPr>
          <a:xfrm>
            <a:off x="6388738" y="1280390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1" name="Rounded Rectangle 7">
            <a:extLst>
              <a:ext uri="{FF2B5EF4-FFF2-40B4-BE49-F238E27FC236}">
                <a16:creationId xmlns:a16="http://schemas.microsoft.com/office/drawing/2014/main" xmlns="" id="{2E99A6AD-2D0C-4D93-95B9-1F0C62ABEF06}"/>
              </a:ext>
            </a:extLst>
          </p:cNvPr>
          <p:cNvSpPr/>
          <p:nvPr/>
        </p:nvSpPr>
        <p:spPr>
          <a:xfrm>
            <a:off x="7049617" y="1257171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2" name="Chord 15">
            <a:extLst>
              <a:ext uri="{FF2B5EF4-FFF2-40B4-BE49-F238E27FC236}">
                <a16:creationId xmlns:a16="http://schemas.microsoft.com/office/drawing/2014/main" xmlns="" id="{537E3A19-F2E0-4DDE-A79D-29C7E53C901F}"/>
              </a:ext>
            </a:extLst>
          </p:cNvPr>
          <p:cNvSpPr/>
          <p:nvPr/>
        </p:nvSpPr>
        <p:spPr>
          <a:xfrm>
            <a:off x="8360600" y="1226562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3" name="Rectangle 16">
            <a:extLst>
              <a:ext uri="{FF2B5EF4-FFF2-40B4-BE49-F238E27FC236}">
                <a16:creationId xmlns:a16="http://schemas.microsoft.com/office/drawing/2014/main" xmlns="" id="{7FCB4F17-A8A7-4071-AA47-F35DCF9A8347}"/>
              </a:ext>
            </a:extLst>
          </p:cNvPr>
          <p:cNvSpPr/>
          <p:nvPr/>
        </p:nvSpPr>
        <p:spPr>
          <a:xfrm>
            <a:off x="4828013" y="3529428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xmlns="" id="{265FA5C3-F0D1-402F-B545-66D274D72F89}"/>
              </a:ext>
            </a:extLst>
          </p:cNvPr>
          <p:cNvSpPr/>
          <p:nvPr/>
        </p:nvSpPr>
        <p:spPr>
          <a:xfrm>
            <a:off x="4156229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5" name="Rounded Rectangle 6">
            <a:extLst>
              <a:ext uri="{FF2B5EF4-FFF2-40B4-BE49-F238E27FC236}">
                <a16:creationId xmlns:a16="http://schemas.microsoft.com/office/drawing/2014/main" xmlns="" id="{E964A8A9-B005-449A-B2A2-679B674429FD}"/>
              </a:ext>
            </a:extLst>
          </p:cNvPr>
          <p:cNvSpPr/>
          <p:nvPr/>
        </p:nvSpPr>
        <p:spPr>
          <a:xfrm>
            <a:off x="4793335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6" name="Rounded Rectangle 6">
            <a:extLst>
              <a:ext uri="{FF2B5EF4-FFF2-40B4-BE49-F238E27FC236}">
                <a16:creationId xmlns:a16="http://schemas.microsoft.com/office/drawing/2014/main" xmlns="" id="{10E01BA9-A2CE-4099-958D-11F83CF6F002}"/>
              </a:ext>
            </a:extLst>
          </p:cNvPr>
          <p:cNvSpPr/>
          <p:nvPr/>
        </p:nvSpPr>
        <p:spPr>
          <a:xfrm>
            <a:off x="5430441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7" name="Rounded Rectangle 6">
            <a:extLst>
              <a:ext uri="{FF2B5EF4-FFF2-40B4-BE49-F238E27FC236}">
                <a16:creationId xmlns:a16="http://schemas.microsoft.com/office/drawing/2014/main" xmlns="" id="{78938AB6-F4CE-48CF-888B-CDEF36D2B547}"/>
              </a:ext>
            </a:extLst>
          </p:cNvPr>
          <p:cNvSpPr/>
          <p:nvPr/>
        </p:nvSpPr>
        <p:spPr>
          <a:xfrm>
            <a:off x="6067547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8" name="Teardrop 6">
            <a:extLst>
              <a:ext uri="{FF2B5EF4-FFF2-40B4-BE49-F238E27FC236}">
                <a16:creationId xmlns:a16="http://schemas.microsoft.com/office/drawing/2014/main" xmlns="" id="{1D89A5F2-8F67-45FD-9457-7D671809B5A4}"/>
              </a:ext>
            </a:extLst>
          </p:cNvPr>
          <p:cNvSpPr/>
          <p:nvPr/>
        </p:nvSpPr>
        <p:spPr>
          <a:xfrm rot="8100000">
            <a:off x="8313590" y="2784226"/>
            <a:ext cx="293144" cy="29314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9" name="Donut 24">
            <a:extLst>
              <a:ext uri="{FF2B5EF4-FFF2-40B4-BE49-F238E27FC236}">
                <a16:creationId xmlns:a16="http://schemas.microsoft.com/office/drawing/2014/main" xmlns="" id="{67C980CB-BE89-40C6-99C8-27338FC30A3F}"/>
              </a:ext>
            </a:extLst>
          </p:cNvPr>
          <p:cNvSpPr/>
          <p:nvPr/>
        </p:nvSpPr>
        <p:spPr>
          <a:xfrm>
            <a:off x="4603191" y="1979686"/>
            <a:ext cx="433604" cy="4371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0" name="Chord 38">
            <a:extLst>
              <a:ext uri="{FF2B5EF4-FFF2-40B4-BE49-F238E27FC236}">
                <a16:creationId xmlns:a16="http://schemas.microsoft.com/office/drawing/2014/main" xmlns="" id="{55DCE4AC-01D5-467A-AE89-77A7AFA4A44F}"/>
              </a:ext>
            </a:extLst>
          </p:cNvPr>
          <p:cNvSpPr/>
          <p:nvPr/>
        </p:nvSpPr>
        <p:spPr>
          <a:xfrm>
            <a:off x="5277177" y="1979317"/>
            <a:ext cx="340508" cy="437873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1" name="Heart 38">
            <a:extLst>
              <a:ext uri="{FF2B5EF4-FFF2-40B4-BE49-F238E27FC236}">
                <a16:creationId xmlns:a16="http://schemas.microsoft.com/office/drawing/2014/main" xmlns="" id="{D37ABFD4-D6DF-495F-B2A8-107E73E63735}"/>
              </a:ext>
            </a:extLst>
          </p:cNvPr>
          <p:cNvSpPr/>
          <p:nvPr/>
        </p:nvSpPr>
        <p:spPr>
          <a:xfrm>
            <a:off x="5770720" y="1252545"/>
            <a:ext cx="382181" cy="382181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Round Same Side Corner Rectangle 19">
            <a:extLst>
              <a:ext uri="{FF2B5EF4-FFF2-40B4-BE49-F238E27FC236}">
                <a16:creationId xmlns:a16="http://schemas.microsoft.com/office/drawing/2014/main" xmlns="" id="{899E8DBA-3AAC-4FAA-9AD0-A13AFE94C218}"/>
              </a:ext>
            </a:extLst>
          </p:cNvPr>
          <p:cNvSpPr/>
          <p:nvPr/>
        </p:nvSpPr>
        <p:spPr>
          <a:xfrm>
            <a:off x="7782928" y="4184858"/>
            <a:ext cx="289093" cy="357183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3" name="Rectangle 23">
            <a:extLst>
              <a:ext uri="{FF2B5EF4-FFF2-40B4-BE49-F238E27FC236}">
                <a16:creationId xmlns:a16="http://schemas.microsoft.com/office/drawing/2014/main" xmlns="" id="{76DE7BCB-AE5E-4E2A-8C98-48F352557379}"/>
              </a:ext>
            </a:extLst>
          </p:cNvPr>
          <p:cNvSpPr/>
          <p:nvPr/>
        </p:nvSpPr>
        <p:spPr>
          <a:xfrm>
            <a:off x="3527955" y="4223407"/>
            <a:ext cx="476152" cy="280084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4" name="Oval 31">
            <a:extLst>
              <a:ext uri="{FF2B5EF4-FFF2-40B4-BE49-F238E27FC236}">
                <a16:creationId xmlns:a16="http://schemas.microsoft.com/office/drawing/2014/main" xmlns="" id="{A08AA879-54F1-42D0-A454-BE856F10446D}"/>
              </a:ext>
            </a:extLst>
          </p:cNvPr>
          <p:cNvSpPr/>
          <p:nvPr/>
        </p:nvSpPr>
        <p:spPr>
          <a:xfrm>
            <a:off x="6633502" y="4184654"/>
            <a:ext cx="354255" cy="357590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5" name="Rectangle 23">
            <a:extLst>
              <a:ext uri="{FF2B5EF4-FFF2-40B4-BE49-F238E27FC236}">
                <a16:creationId xmlns:a16="http://schemas.microsoft.com/office/drawing/2014/main" xmlns="" id="{DA717D50-7FEB-4DF4-996F-3062C9259D11}"/>
              </a:ext>
            </a:extLst>
          </p:cNvPr>
          <p:cNvSpPr/>
          <p:nvPr/>
        </p:nvSpPr>
        <p:spPr>
          <a:xfrm>
            <a:off x="4736303" y="4206900"/>
            <a:ext cx="485828" cy="313098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6" name="Oval 31">
            <a:extLst>
              <a:ext uri="{FF2B5EF4-FFF2-40B4-BE49-F238E27FC236}">
                <a16:creationId xmlns:a16="http://schemas.microsoft.com/office/drawing/2014/main" xmlns="" id="{CDDDF3C5-791F-4BCA-8C80-D02BB5DD6C22}"/>
              </a:ext>
            </a:extLst>
          </p:cNvPr>
          <p:cNvSpPr/>
          <p:nvPr/>
        </p:nvSpPr>
        <p:spPr>
          <a:xfrm>
            <a:off x="5421938" y="4162596"/>
            <a:ext cx="407177" cy="40170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7" name="Teardrop 17">
            <a:extLst>
              <a:ext uri="{FF2B5EF4-FFF2-40B4-BE49-F238E27FC236}">
                <a16:creationId xmlns:a16="http://schemas.microsoft.com/office/drawing/2014/main" xmlns="" id="{2B96F2D6-9E95-4957-AD88-97C89A62DEBD}"/>
              </a:ext>
            </a:extLst>
          </p:cNvPr>
          <p:cNvSpPr/>
          <p:nvPr/>
        </p:nvSpPr>
        <p:spPr>
          <a:xfrm rot="18900000">
            <a:off x="4203914" y="4194545"/>
            <a:ext cx="332582" cy="337808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8" name="Rectangle 23">
            <a:extLst>
              <a:ext uri="{FF2B5EF4-FFF2-40B4-BE49-F238E27FC236}">
                <a16:creationId xmlns:a16="http://schemas.microsoft.com/office/drawing/2014/main" xmlns="" id="{10C97F9B-E826-4095-A586-419FC2262D24}"/>
              </a:ext>
            </a:extLst>
          </p:cNvPr>
          <p:cNvSpPr/>
          <p:nvPr/>
        </p:nvSpPr>
        <p:spPr>
          <a:xfrm>
            <a:off x="6028922" y="4159866"/>
            <a:ext cx="404773" cy="407167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9" name="Round Same Side Corner Rectangle 8">
            <a:extLst>
              <a:ext uri="{FF2B5EF4-FFF2-40B4-BE49-F238E27FC236}">
                <a16:creationId xmlns:a16="http://schemas.microsoft.com/office/drawing/2014/main" xmlns="" id="{640C1919-DF40-4FA6-B9CE-A09B8800B00A}"/>
              </a:ext>
            </a:extLst>
          </p:cNvPr>
          <p:cNvSpPr/>
          <p:nvPr/>
        </p:nvSpPr>
        <p:spPr>
          <a:xfrm>
            <a:off x="3677801" y="1211259"/>
            <a:ext cx="176460" cy="46475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0" name="Round Same Side Corner Rectangle 20">
            <a:extLst>
              <a:ext uri="{FF2B5EF4-FFF2-40B4-BE49-F238E27FC236}">
                <a16:creationId xmlns:a16="http://schemas.microsoft.com/office/drawing/2014/main" xmlns="" id="{F057E9D7-2B0D-4E3D-A6F9-FE6D331CA369}"/>
              </a:ext>
            </a:extLst>
          </p:cNvPr>
          <p:cNvSpPr/>
          <p:nvPr/>
        </p:nvSpPr>
        <p:spPr>
          <a:xfrm rot="10800000">
            <a:off x="4090098" y="1209113"/>
            <a:ext cx="219879" cy="46904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1" name="Donut 87">
            <a:extLst>
              <a:ext uri="{FF2B5EF4-FFF2-40B4-BE49-F238E27FC236}">
                <a16:creationId xmlns:a16="http://schemas.microsoft.com/office/drawing/2014/main" xmlns="" id="{64595361-E604-4FF1-AA51-8FC35FA00B63}"/>
              </a:ext>
            </a:extLst>
          </p:cNvPr>
          <p:cNvSpPr/>
          <p:nvPr/>
        </p:nvSpPr>
        <p:spPr>
          <a:xfrm>
            <a:off x="4545814" y="1274208"/>
            <a:ext cx="356471" cy="366339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2" name="Donut 90">
            <a:extLst>
              <a:ext uri="{FF2B5EF4-FFF2-40B4-BE49-F238E27FC236}">
                <a16:creationId xmlns:a16="http://schemas.microsoft.com/office/drawing/2014/main" xmlns="" id="{F580D60C-4FAA-4A22-A152-9FC2C8ED96D1}"/>
              </a:ext>
            </a:extLst>
          </p:cNvPr>
          <p:cNvSpPr/>
          <p:nvPr/>
        </p:nvSpPr>
        <p:spPr>
          <a:xfrm>
            <a:off x="5161285" y="1247479"/>
            <a:ext cx="373598" cy="38181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3" name="Oval 6">
            <a:extLst>
              <a:ext uri="{FF2B5EF4-FFF2-40B4-BE49-F238E27FC236}">
                <a16:creationId xmlns:a16="http://schemas.microsoft.com/office/drawing/2014/main" xmlns="" id="{E33031F7-72CD-428A-B57A-679A7FF2C942}"/>
              </a:ext>
            </a:extLst>
          </p:cNvPr>
          <p:cNvSpPr/>
          <p:nvPr/>
        </p:nvSpPr>
        <p:spPr>
          <a:xfrm>
            <a:off x="5858067" y="2021781"/>
            <a:ext cx="356681" cy="352945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4" name="Block Arc 25">
            <a:extLst>
              <a:ext uri="{FF2B5EF4-FFF2-40B4-BE49-F238E27FC236}">
                <a16:creationId xmlns:a16="http://schemas.microsoft.com/office/drawing/2014/main" xmlns="" id="{049C38CF-5DB3-46B8-B8D0-56C881077D39}"/>
              </a:ext>
            </a:extLst>
          </p:cNvPr>
          <p:cNvSpPr/>
          <p:nvPr/>
        </p:nvSpPr>
        <p:spPr>
          <a:xfrm>
            <a:off x="4117415" y="2020993"/>
            <a:ext cx="245394" cy="354521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5" name="Block Arc 31">
            <a:extLst>
              <a:ext uri="{FF2B5EF4-FFF2-40B4-BE49-F238E27FC236}">
                <a16:creationId xmlns:a16="http://schemas.microsoft.com/office/drawing/2014/main" xmlns="" id="{05BA5EE2-80DD-46EB-968E-F8BEC67F3ECD}"/>
              </a:ext>
            </a:extLst>
          </p:cNvPr>
          <p:cNvSpPr/>
          <p:nvPr/>
        </p:nvSpPr>
        <p:spPr>
          <a:xfrm>
            <a:off x="6455130" y="2020993"/>
            <a:ext cx="320167" cy="354521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6" name="Freeform 53">
            <a:extLst>
              <a:ext uri="{FF2B5EF4-FFF2-40B4-BE49-F238E27FC236}">
                <a16:creationId xmlns:a16="http://schemas.microsoft.com/office/drawing/2014/main" xmlns="" id="{194FBE0C-8CFC-4D8A-9DD8-C07DDF98A8C3}"/>
              </a:ext>
            </a:extLst>
          </p:cNvPr>
          <p:cNvSpPr/>
          <p:nvPr/>
        </p:nvSpPr>
        <p:spPr>
          <a:xfrm>
            <a:off x="7662840" y="2018386"/>
            <a:ext cx="350856" cy="359735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7" name="Block Arc 10">
            <a:extLst>
              <a:ext uri="{FF2B5EF4-FFF2-40B4-BE49-F238E27FC236}">
                <a16:creationId xmlns:a16="http://schemas.microsoft.com/office/drawing/2014/main" xmlns="" id="{ACE4222E-A108-422A-9E8D-8B2B41138B3F}"/>
              </a:ext>
            </a:extLst>
          </p:cNvPr>
          <p:cNvSpPr/>
          <p:nvPr/>
        </p:nvSpPr>
        <p:spPr>
          <a:xfrm>
            <a:off x="8244408" y="3525290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8" name="Freeform 55">
            <a:extLst>
              <a:ext uri="{FF2B5EF4-FFF2-40B4-BE49-F238E27FC236}">
                <a16:creationId xmlns:a16="http://schemas.microsoft.com/office/drawing/2014/main" xmlns="" id="{550364F3-CE38-4B6A-A762-AE9267E2B9AF}"/>
              </a:ext>
            </a:extLst>
          </p:cNvPr>
          <p:cNvSpPr/>
          <p:nvPr/>
        </p:nvSpPr>
        <p:spPr>
          <a:xfrm>
            <a:off x="3655029" y="1926261"/>
            <a:ext cx="222004" cy="54398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9" name="Round Same Side Corner Rectangle 36">
            <a:extLst>
              <a:ext uri="{FF2B5EF4-FFF2-40B4-BE49-F238E27FC236}">
                <a16:creationId xmlns:a16="http://schemas.microsoft.com/office/drawing/2014/main" xmlns="" id="{F92C0538-115A-45AE-A178-BDF8A0180D10}"/>
              </a:ext>
            </a:extLst>
          </p:cNvPr>
          <p:cNvSpPr/>
          <p:nvPr/>
        </p:nvSpPr>
        <p:spPr>
          <a:xfrm>
            <a:off x="7015679" y="2037450"/>
            <a:ext cx="406779" cy="321606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0" name="Oval 21">
            <a:extLst>
              <a:ext uri="{FF2B5EF4-FFF2-40B4-BE49-F238E27FC236}">
                <a16:creationId xmlns:a16="http://schemas.microsoft.com/office/drawing/2014/main" xmlns="" id="{67899F24-20D0-41E6-A1D3-993B556E0AF4}"/>
              </a:ext>
            </a:extLst>
          </p:cNvPr>
          <p:cNvSpPr>
            <a:spLocks noChangeAspect="1"/>
          </p:cNvSpPr>
          <p:nvPr/>
        </p:nvSpPr>
        <p:spPr>
          <a:xfrm>
            <a:off x="5500929" y="3502585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1" name="Oval 32">
            <a:extLst>
              <a:ext uri="{FF2B5EF4-FFF2-40B4-BE49-F238E27FC236}">
                <a16:creationId xmlns:a16="http://schemas.microsoft.com/office/drawing/2014/main" xmlns="" id="{E945FFC7-0900-455C-A2D4-6E7AB59E972B}"/>
              </a:ext>
            </a:extLst>
          </p:cNvPr>
          <p:cNvSpPr/>
          <p:nvPr/>
        </p:nvSpPr>
        <p:spPr>
          <a:xfrm>
            <a:off x="7084921" y="3479620"/>
            <a:ext cx="318881" cy="383620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17092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C</a:t>
            </a:r>
            <a:endParaRPr lang="ko-KR" altLang="en-US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519904CF-E7F4-44D5-951E-3EA119A97290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91C1D06F-EB3B-44E3-8178-00AEE7813BEC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7EC00FB3-66BD-4E95-A942-552F22EE8AE9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0EBFBCF5-A751-4D3E-8B71-73D8EB62EE08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79" name="Freeform 47">
            <a:extLst>
              <a:ext uri="{FF2B5EF4-FFF2-40B4-BE49-F238E27FC236}">
                <a16:creationId xmlns:a16="http://schemas.microsoft.com/office/drawing/2014/main" xmlns="" id="{FC5EFD87-B2C1-49D0-973B-E76682367B84}"/>
              </a:ext>
            </a:extLst>
          </p:cNvPr>
          <p:cNvSpPr>
            <a:spLocks noChangeAspect="1"/>
          </p:cNvSpPr>
          <p:nvPr/>
        </p:nvSpPr>
        <p:spPr>
          <a:xfrm>
            <a:off x="3706960" y="1353413"/>
            <a:ext cx="360219" cy="360000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Freeform 48">
            <a:extLst>
              <a:ext uri="{FF2B5EF4-FFF2-40B4-BE49-F238E27FC236}">
                <a16:creationId xmlns:a16="http://schemas.microsoft.com/office/drawing/2014/main" xmlns="" id="{F8CAFF71-7FF2-4C1C-B18D-55BF9C431AF3}"/>
              </a:ext>
            </a:extLst>
          </p:cNvPr>
          <p:cNvSpPr>
            <a:spLocks noChangeAspect="1"/>
          </p:cNvSpPr>
          <p:nvPr/>
        </p:nvSpPr>
        <p:spPr>
          <a:xfrm>
            <a:off x="4282582" y="1383506"/>
            <a:ext cx="360000" cy="299814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1" name="Freeform 49">
            <a:extLst>
              <a:ext uri="{FF2B5EF4-FFF2-40B4-BE49-F238E27FC236}">
                <a16:creationId xmlns:a16="http://schemas.microsoft.com/office/drawing/2014/main" xmlns="" id="{2FBE8831-8193-43B3-A9B3-46181FCFF6C7}"/>
              </a:ext>
            </a:extLst>
          </p:cNvPr>
          <p:cNvSpPr>
            <a:spLocks noChangeAspect="1"/>
          </p:cNvSpPr>
          <p:nvPr/>
        </p:nvSpPr>
        <p:spPr>
          <a:xfrm>
            <a:off x="5449552" y="1373426"/>
            <a:ext cx="319975" cy="31997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2" name="Freeform 50">
            <a:extLst>
              <a:ext uri="{FF2B5EF4-FFF2-40B4-BE49-F238E27FC236}">
                <a16:creationId xmlns:a16="http://schemas.microsoft.com/office/drawing/2014/main" xmlns="" id="{9598CB4F-9330-4607-8A3E-228B5388DCBE}"/>
              </a:ext>
            </a:extLst>
          </p:cNvPr>
          <p:cNvSpPr>
            <a:spLocks noChangeAspect="1"/>
          </p:cNvSpPr>
          <p:nvPr/>
        </p:nvSpPr>
        <p:spPr>
          <a:xfrm>
            <a:off x="4851982" y="1381413"/>
            <a:ext cx="360000" cy="304000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3" name="Teardrop 9">
            <a:extLst>
              <a:ext uri="{FF2B5EF4-FFF2-40B4-BE49-F238E27FC236}">
                <a16:creationId xmlns:a16="http://schemas.microsoft.com/office/drawing/2014/main" xmlns="" id="{20CCF9F9-C595-4918-99B7-52112CADBA6F}"/>
              </a:ext>
            </a:extLst>
          </p:cNvPr>
          <p:cNvSpPr>
            <a:spLocks noChangeAspect="1"/>
          </p:cNvSpPr>
          <p:nvPr/>
        </p:nvSpPr>
        <p:spPr>
          <a:xfrm rot="18900000">
            <a:off x="6023939" y="2076781"/>
            <a:ext cx="348493" cy="297430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Freeform 97">
            <a:extLst>
              <a:ext uri="{FF2B5EF4-FFF2-40B4-BE49-F238E27FC236}">
                <a16:creationId xmlns:a16="http://schemas.microsoft.com/office/drawing/2014/main" xmlns="" id="{992172CD-2159-4C9B-B633-BEA067282EC2}"/>
              </a:ext>
            </a:extLst>
          </p:cNvPr>
          <p:cNvSpPr>
            <a:spLocks noChangeAspect="1"/>
          </p:cNvSpPr>
          <p:nvPr/>
        </p:nvSpPr>
        <p:spPr>
          <a:xfrm>
            <a:off x="6513205" y="1376236"/>
            <a:ext cx="420675" cy="314355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Donut 22">
            <a:extLst>
              <a:ext uri="{FF2B5EF4-FFF2-40B4-BE49-F238E27FC236}">
                <a16:creationId xmlns:a16="http://schemas.microsoft.com/office/drawing/2014/main" xmlns="" id="{32120ADA-6C7D-4325-81FD-8DEA0D0309AA}"/>
              </a:ext>
            </a:extLst>
          </p:cNvPr>
          <p:cNvSpPr>
            <a:spLocks noChangeAspect="1"/>
          </p:cNvSpPr>
          <p:nvPr/>
        </p:nvSpPr>
        <p:spPr>
          <a:xfrm>
            <a:off x="7679627" y="1441217"/>
            <a:ext cx="360000" cy="184392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6" name="Freeform 99">
            <a:extLst>
              <a:ext uri="{FF2B5EF4-FFF2-40B4-BE49-F238E27FC236}">
                <a16:creationId xmlns:a16="http://schemas.microsoft.com/office/drawing/2014/main" xmlns="" id="{82854D05-2081-4C76-8300-E5B71AB9015F}"/>
              </a:ext>
            </a:extLst>
          </p:cNvPr>
          <p:cNvSpPr>
            <a:spLocks noChangeAspect="1"/>
          </p:cNvSpPr>
          <p:nvPr/>
        </p:nvSpPr>
        <p:spPr>
          <a:xfrm>
            <a:off x="6066104" y="1368148"/>
            <a:ext cx="264162" cy="330530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Oval 10">
            <a:extLst>
              <a:ext uri="{FF2B5EF4-FFF2-40B4-BE49-F238E27FC236}">
                <a16:creationId xmlns:a16="http://schemas.microsoft.com/office/drawing/2014/main" xmlns="" id="{8577938D-FE8F-405D-A6D5-596CD282C7B8}"/>
              </a:ext>
            </a:extLst>
          </p:cNvPr>
          <p:cNvSpPr/>
          <p:nvPr/>
        </p:nvSpPr>
        <p:spPr>
          <a:xfrm>
            <a:off x="7124399" y="1368839"/>
            <a:ext cx="330674" cy="329148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Freeform 101">
            <a:extLst>
              <a:ext uri="{FF2B5EF4-FFF2-40B4-BE49-F238E27FC236}">
                <a16:creationId xmlns:a16="http://schemas.microsoft.com/office/drawing/2014/main" xmlns="" id="{C7575222-6908-49B7-B858-0E82141E3B07}"/>
              </a:ext>
            </a:extLst>
          </p:cNvPr>
          <p:cNvSpPr/>
          <p:nvPr/>
        </p:nvSpPr>
        <p:spPr>
          <a:xfrm>
            <a:off x="8293275" y="1404641"/>
            <a:ext cx="193444" cy="257545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9" name="Group 102">
            <a:extLst>
              <a:ext uri="{FF2B5EF4-FFF2-40B4-BE49-F238E27FC236}">
                <a16:creationId xmlns:a16="http://schemas.microsoft.com/office/drawing/2014/main" xmlns="" id="{55AB7D68-29C2-4FE6-AD63-7AA51F185058}"/>
              </a:ext>
            </a:extLst>
          </p:cNvPr>
          <p:cNvGrpSpPr>
            <a:grpSpLocks noChangeAspect="1"/>
          </p:cNvGrpSpPr>
          <p:nvPr/>
        </p:nvGrpSpPr>
        <p:grpSpPr>
          <a:xfrm>
            <a:off x="6612876" y="2045497"/>
            <a:ext cx="221332" cy="360000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90" name="Freeform 103">
              <a:extLst>
                <a:ext uri="{FF2B5EF4-FFF2-40B4-BE49-F238E27FC236}">
                  <a16:creationId xmlns:a16="http://schemas.microsoft.com/office/drawing/2014/main" xmlns="" id="{5F4A29D3-1058-4038-9E21-D9493379D029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Freeform 104">
              <a:extLst>
                <a:ext uri="{FF2B5EF4-FFF2-40B4-BE49-F238E27FC236}">
                  <a16:creationId xmlns:a16="http://schemas.microsoft.com/office/drawing/2014/main" xmlns="" id="{A000100B-3539-4C19-9382-6B8850490A9C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2" name="Freeform 105">
              <a:extLst>
                <a:ext uri="{FF2B5EF4-FFF2-40B4-BE49-F238E27FC236}">
                  <a16:creationId xmlns:a16="http://schemas.microsoft.com/office/drawing/2014/main" xmlns="" id="{454FDFEA-1E99-4154-8B01-E7BEF6CE4A72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" name="Freeform 106">
              <a:extLst>
                <a:ext uri="{FF2B5EF4-FFF2-40B4-BE49-F238E27FC236}">
                  <a16:creationId xmlns:a16="http://schemas.microsoft.com/office/drawing/2014/main" xmlns="" id="{D88B5ADB-E785-4DDC-B4F0-E232FA28BFED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4" name="Freeform 107">
            <a:extLst>
              <a:ext uri="{FF2B5EF4-FFF2-40B4-BE49-F238E27FC236}">
                <a16:creationId xmlns:a16="http://schemas.microsoft.com/office/drawing/2014/main" xmlns="" id="{87BFF4CB-A687-4CC8-B34F-62CDE65C204C}"/>
              </a:ext>
            </a:extLst>
          </p:cNvPr>
          <p:cNvSpPr>
            <a:spLocks noChangeAspect="1"/>
          </p:cNvSpPr>
          <p:nvPr/>
        </p:nvSpPr>
        <p:spPr>
          <a:xfrm>
            <a:off x="7232016" y="2045497"/>
            <a:ext cx="115441" cy="360000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Freeform 108">
            <a:extLst>
              <a:ext uri="{FF2B5EF4-FFF2-40B4-BE49-F238E27FC236}">
                <a16:creationId xmlns:a16="http://schemas.microsoft.com/office/drawing/2014/main" xmlns="" id="{F8C98AA0-2692-47BA-97A6-0EB701336482}"/>
              </a:ext>
            </a:extLst>
          </p:cNvPr>
          <p:cNvSpPr/>
          <p:nvPr/>
        </p:nvSpPr>
        <p:spPr>
          <a:xfrm>
            <a:off x="4861480" y="2037091"/>
            <a:ext cx="341005" cy="376812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Oval 8">
            <a:extLst>
              <a:ext uri="{FF2B5EF4-FFF2-40B4-BE49-F238E27FC236}">
                <a16:creationId xmlns:a16="http://schemas.microsoft.com/office/drawing/2014/main" xmlns="" id="{74EBB748-CC70-4404-802B-A8E879379D9E}"/>
              </a:ext>
            </a:extLst>
          </p:cNvPr>
          <p:cNvSpPr/>
          <p:nvPr/>
        </p:nvSpPr>
        <p:spPr>
          <a:xfrm>
            <a:off x="5430443" y="2045477"/>
            <a:ext cx="358193" cy="36004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7" name="Group 110">
            <a:extLst>
              <a:ext uri="{FF2B5EF4-FFF2-40B4-BE49-F238E27FC236}">
                <a16:creationId xmlns:a16="http://schemas.microsoft.com/office/drawing/2014/main" xmlns="" id="{F64F4C24-4718-4E73-A8D0-DBE9065C980A}"/>
              </a:ext>
            </a:extLst>
          </p:cNvPr>
          <p:cNvGrpSpPr/>
          <p:nvPr/>
        </p:nvGrpSpPr>
        <p:grpSpPr>
          <a:xfrm>
            <a:off x="4292080" y="2037091"/>
            <a:ext cx="341005" cy="376812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98" name="Freeform 111">
              <a:extLst>
                <a:ext uri="{FF2B5EF4-FFF2-40B4-BE49-F238E27FC236}">
                  <a16:creationId xmlns:a16="http://schemas.microsoft.com/office/drawing/2014/main" xmlns="" id="{90F3A520-367F-4268-AE0E-3DB39BFE67BF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9" name="Oval 37">
              <a:extLst>
                <a:ext uri="{FF2B5EF4-FFF2-40B4-BE49-F238E27FC236}">
                  <a16:creationId xmlns:a16="http://schemas.microsoft.com/office/drawing/2014/main" xmlns="" id="{DAAE86C1-6AB7-4A1B-9BF2-E73A33966198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0" name="Rectangle 19">
            <a:extLst>
              <a:ext uri="{FF2B5EF4-FFF2-40B4-BE49-F238E27FC236}">
                <a16:creationId xmlns:a16="http://schemas.microsoft.com/office/drawing/2014/main" xmlns="" id="{CBFA87E7-5745-497C-B2DD-02E257857CD9}"/>
              </a:ext>
            </a:extLst>
          </p:cNvPr>
          <p:cNvSpPr/>
          <p:nvPr/>
        </p:nvSpPr>
        <p:spPr>
          <a:xfrm>
            <a:off x="3734269" y="2057538"/>
            <a:ext cx="305600" cy="33591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1" name="Freeform 114">
            <a:extLst>
              <a:ext uri="{FF2B5EF4-FFF2-40B4-BE49-F238E27FC236}">
                <a16:creationId xmlns:a16="http://schemas.microsoft.com/office/drawing/2014/main" xmlns="" id="{3654664B-6C00-48E7-88BB-FE5C4693A425}"/>
              </a:ext>
            </a:extLst>
          </p:cNvPr>
          <p:cNvSpPr>
            <a:spLocks noChangeAspect="1"/>
          </p:cNvSpPr>
          <p:nvPr/>
        </p:nvSpPr>
        <p:spPr>
          <a:xfrm>
            <a:off x="7672979" y="2045497"/>
            <a:ext cx="373296" cy="360000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" name="Rounded Rectangle 31">
            <a:extLst>
              <a:ext uri="{FF2B5EF4-FFF2-40B4-BE49-F238E27FC236}">
                <a16:creationId xmlns:a16="http://schemas.microsoft.com/office/drawing/2014/main" xmlns="" id="{B0CC22C9-410E-42F1-9D42-104EA4A9269C}"/>
              </a:ext>
            </a:extLst>
          </p:cNvPr>
          <p:cNvSpPr>
            <a:spLocks noChangeAspect="1"/>
          </p:cNvSpPr>
          <p:nvPr/>
        </p:nvSpPr>
        <p:spPr>
          <a:xfrm>
            <a:off x="3760469" y="2821406"/>
            <a:ext cx="253200" cy="360000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" name="Oval 47">
            <a:extLst>
              <a:ext uri="{FF2B5EF4-FFF2-40B4-BE49-F238E27FC236}">
                <a16:creationId xmlns:a16="http://schemas.microsoft.com/office/drawing/2014/main" xmlns="" id="{DB9E4B99-4BEC-43A4-8E78-A2A18D40285B}"/>
              </a:ext>
            </a:extLst>
          </p:cNvPr>
          <p:cNvSpPr>
            <a:spLocks noChangeAspect="1"/>
          </p:cNvSpPr>
          <p:nvPr/>
        </p:nvSpPr>
        <p:spPr>
          <a:xfrm>
            <a:off x="8209997" y="2045497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Oval 50">
            <a:extLst>
              <a:ext uri="{FF2B5EF4-FFF2-40B4-BE49-F238E27FC236}">
                <a16:creationId xmlns:a16="http://schemas.microsoft.com/office/drawing/2014/main" xmlns="" id="{BF121E0F-47EA-479B-9898-803065EE95DA}"/>
              </a:ext>
            </a:extLst>
          </p:cNvPr>
          <p:cNvSpPr>
            <a:spLocks noChangeAspect="1"/>
          </p:cNvSpPr>
          <p:nvPr/>
        </p:nvSpPr>
        <p:spPr>
          <a:xfrm>
            <a:off x="4303211" y="2821406"/>
            <a:ext cx="318743" cy="360000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5" name="Heart 17">
            <a:extLst>
              <a:ext uri="{FF2B5EF4-FFF2-40B4-BE49-F238E27FC236}">
                <a16:creationId xmlns:a16="http://schemas.microsoft.com/office/drawing/2014/main" xmlns="" id="{7EBFDAC3-D22A-45EE-84EC-0B2455E5718A}"/>
              </a:ext>
            </a:extLst>
          </p:cNvPr>
          <p:cNvSpPr/>
          <p:nvPr/>
        </p:nvSpPr>
        <p:spPr>
          <a:xfrm>
            <a:off x="6027872" y="2833290"/>
            <a:ext cx="340626" cy="333972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6" name="Rounded Rectangle 25">
            <a:extLst>
              <a:ext uri="{FF2B5EF4-FFF2-40B4-BE49-F238E27FC236}">
                <a16:creationId xmlns:a16="http://schemas.microsoft.com/office/drawing/2014/main" xmlns="" id="{FF960CCB-6BCC-4034-B038-FB2E3856B61E}"/>
              </a:ext>
            </a:extLst>
          </p:cNvPr>
          <p:cNvSpPr/>
          <p:nvPr/>
        </p:nvSpPr>
        <p:spPr>
          <a:xfrm>
            <a:off x="5440459" y="2858907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Chord 32">
            <a:extLst>
              <a:ext uri="{FF2B5EF4-FFF2-40B4-BE49-F238E27FC236}">
                <a16:creationId xmlns:a16="http://schemas.microsoft.com/office/drawing/2014/main" xmlns="" id="{A4ED526B-DCB5-4F94-82E7-1213146D262A}"/>
              </a:ext>
            </a:extLst>
          </p:cNvPr>
          <p:cNvSpPr/>
          <p:nvPr/>
        </p:nvSpPr>
        <p:spPr>
          <a:xfrm>
            <a:off x="4862902" y="2833809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8" name="Rounded Rectangle 40">
            <a:extLst>
              <a:ext uri="{FF2B5EF4-FFF2-40B4-BE49-F238E27FC236}">
                <a16:creationId xmlns:a16="http://schemas.microsoft.com/office/drawing/2014/main" xmlns="" id="{95771B9C-E8EF-4880-81F6-3629A88607EE}"/>
              </a:ext>
            </a:extLst>
          </p:cNvPr>
          <p:cNvSpPr/>
          <p:nvPr/>
        </p:nvSpPr>
        <p:spPr>
          <a:xfrm rot="2942052">
            <a:off x="6566376" y="2834205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9" name="Rounded Rectangle 7">
            <a:extLst>
              <a:ext uri="{FF2B5EF4-FFF2-40B4-BE49-F238E27FC236}">
                <a16:creationId xmlns:a16="http://schemas.microsoft.com/office/drawing/2014/main" xmlns="" id="{5121F64D-E594-49FA-8B00-67DCE2C160E3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976755" y="3535534"/>
            <a:ext cx="110455" cy="432000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0" name="Rounded Rectangle 17">
            <a:extLst>
              <a:ext uri="{FF2B5EF4-FFF2-40B4-BE49-F238E27FC236}">
                <a16:creationId xmlns:a16="http://schemas.microsoft.com/office/drawing/2014/main" xmlns="" id="{EB380847-BE9C-4222-A9AD-B02E844EDCF6}"/>
              </a:ext>
            </a:extLst>
          </p:cNvPr>
          <p:cNvSpPr>
            <a:spLocks noChangeAspect="1"/>
          </p:cNvSpPr>
          <p:nvPr/>
        </p:nvSpPr>
        <p:spPr>
          <a:xfrm>
            <a:off x="8276866" y="2821406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1" name="Oval 21">
            <a:extLst>
              <a:ext uri="{FF2B5EF4-FFF2-40B4-BE49-F238E27FC236}">
                <a16:creationId xmlns:a16="http://schemas.microsoft.com/office/drawing/2014/main" xmlns="" id="{0961D5CF-CC93-4FB4-8071-DDEEC9F3D421}"/>
              </a:ext>
            </a:extLst>
          </p:cNvPr>
          <p:cNvSpPr>
            <a:spLocks noChangeAspect="1"/>
          </p:cNvSpPr>
          <p:nvPr/>
        </p:nvSpPr>
        <p:spPr>
          <a:xfrm>
            <a:off x="7109736" y="2821406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2" name="Oval 25">
            <a:extLst>
              <a:ext uri="{FF2B5EF4-FFF2-40B4-BE49-F238E27FC236}">
                <a16:creationId xmlns:a16="http://schemas.microsoft.com/office/drawing/2014/main" xmlns="" id="{ABACEBDD-E8EC-4675-ABD1-C07284EDFEC2}"/>
              </a:ext>
            </a:extLst>
          </p:cNvPr>
          <p:cNvSpPr>
            <a:spLocks noChangeAspect="1"/>
          </p:cNvSpPr>
          <p:nvPr/>
        </p:nvSpPr>
        <p:spPr>
          <a:xfrm>
            <a:off x="7679872" y="2821406"/>
            <a:ext cx="359510" cy="360000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3" name="Block Arc 20">
            <a:extLst>
              <a:ext uri="{FF2B5EF4-FFF2-40B4-BE49-F238E27FC236}">
                <a16:creationId xmlns:a16="http://schemas.microsoft.com/office/drawing/2014/main" xmlns="" id="{15DBE0E6-F0BD-4C8C-9A49-B10BFE73C59E}"/>
              </a:ext>
            </a:extLst>
          </p:cNvPr>
          <p:cNvSpPr>
            <a:spLocks noChangeAspect="1"/>
          </p:cNvSpPr>
          <p:nvPr/>
        </p:nvSpPr>
        <p:spPr>
          <a:xfrm rot="10800000">
            <a:off x="4296578" y="3571534"/>
            <a:ext cx="332010" cy="360000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4" name="Block Arc 11">
            <a:extLst>
              <a:ext uri="{FF2B5EF4-FFF2-40B4-BE49-F238E27FC236}">
                <a16:creationId xmlns:a16="http://schemas.microsoft.com/office/drawing/2014/main" xmlns="" id="{8BC552B0-0289-4513-A483-D0B15EB28756}"/>
              </a:ext>
            </a:extLst>
          </p:cNvPr>
          <p:cNvSpPr/>
          <p:nvPr/>
        </p:nvSpPr>
        <p:spPr>
          <a:xfrm rot="10800000">
            <a:off x="6614789" y="3560896"/>
            <a:ext cx="217507" cy="353911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5" name="Rectangle 21">
            <a:extLst>
              <a:ext uri="{FF2B5EF4-FFF2-40B4-BE49-F238E27FC236}">
                <a16:creationId xmlns:a16="http://schemas.microsoft.com/office/drawing/2014/main" xmlns="" id="{8931B221-D6B2-434A-AFC6-72A59389B0B6}"/>
              </a:ext>
            </a:extLst>
          </p:cNvPr>
          <p:cNvSpPr/>
          <p:nvPr/>
        </p:nvSpPr>
        <p:spPr>
          <a:xfrm>
            <a:off x="5437664" y="3655251"/>
            <a:ext cx="343751" cy="192566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6" name="Round Same Side Corner Rectangle 8">
            <a:extLst>
              <a:ext uri="{FF2B5EF4-FFF2-40B4-BE49-F238E27FC236}">
                <a16:creationId xmlns:a16="http://schemas.microsoft.com/office/drawing/2014/main" xmlns="" id="{BDF08C37-C130-449E-8DD1-0F44EF43B989}"/>
              </a:ext>
            </a:extLst>
          </p:cNvPr>
          <p:cNvSpPr/>
          <p:nvPr/>
        </p:nvSpPr>
        <p:spPr>
          <a:xfrm>
            <a:off x="8212501" y="3588603"/>
            <a:ext cx="354992" cy="355536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7" name="Rounded Rectangle 51">
            <a:extLst>
              <a:ext uri="{FF2B5EF4-FFF2-40B4-BE49-F238E27FC236}">
                <a16:creationId xmlns:a16="http://schemas.microsoft.com/office/drawing/2014/main" xmlns="" id="{19E497EB-4989-4A20-A58D-BC22DC6253F8}"/>
              </a:ext>
            </a:extLst>
          </p:cNvPr>
          <p:cNvSpPr/>
          <p:nvPr/>
        </p:nvSpPr>
        <p:spPr>
          <a:xfrm rot="16200000" flipH="1">
            <a:off x="7112464" y="4219259"/>
            <a:ext cx="367987" cy="34655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8" name="Isosceles Triangle 5">
            <a:extLst>
              <a:ext uri="{FF2B5EF4-FFF2-40B4-BE49-F238E27FC236}">
                <a16:creationId xmlns:a16="http://schemas.microsoft.com/office/drawing/2014/main" xmlns="" id="{8264B8A9-75FA-48AB-BAF9-CAF9C248B051}"/>
              </a:ext>
            </a:extLst>
          </p:cNvPr>
          <p:cNvSpPr>
            <a:spLocks noChangeAspect="1"/>
          </p:cNvSpPr>
          <p:nvPr/>
        </p:nvSpPr>
        <p:spPr>
          <a:xfrm>
            <a:off x="6060854" y="3614352"/>
            <a:ext cx="274662" cy="274365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9" name="Trapezoid 22">
            <a:extLst>
              <a:ext uri="{FF2B5EF4-FFF2-40B4-BE49-F238E27FC236}">
                <a16:creationId xmlns:a16="http://schemas.microsoft.com/office/drawing/2014/main" xmlns="" id="{149DA9E9-1A98-41EC-A921-26DD9A3EDC88}"/>
              </a:ext>
            </a:extLst>
          </p:cNvPr>
          <p:cNvSpPr>
            <a:spLocks noChangeAspect="1"/>
          </p:cNvSpPr>
          <p:nvPr/>
        </p:nvSpPr>
        <p:spPr>
          <a:xfrm>
            <a:off x="7109736" y="3659965"/>
            <a:ext cx="360000" cy="183139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0" name="Rounded Rectangle 20">
            <a:extLst>
              <a:ext uri="{FF2B5EF4-FFF2-40B4-BE49-F238E27FC236}">
                <a16:creationId xmlns:a16="http://schemas.microsoft.com/office/drawing/2014/main" xmlns="" id="{169C9C80-FFF3-47BC-916C-6AB2A6168740}"/>
              </a:ext>
            </a:extLst>
          </p:cNvPr>
          <p:cNvSpPr>
            <a:spLocks noChangeAspect="1"/>
          </p:cNvSpPr>
          <p:nvPr/>
        </p:nvSpPr>
        <p:spPr>
          <a:xfrm rot="2160000">
            <a:off x="7692804" y="3571534"/>
            <a:ext cx="333647" cy="360000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1" name="Trapezoid 28">
            <a:extLst>
              <a:ext uri="{FF2B5EF4-FFF2-40B4-BE49-F238E27FC236}">
                <a16:creationId xmlns:a16="http://schemas.microsoft.com/office/drawing/2014/main" xmlns="" id="{C5E76FF3-C75C-41C5-BD4A-02BF6B81A07C}"/>
              </a:ext>
            </a:extLst>
          </p:cNvPr>
          <p:cNvSpPr>
            <a:spLocks noChangeAspect="1"/>
          </p:cNvSpPr>
          <p:nvPr/>
        </p:nvSpPr>
        <p:spPr>
          <a:xfrm>
            <a:off x="3738542" y="3571534"/>
            <a:ext cx="297055" cy="360000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2" name="Rounded Rectangle 2">
            <a:extLst>
              <a:ext uri="{FF2B5EF4-FFF2-40B4-BE49-F238E27FC236}">
                <a16:creationId xmlns:a16="http://schemas.microsoft.com/office/drawing/2014/main" xmlns="" id="{8F3F1A28-75DB-4C55-8363-A99A9C01E0CC}"/>
              </a:ext>
            </a:extLst>
          </p:cNvPr>
          <p:cNvSpPr/>
          <p:nvPr/>
        </p:nvSpPr>
        <p:spPr>
          <a:xfrm>
            <a:off x="4286165" y="4223696"/>
            <a:ext cx="352834" cy="352834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3" name="Rounded Rectangle 8">
            <a:extLst>
              <a:ext uri="{FF2B5EF4-FFF2-40B4-BE49-F238E27FC236}">
                <a16:creationId xmlns:a16="http://schemas.microsoft.com/office/drawing/2014/main" xmlns="" id="{6E6FD3DE-7693-45E2-B370-2E828C0F8389}"/>
              </a:ext>
            </a:extLst>
          </p:cNvPr>
          <p:cNvSpPr/>
          <p:nvPr/>
        </p:nvSpPr>
        <p:spPr>
          <a:xfrm>
            <a:off x="3710633" y="4223696"/>
            <a:ext cx="352873" cy="352834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4" name="Rounded Rectangle 2">
            <a:extLst>
              <a:ext uri="{FF2B5EF4-FFF2-40B4-BE49-F238E27FC236}">
                <a16:creationId xmlns:a16="http://schemas.microsoft.com/office/drawing/2014/main" xmlns="" id="{3E4BAF43-3022-4DBF-A8FC-12F141971F9C}"/>
              </a:ext>
            </a:extLst>
          </p:cNvPr>
          <p:cNvSpPr/>
          <p:nvPr/>
        </p:nvSpPr>
        <p:spPr>
          <a:xfrm>
            <a:off x="5433122" y="4223696"/>
            <a:ext cx="352834" cy="352834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4" name="Rounded Rectangle 3">
            <a:extLst>
              <a:ext uri="{FF2B5EF4-FFF2-40B4-BE49-F238E27FC236}">
                <a16:creationId xmlns:a16="http://schemas.microsoft.com/office/drawing/2014/main" xmlns="" id="{58F3A91F-EB89-4623-B28A-163C73DF1F72}"/>
              </a:ext>
            </a:extLst>
          </p:cNvPr>
          <p:cNvSpPr>
            <a:spLocks noChangeAspect="1"/>
          </p:cNvSpPr>
          <p:nvPr/>
        </p:nvSpPr>
        <p:spPr>
          <a:xfrm>
            <a:off x="4855565" y="4223696"/>
            <a:ext cx="352834" cy="352834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5" name="Rounded Rectangle 10">
            <a:extLst>
              <a:ext uri="{FF2B5EF4-FFF2-40B4-BE49-F238E27FC236}">
                <a16:creationId xmlns:a16="http://schemas.microsoft.com/office/drawing/2014/main" xmlns="" id="{BDC85348-E9D8-4747-9E3D-CE74661DED7D}"/>
              </a:ext>
            </a:extLst>
          </p:cNvPr>
          <p:cNvSpPr>
            <a:spLocks noChangeAspect="1"/>
          </p:cNvSpPr>
          <p:nvPr/>
        </p:nvSpPr>
        <p:spPr>
          <a:xfrm>
            <a:off x="6021140" y="4216530"/>
            <a:ext cx="354091" cy="360000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6" name="Block Arc 6">
            <a:extLst>
              <a:ext uri="{FF2B5EF4-FFF2-40B4-BE49-F238E27FC236}">
                <a16:creationId xmlns:a16="http://schemas.microsoft.com/office/drawing/2014/main" xmlns="" id="{7D880025-FAF5-4DDF-AB18-101AC3F197E0}"/>
              </a:ext>
            </a:extLst>
          </p:cNvPr>
          <p:cNvSpPr/>
          <p:nvPr/>
        </p:nvSpPr>
        <p:spPr>
          <a:xfrm>
            <a:off x="6557572" y="4241324"/>
            <a:ext cx="331940" cy="335206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7" name="Left Arrow 1">
            <a:extLst>
              <a:ext uri="{FF2B5EF4-FFF2-40B4-BE49-F238E27FC236}">
                <a16:creationId xmlns:a16="http://schemas.microsoft.com/office/drawing/2014/main" xmlns="" id="{7EA03F9C-7622-4272-A0D4-B9E26A5DE8B0}"/>
              </a:ext>
            </a:extLst>
          </p:cNvPr>
          <p:cNvSpPr>
            <a:spLocks noChangeAspect="1"/>
          </p:cNvSpPr>
          <p:nvPr/>
        </p:nvSpPr>
        <p:spPr>
          <a:xfrm>
            <a:off x="8231065" y="4216530"/>
            <a:ext cx="369872" cy="360000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8" name="Oval 35">
            <a:extLst>
              <a:ext uri="{FF2B5EF4-FFF2-40B4-BE49-F238E27FC236}">
                <a16:creationId xmlns:a16="http://schemas.microsoft.com/office/drawing/2014/main" xmlns="" id="{0FE33C40-D8E8-4A29-91ED-95DEE33EBA77}"/>
              </a:ext>
            </a:extLst>
          </p:cNvPr>
          <p:cNvSpPr/>
          <p:nvPr/>
        </p:nvSpPr>
        <p:spPr>
          <a:xfrm>
            <a:off x="7735185" y="4217255"/>
            <a:ext cx="289606" cy="365156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4965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3262065" y="1217389"/>
            <a:ext cx="2592288" cy="25922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b="1" dirty="0"/>
              <a:t>Welcome!!</a:t>
            </a:r>
            <a:endParaRPr lang="ko-KR" altLang="en-US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3694113" y="1721445"/>
            <a:ext cx="1728192" cy="1800200"/>
            <a:chOff x="3707904" y="1779662"/>
            <a:chExt cx="1728192" cy="1800200"/>
          </a:xfrm>
        </p:grpSpPr>
        <p:sp>
          <p:nvSpPr>
            <p:cNvPr id="9" name="TextBox 8"/>
            <p:cNvSpPr txBox="1"/>
            <p:nvPr/>
          </p:nvSpPr>
          <p:spPr>
            <a:xfrm>
              <a:off x="3707904" y="2194867"/>
              <a:ext cx="172819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117A9A"/>
                  </a:solidFill>
                  <a:cs typeface="Arial" pitchFamily="34" charset="0"/>
                </a:rPr>
                <a:t>This PowerPoint Template has clean and neutral design that can be adapted to any content and meets various market segments.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707904" y="1779662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117A9A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117A9A"/>
                </a:solidFill>
                <a:cs typeface="Arial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167423" y="4255516"/>
            <a:ext cx="4838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This PowerPoint Template has clean and neutral design that can be adapted to any content and meets various market segments. </a:t>
            </a:r>
          </a:p>
        </p:txBody>
      </p:sp>
      <p:sp>
        <p:nvSpPr>
          <p:cNvPr id="2" name="Donut 1"/>
          <p:cNvSpPr/>
          <p:nvPr/>
        </p:nvSpPr>
        <p:spPr>
          <a:xfrm>
            <a:off x="3131840" y="1087164"/>
            <a:ext cx="2852738" cy="2852738"/>
          </a:xfrm>
          <a:prstGeom prst="donut">
            <a:avLst>
              <a:gd name="adj" fmla="val 16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296" y="1101080"/>
            <a:ext cx="1607737" cy="380147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686" y="1070315"/>
            <a:ext cx="1607737" cy="380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5992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</a:t>
            </a:r>
            <a:r>
              <a:rPr lang="en-US" altLang="ko-KR" dirty="0"/>
              <a:t>D</a:t>
            </a:r>
            <a:endParaRPr lang="ko-KR" altLang="en-US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519904CF-E7F4-44D5-951E-3EA119A97290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91C1D06F-EB3B-44E3-8178-00AEE7813BEC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7EC00FB3-66BD-4E95-A942-552F22EE8AE9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0EBFBCF5-A751-4D3E-8B71-73D8EB62EE08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108" name="Rounded Rectangle 40">
            <a:extLst>
              <a:ext uri="{FF2B5EF4-FFF2-40B4-BE49-F238E27FC236}">
                <a16:creationId xmlns:a16="http://schemas.microsoft.com/office/drawing/2014/main" xmlns="" id="{95771B9C-E8EF-4880-81F6-3629A88607EE}"/>
              </a:ext>
            </a:extLst>
          </p:cNvPr>
          <p:cNvSpPr/>
          <p:nvPr/>
        </p:nvSpPr>
        <p:spPr>
          <a:xfrm rot="2942052">
            <a:off x="6566376" y="2834205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Grupo 2"/>
          <p:cNvGrpSpPr/>
          <p:nvPr/>
        </p:nvGrpSpPr>
        <p:grpSpPr>
          <a:xfrm>
            <a:off x="3824657" y="2874146"/>
            <a:ext cx="4863037" cy="1827993"/>
            <a:chOff x="3706960" y="1353413"/>
            <a:chExt cx="4863037" cy="1827993"/>
          </a:xfrm>
        </p:grpSpPr>
        <p:sp>
          <p:nvSpPr>
            <p:cNvPr id="79" name="Freeform 47">
              <a:extLst>
                <a:ext uri="{FF2B5EF4-FFF2-40B4-BE49-F238E27FC236}">
                  <a16:creationId xmlns:a16="http://schemas.microsoft.com/office/drawing/2014/main" xmlns="" id="{FC5EFD87-B2C1-49D0-973B-E76682367B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06960" y="1353413"/>
              <a:ext cx="360219" cy="360000"/>
            </a:xfrm>
            <a:custGeom>
              <a:avLst/>
              <a:gdLst>
                <a:gd name="connsiteX0" fmla="*/ 790984 w 1901727"/>
                <a:gd name="connsiteY0" fmla="*/ 0 h 1985875"/>
                <a:gd name="connsiteX1" fmla="*/ 790984 w 1901727"/>
                <a:gd name="connsiteY1" fmla="*/ 0 h 1985875"/>
                <a:gd name="connsiteX2" fmla="*/ 1026596 w 1901727"/>
                <a:gd name="connsiteY2" fmla="*/ 5610 h 1985875"/>
                <a:gd name="connsiteX3" fmla="*/ 1020986 w 1901727"/>
                <a:gd name="connsiteY3" fmla="*/ 493664 h 1985875"/>
                <a:gd name="connsiteX4" fmla="*/ 1172451 w 1901727"/>
                <a:gd name="connsiteY4" fmla="*/ 605860 h 1985875"/>
                <a:gd name="connsiteX5" fmla="*/ 1357575 w 1901727"/>
                <a:gd name="connsiteY5" fmla="*/ 403907 h 1985875"/>
                <a:gd name="connsiteX6" fmla="*/ 1901727 w 1901727"/>
                <a:gd name="connsiteY6" fmla="*/ 1924167 h 1985875"/>
                <a:gd name="connsiteX7" fmla="*/ 992937 w 1901727"/>
                <a:gd name="connsiteY7" fmla="*/ 1480991 h 1985875"/>
                <a:gd name="connsiteX8" fmla="*/ 1054645 w 1901727"/>
                <a:gd name="connsiteY8" fmla="*/ 1121963 h 1985875"/>
                <a:gd name="connsiteX9" fmla="*/ 1088304 w 1901727"/>
                <a:gd name="connsiteY9" fmla="*/ 757325 h 1985875"/>
                <a:gd name="connsiteX10" fmla="*/ 925619 w 1901727"/>
                <a:gd name="connsiteY10" fmla="*/ 633909 h 1985875"/>
                <a:gd name="connsiteX11" fmla="*/ 729276 w 1901727"/>
                <a:gd name="connsiteY11" fmla="*/ 751715 h 1985875"/>
                <a:gd name="connsiteX12" fmla="*/ 740495 w 1901727"/>
                <a:gd name="connsiteY12" fmla="*/ 1161232 h 1985875"/>
                <a:gd name="connsiteX13" fmla="*/ 785374 w 1901727"/>
                <a:gd name="connsiteY13" fmla="*/ 1509040 h 1985875"/>
                <a:gd name="connsiteX14" fmla="*/ 0 w 1901727"/>
                <a:gd name="connsiteY14" fmla="*/ 1985875 h 1985875"/>
                <a:gd name="connsiteX15" fmla="*/ 437565 w 1901727"/>
                <a:gd name="connsiteY15" fmla="*/ 387077 h 1985875"/>
                <a:gd name="connsiteX16" fmla="*/ 650738 w 1901727"/>
                <a:gd name="connsiteY16" fmla="*/ 611470 h 1985875"/>
                <a:gd name="connsiteX17" fmla="*/ 813423 w 1901727"/>
                <a:gd name="connsiteY17" fmla="*/ 499274 h 1985875"/>
                <a:gd name="connsiteX18" fmla="*/ 790984 w 1901727"/>
                <a:gd name="connsiteY18" fmla="*/ 0 h 1985875"/>
                <a:gd name="connsiteX0" fmla="*/ 790984 w 1901727"/>
                <a:gd name="connsiteY0" fmla="*/ 0 h 1985875"/>
                <a:gd name="connsiteX1" fmla="*/ 790984 w 1901727"/>
                <a:gd name="connsiteY1" fmla="*/ 0 h 1985875"/>
                <a:gd name="connsiteX2" fmla="*/ 1026596 w 1901727"/>
                <a:gd name="connsiteY2" fmla="*/ 5610 h 1985875"/>
                <a:gd name="connsiteX3" fmla="*/ 1020986 w 1901727"/>
                <a:gd name="connsiteY3" fmla="*/ 493664 h 1985875"/>
                <a:gd name="connsiteX4" fmla="*/ 1172451 w 1901727"/>
                <a:gd name="connsiteY4" fmla="*/ 605860 h 1985875"/>
                <a:gd name="connsiteX5" fmla="*/ 1357575 w 1901727"/>
                <a:gd name="connsiteY5" fmla="*/ 403907 h 1985875"/>
                <a:gd name="connsiteX6" fmla="*/ 1901727 w 1901727"/>
                <a:gd name="connsiteY6" fmla="*/ 1924167 h 1985875"/>
                <a:gd name="connsiteX7" fmla="*/ 992937 w 1901727"/>
                <a:gd name="connsiteY7" fmla="*/ 1480991 h 1985875"/>
                <a:gd name="connsiteX8" fmla="*/ 1054645 w 1901727"/>
                <a:gd name="connsiteY8" fmla="*/ 1121963 h 1985875"/>
                <a:gd name="connsiteX9" fmla="*/ 1088304 w 1901727"/>
                <a:gd name="connsiteY9" fmla="*/ 757325 h 1985875"/>
                <a:gd name="connsiteX10" fmla="*/ 920009 w 1901727"/>
                <a:gd name="connsiteY10" fmla="*/ 611470 h 1985875"/>
                <a:gd name="connsiteX11" fmla="*/ 729276 w 1901727"/>
                <a:gd name="connsiteY11" fmla="*/ 751715 h 1985875"/>
                <a:gd name="connsiteX12" fmla="*/ 740495 w 1901727"/>
                <a:gd name="connsiteY12" fmla="*/ 1161232 h 1985875"/>
                <a:gd name="connsiteX13" fmla="*/ 785374 w 1901727"/>
                <a:gd name="connsiteY13" fmla="*/ 1509040 h 1985875"/>
                <a:gd name="connsiteX14" fmla="*/ 0 w 1901727"/>
                <a:gd name="connsiteY14" fmla="*/ 1985875 h 1985875"/>
                <a:gd name="connsiteX15" fmla="*/ 437565 w 1901727"/>
                <a:gd name="connsiteY15" fmla="*/ 387077 h 1985875"/>
                <a:gd name="connsiteX16" fmla="*/ 650738 w 1901727"/>
                <a:gd name="connsiteY16" fmla="*/ 611470 h 1985875"/>
                <a:gd name="connsiteX17" fmla="*/ 813423 w 1901727"/>
                <a:gd name="connsiteY17" fmla="*/ 499274 h 1985875"/>
                <a:gd name="connsiteX18" fmla="*/ 790984 w 1901727"/>
                <a:gd name="connsiteY18" fmla="*/ 0 h 1985875"/>
                <a:gd name="connsiteX0" fmla="*/ 790984 w 1901727"/>
                <a:gd name="connsiteY0" fmla="*/ 0 h 1985875"/>
                <a:gd name="connsiteX1" fmla="*/ 790984 w 1901727"/>
                <a:gd name="connsiteY1" fmla="*/ 0 h 1985875"/>
                <a:gd name="connsiteX2" fmla="*/ 1026596 w 1901727"/>
                <a:gd name="connsiteY2" fmla="*/ 5610 h 1985875"/>
                <a:gd name="connsiteX3" fmla="*/ 1020986 w 1901727"/>
                <a:gd name="connsiteY3" fmla="*/ 493664 h 1985875"/>
                <a:gd name="connsiteX4" fmla="*/ 1172451 w 1901727"/>
                <a:gd name="connsiteY4" fmla="*/ 605860 h 1985875"/>
                <a:gd name="connsiteX5" fmla="*/ 1357575 w 1901727"/>
                <a:gd name="connsiteY5" fmla="*/ 403907 h 1985875"/>
                <a:gd name="connsiteX6" fmla="*/ 1901727 w 1901727"/>
                <a:gd name="connsiteY6" fmla="*/ 1924167 h 1985875"/>
                <a:gd name="connsiteX7" fmla="*/ 992937 w 1901727"/>
                <a:gd name="connsiteY7" fmla="*/ 1480991 h 1985875"/>
                <a:gd name="connsiteX8" fmla="*/ 1054645 w 1901727"/>
                <a:gd name="connsiteY8" fmla="*/ 1121963 h 1985875"/>
                <a:gd name="connsiteX9" fmla="*/ 1088304 w 1901727"/>
                <a:gd name="connsiteY9" fmla="*/ 757325 h 1985875"/>
                <a:gd name="connsiteX10" fmla="*/ 920009 w 1901727"/>
                <a:gd name="connsiteY10" fmla="*/ 611470 h 1985875"/>
                <a:gd name="connsiteX11" fmla="*/ 729276 w 1901727"/>
                <a:gd name="connsiteY11" fmla="*/ 751715 h 1985875"/>
                <a:gd name="connsiteX12" fmla="*/ 740495 w 1901727"/>
                <a:gd name="connsiteY12" fmla="*/ 1161232 h 1985875"/>
                <a:gd name="connsiteX13" fmla="*/ 785374 w 1901727"/>
                <a:gd name="connsiteY13" fmla="*/ 1509040 h 1985875"/>
                <a:gd name="connsiteX14" fmla="*/ 0 w 1901727"/>
                <a:gd name="connsiteY14" fmla="*/ 1985875 h 1985875"/>
                <a:gd name="connsiteX15" fmla="*/ 437565 w 1901727"/>
                <a:gd name="connsiteY15" fmla="*/ 387077 h 1985875"/>
                <a:gd name="connsiteX16" fmla="*/ 650738 w 1901727"/>
                <a:gd name="connsiteY16" fmla="*/ 611470 h 1985875"/>
                <a:gd name="connsiteX17" fmla="*/ 813423 w 1901727"/>
                <a:gd name="connsiteY17" fmla="*/ 499274 h 1985875"/>
                <a:gd name="connsiteX18" fmla="*/ 790984 w 1901727"/>
                <a:gd name="connsiteY18" fmla="*/ 0 h 1985875"/>
                <a:gd name="connsiteX0" fmla="*/ 790984 w 1901727"/>
                <a:gd name="connsiteY0" fmla="*/ 0 h 1985875"/>
                <a:gd name="connsiteX1" fmla="*/ 790984 w 1901727"/>
                <a:gd name="connsiteY1" fmla="*/ 0 h 1985875"/>
                <a:gd name="connsiteX2" fmla="*/ 1026596 w 1901727"/>
                <a:gd name="connsiteY2" fmla="*/ 5610 h 1985875"/>
                <a:gd name="connsiteX3" fmla="*/ 1020986 w 1901727"/>
                <a:gd name="connsiteY3" fmla="*/ 493664 h 1985875"/>
                <a:gd name="connsiteX4" fmla="*/ 1172451 w 1901727"/>
                <a:gd name="connsiteY4" fmla="*/ 605860 h 1985875"/>
                <a:gd name="connsiteX5" fmla="*/ 1357575 w 1901727"/>
                <a:gd name="connsiteY5" fmla="*/ 403907 h 1985875"/>
                <a:gd name="connsiteX6" fmla="*/ 1901727 w 1901727"/>
                <a:gd name="connsiteY6" fmla="*/ 1924167 h 1985875"/>
                <a:gd name="connsiteX7" fmla="*/ 992937 w 1901727"/>
                <a:gd name="connsiteY7" fmla="*/ 1480991 h 1985875"/>
                <a:gd name="connsiteX8" fmla="*/ 1054645 w 1901727"/>
                <a:gd name="connsiteY8" fmla="*/ 1121963 h 1985875"/>
                <a:gd name="connsiteX9" fmla="*/ 1088304 w 1901727"/>
                <a:gd name="connsiteY9" fmla="*/ 757325 h 1985875"/>
                <a:gd name="connsiteX10" fmla="*/ 920009 w 1901727"/>
                <a:gd name="connsiteY10" fmla="*/ 611470 h 1985875"/>
                <a:gd name="connsiteX11" fmla="*/ 729276 w 1901727"/>
                <a:gd name="connsiteY11" fmla="*/ 751715 h 1985875"/>
                <a:gd name="connsiteX12" fmla="*/ 740495 w 1901727"/>
                <a:gd name="connsiteY12" fmla="*/ 1161232 h 1985875"/>
                <a:gd name="connsiteX13" fmla="*/ 785374 w 1901727"/>
                <a:gd name="connsiteY13" fmla="*/ 1509040 h 1985875"/>
                <a:gd name="connsiteX14" fmla="*/ 0 w 1901727"/>
                <a:gd name="connsiteY14" fmla="*/ 1985875 h 1985875"/>
                <a:gd name="connsiteX15" fmla="*/ 437565 w 1901727"/>
                <a:gd name="connsiteY15" fmla="*/ 387077 h 1985875"/>
                <a:gd name="connsiteX16" fmla="*/ 650738 w 1901727"/>
                <a:gd name="connsiteY16" fmla="*/ 611470 h 1985875"/>
                <a:gd name="connsiteX17" fmla="*/ 813423 w 1901727"/>
                <a:gd name="connsiteY17" fmla="*/ 499274 h 1985875"/>
                <a:gd name="connsiteX18" fmla="*/ 790984 w 1901727"/>
                <a:gd name="connsiteY18" fmla="*/ 0 h 1985875"/>
                <a:gd name="connsiteX0" fmla="*/ 790984 w 1901727"/>
                <a:gd name="connsiteY0" fmla="*/ 0 h 1985875"/>
                <a:gd name="connsiteX1" fmla="*/ 790984 w 1901727"/>
                <a:gd name="connsiteY1" fmla="*/ 0 h 1985875"/>
                <a:gd name="connsiteX2" fmla="*/ 1026596 w 1901727"/>
                <a:gd name="connsiteY2" fmla="*/ 5610 h 1985875"/>
                <a:gd name="connsiteX3" fmla="*/ 1020986 w 1901727"/>
                <a:gd name="connsiteY3" fmla="*/ 493664 h 1985875"/>
                <a:gd name="connsiteX4" fmla="*/ 1172451 w 1901727"/>
                <a:gd name="connsiteY4" fmla="*/ 605860 h 1985875"/>
                <a:gd name="connsiteX5" fmla="*/ 1351965 w 1901727"/>
                <a:gd name="connsiteY5" fmla="*/ 375858 h 1985875"/>
                <a:gd name="connsiteX6" fmla="*/ 1901727 w 1901727"/>
                <a:gd name="connsiteY6" fmla="*/ 1924167 h 1985875"/>
                <a:gd name="connsiteX7" fmla="*/ 992937 w 1901727"/>
                <a:gd name="connsiteY7" fmla="*/ 1480991 h 1985875"/>
                <a:gd name="connsiteX8" fmla="*/ 1054645 w 1901727"/>
                <a:gd name="connsiteY8" fmla="*/ 1121963 h 1985875"/>
                <a:gd name="connsiteX9" fmla="*/ 1088304 w 1901727"/>
                <a:gd name="connsiteY9" fmla="*/ 757325 h 1985875"/>
                <a:gd name="connsiteX10" fmla="*/ 920009 w 1901727"/>
                <a:gd name="connsiteY10" fmla="*/ 611470 h 1985875"/>
                <a:gd name="connsiteX11" fmla="*/ 729276 w 1901727"/>
                <a:gd name="connsiteY11" fmla="*/ 751715 h 1985875"/>
                <a:gd name="connsiteX12" fmla="*/ 740495 w 1901727"/>
                <a:gd name="connsiteY12" fmla="*/ 1161232 h 1985875"/>
                <a:gd name="connsiteX13" fmla="*/ 785374 w 1901727"/>
                <a:gd name="connsiteY13" fmla="*/ 1509040 h 1985875"/>
                <a:gd name="connsiteX14" fmla="*/ 0 w 1901727"/>
                <a:gd name="connsiteY14" fmla="*/ 1985875 h 1985875"/>
                <a:gd name="connsiteX15" fmla="*/ 437565 w 1901727"/>
                <a:gd name="connsiteY15" fmla="*/ 387077 h 1985875"/>
                <a:gd name="connsiteX16" fmla="*/ 650738 w 1901727"/>
                <a:gd name="connsiteY16" fmla="*/ 611470 h 1985875"/>
                <a:gd name="connsiteX17" fmla="*/ 813423 w 1901727"/>
                <a:gd name="connsiteY17" fmla="*/ 499274 h 1985875"/>
                <a:gd name="connsiteX18" fmla="*/ 790984 w 1901727"/>
                <a:gd name="connsiteY18" fmla="*/ 0 h 1985875"/>
                <a:gd name="connsiteX0" fmla="*/ 790984 w 1901727"/>
                <a:gd name="connsiteY0" fmla="*/ 0 h 1985875"/>
                <a:gd name="connsiteX1" fmla="*/ 790984 w 1901727"/>
                <a:gd name="connsiteY1" fmla="*/ 0 h 1985875"/>
                <a:gd name="connsiteX2" fmla="*/ 1026596 w 1901727"/>
                <a:gd name="connsiteY2" fmla="*/ 5610 h 1985875"/>
                <a:gd name="connsiteX3" fmla="*/ 1020986 w 1901727"/>
                <a:gd name="connsiteY3" fmla="*/ 493664 h 1985875"/>
                <a:gd name="connsiteX4" fmla="*/ 1172451 w 1901727"/>
                <a:gd name="connsiteY4" fmla="*/ 605860 h 1985875"/>
                <a:gd name="connsiteX5" fmla="*/ 1351965 w 1901727"/>
                <a:gd name="connsiteY5" fmla="*/ 375858 h 1985875"/>
                <a:gd name="connsiteX6" fmla="*/ 1901727 w 1901727"/>
                <a:gd name="connsiteY6" fmla="*/ 1924167 h 1985875"/>
                <a:gd name="connsiteX7" fmla="*/ 992937 w 1901727"/>
                <a:gd name="connsiteY7" fmla="*/ 1480991 h 1985875"/>
                <a:gd name="connsiteX8" fmla="*/ 1054645 w 1901727"/>
                <a:gd name="connsiteY8" fmla="*/ 1121963 h 1985875"/>
                <a:gd name="connsiteX9" fmla="*/ 1088304 w 1901727"/>
                <a:gd name="connsiteY9" fmla="*/ 757325 h 1985875"/>
                <a:gd name="connsiteX10" fmla="*/ 920009 w 1901727"/>
                <a:gd name="connsiteY10" fmla="*/ 611470 h 1985875"/>
                <a:gd name="connsiteX11" fmla="*/ 729276 w 1901727"/>
                <a:gd name="connsiteY11" fmla="*/ 751715 h 1985875"/>
                <a:gd name="connsiteX12" fmla="*/ 740495 w 1901727"/>
                <a:gd name="connsiteY12" fmla="*/ 1161232 h 1985875"/>
                <a:gd name="connsiteX13" fmla="*/ 785374 w 1901727"/>
                <a:gd name="connsiteY13" fmla="*/ 1509040 h 1985875"/>
                <a:gd name="connsiteX14" fmla="*/ 0 w 1901727"/>
                <a:gd name="connsiteY14" fmla="*/ 1985875 h 1985875"/>
                <a:gd name="connsiteX15" fmla="*/ 437565 w 1901727"/>
                <a:gd name="connsiteY15" fmla="*/ 387077 h 1985875"/>
                <a:gd name="connsiteX16" fmla="*/ 650738 w 1901727"/>
                <a:gd name="connsiteY16" fmla="*/ 611470 h 1985875"/>
                <a:gd name="connsiteX17" fmla="*/ 813423 w 1901727"/>
                <a:gd name="connsiteY17" fmla="*/ 499274 h 1985875"/>
                <a:gd name="connsiteX18" fmla="*/ 790984 w 1901727"/>
                <a:gd name="connsiteY18" fmla="*/ 0 h 1985875"/>
                <a:gd name="connsiteX0" fmla="*/ 790984 w 1901727"/>
                <a:gd name="connsiteY0" fmla="*/ 0 h 1985875"/>
                <a:gd name="connsiteX1" fmla="*/ 790984 w 1901727"/>
                <a:gd name="connsiteY1" fmla="*/ 0 h 1985875"/>
                <a:gd name="connsiteX2" fmla="*/ 1026596 w 1901727"/>
                <a:gd name="connsiteY2" fmla="*/ 5610 h 1985875"/>
                <a:gd name="connsiteX3" fmla="*/ 1020986 w 1901727"/>
                <a:gd name="connsiteY3" fmla="*/ 493664 h 1985875"/>
                <a:gd name="connsiteX4" fmla="*/ 1155622 w 1901727"/>
                <a:gd name="connsiteY4" fmla="*/ 572201 h 1985875"/>
                <a:gd name="connsiteX5" fmla="*/ 1351965 w 1901727"/>
                <a:gd name="connsiteY5" fmla="*/ 375858 h 1985875"/>
                <a:gd name="connsiteX6" fmla="*/ 1901727 w 1901727"/>
                <a:gd name="connsiteY6" fmla="*/ 1924167 h 1985875"/>
                <a:gd name="connsiteX7" fmla="*/ 992937 w 1901727"/>
                <a:gd name="connsiteY7" fmla="*/ 1480991 h 1985875"/>
                <a:gd name="connsiteX8" fmla="*/ 1054645 w 1901727"/>
                <a:gd name="connsiteY8" fmla="*/ 1121963 h 1985875"/>
                <a:gd name="connsiteX9" fmla="*/ 1088304 w 1901727"/>
                <a:gd name="connsiteY9" fmla="*/ 757325 h 1985875"/>
                <a:gd name="connsiteX10" fmla="*/ 920009 w 1901727"/>
                <a:gd name="connsiteY10" fmla="*/ 611470 h 1985875"/>
                <a:gd name="connsiteX11" fmla="*/ 729276 w 1901727"/>
                <a:gd name="connsiteY11" fmla="*/ 751715 h 1985875"/>
                <a:gd name="connsiteX12" fmla="*/ 740495 w 1901727"/>
                <a:gd name="connsiteY12" fmla="*/ 1161232 h 1985875"/>
                <a:gd name="connsiteX13" fmla="*/ 785374 w 1901727"/>
                <a:gd name="connsiteY13" fmla="*/ 1509040 h 1985875"/>
                <a:gd name="connsiteX14" fmla="*/ 0 w 1901727"/>
                <a:gd name="connsiteY14" fmla="*/ 1985875 h 1985875"/>
                <a:gd name="connsiteX15" fmla="*/ 437565 w 1901727"/>
                <a:gd name="connsiteY15" fmla="*/ 387077 h 1985875"/>
                <a:gd name="connsiteX16" fmla="*/ 650738 w 1901727"/>
                <a:gd name="connsiteY16" fmla="*/ 611470 h 1985875"/>
                <a:gd name="connsiteX17" fmla="*/ 813423 w 1901727"/>
                <a:gd name="connsiteY17" fmla="*/ 499274 h 1985875"/>
                <a:gd name="connsiteX18" fmla="*/ 790984 w 1901727"/>
                <a:gd name="connsiteY18" fmla="*/ 0 h 1985875"/>
                <a:gd name="connsiteX0" fmla="*/ 790984 w 1901727"/>
                <a:gd name="connsiteY0" fmla="*/ 0 h 1985875"/>
                <a:gd name="connsiteX1" fmla="*/ 790984 w 1901727"/>
                <a:gd name="connsiteY1" fmla="*/ 0 h 1985875"/>
                <a:gd name="connsiteX2" fmla="*/ 1026596 w 1901727"/>
                <a:gd name="connsiteY2" fmla="*/ 5610 h 1985875"/>
                <a:gd name="connsiteX3" fmla="*/ 1020986 w 1901727"/>
                <a:gd name="connsiteY3" fmla="*/ 493664 h 1985875"/>
                <a:gd name="connsiteX4" fmla="*/ 1155622 w 1901727"/>
                <a:gd name="connsiteY4" fmla="*/ 572201 h 1985875"/>
                <a:gd name="connsiteX5" fmla="*/ 1351965 w 1901727"/>
                <a:gd name="connsiteY5" fmla="*/ 375858 h 1985875"/>
                <a:gd name="connsiteX6" fmla="*/ 1901727 w 1901727"/>
                <a:gd name="connsiteY6" fmla="*/ 1924167 h 1985875"/>
                <a:gd name="connsiteX7" fmla="*/ 992937 w 1901727"/>
                <a:gd name="connsiteY7" fmla="*/ 1480991 h 1985875"/>
                <a:gd name="connsiteX8" fmla="*/ 1054645 w 1901727"/>
                <a:gd name="connsiteY8" fmla="*/ 1121963 h 1985875"/>
                <a:gd name="connsiteX9" fmla="*/ 1088304 w 1901727"/>
                <a:gd name="connsiteY9" fmla="*/ 757325 h 1985875"/>
                <a:gd name="connsiteX10" fmla="*/ 920009 w 1901727"/>
                <a:gd name="connsiteY10" fmla="*/ 611470 h 1985875"/>
                <a:gd name="connsiteX11" fmla="*/ 729276 w 1901727"/>
                <a:gd name="connsiteY11" fmla="*/ 751715 h 1985875"/>
                <a:gd name="connsiteX12" fmla="*/ 740495 w 1901727"/>
                <a:gd name="connsiteY12" fmla="*/ 1161232 h 1985875"/>
                <a:gd name="connsiteX13" fmla="*/ 785374 w 1901727"/>
                <a:gd name="connsiteY13" fmla="*/ 1509040 h 1985875"/>
                <a:gd name="connsiteX14" fmla="*/ 0 w 1901727"/>
                <a:gd name="connsiteY14" fmla="*/ 1985875 h 1985875"/>
                <a:gd name="connsiteX15" fmla="*/ 437565 w 1901727"/>
                <a:gd name="connsiteY15" fmla="*/ 387077 h 1985875"/>
                <a:gd name="connsiteX16" fmla="*/ 650738 w 1901727"/>
                <a:gd name="connsiteY16" fmla="*/ 611470 h 1985875"/>
                <a:gd name="connsiteX17" fmla="*/ 813423 w 1901727"/>
                <a:gd name="connsiteY17" fmla="*/ 499274 h 1985875"/>
                <a:gd name="connsiteX18" fmla="*/ 790984 w 1901727"/>
                <a:gd name="connsiteY18" fmla="*/ 0 h 1985875"/>
                <a:gd name="connsiteX0" fmla="*/ 790984 w 1901727"/>
                <a:gd name="connsiteY0" fmla="*/ 0 h 1985875"/>
                <a:gd name="connsiteX1" fmla="*/ 790984 w 1901727"/>
                <a:gd name="connsiteY1" fmla="*/ 0 h 1985875"/>
                <a:gd name="connsiteX2" fmla="*/ 1026596 w 1901727"/>
                <a:gd name="connsiteY2" fmla="*/ 5610 h 1985875"/>
                <a:gd name="connsiteX3" fmla="*/ 1020986 w 1901727"/>
                <a:gd name="connsiteY3" fmla="*/ 493664 h 1985875"/>
                <a:gd name="connsiteX4" fmla="*/ 1155622 w 1901727"/>
                <a:gd name="connsiteY4" fmla="*/ 572201 h 1985875"/>
                <a:gd name="connsiteX5" fmla="*/ 1351965 w 1901727"/>
                <a:gd name="connsiteY5" fmla="*/ 375858 h 1985875"/>
                <a:gd name="connsiteX6" fmla="*/ 1901727 w 1901727"/>
                <a:gd name="connsiteY6" fmla="*/ 1924167 h 1985875"/>
                <a:gd name="connsiteX7" fmla="*/ 992937 w 1901727"/>
                <a:gd name="connsiteY7" fmla="*/ 1480991 h 1985875"/>
                <a:gd name="connsiteX8" fmla="*/ 1054645 w 1901727"/>
                <a:gd name="connsiteY8" fmla="*/ 1121963 h 1985875"/>
                <a:gd name="connsiteX9" fmla="*/ 1088304 w 1901727"/>
                <a:gd name="connsiteY9" fmla="*/ 757325 h 1985875"/>
                <a:gd name="connsiteX10" fmla="*/ 920009 w 1901727"/>
                <a:gd name="connsiteY10" fmla="*/ 611470 h 1985875"/>
                <a:gd name="connsiteX11" fmla="*/ 729276 w 1901727"/>
                <a:gd name="connsiteY11" fmla="*/ 751715 h 1985875"/>
                <a:gd name="connsiteX12" fmla="*/ 740495 w 1901727"/>
                <a:gd name="connsiteY12" fmla="*/ 1161232 h 1985875"/>
                <a:gd name="connsiteX13" fmla="*/ 785374 w 1901727"/>
                <a:gd name="connsiteY13" fmla="*/ 1509040 h 1985875"/>
                <a:gd name="connsiteX14" fmla="*/ 0 w 1901727"/>
                <a:gd name="connsiteY14" fmla="*/ 1985875 h 1985875"/>
                <a:gd name="connsiteX15" fmla="*/ 437565 w 1901727"/>
                <a:gd name="connsiteY15" fmla="*/ 387077 h 1985875"/>
                <a:gd name="connsiteX16" fmla="*/ 650738 w 1901727"/>
                <a:gd name="connsiteY16" fmla="*/ 611470 h 1985875"/>
                <a:gd name="connsiteX17" fmla="*/ 813423 w 1901727"/>
                <a:gd name="connsiteY17" fmla="*/ 499274 h 1985875"/>
                <a:gd name="connsiteX18" fmla="*/ 790984 w 1901727"/>
                <a:gd name="connsiteY18" fmla="*/ 0 h 1985875"/>
                <a:gd name="connsiteX0" fmla="*/ 790984 w 1942424"/>
                <a:gd name="connsiteY0" fmla="*/ 0 h 1985875"/>
                <a:gd name="connsiteX1" fmla="*/ 790984 w 1942424"/>
                <a:gd name="connsiteY1" fmla="*/ 0 h 1985875"/>
                <a:gd name="connsiteX2" fmla="*/ 1026596 w 1942424"/>
                <a:gd name="connsiteY2" fmla="*/ 5610 h 1985875"/>
                <a:gd name="connsiteX3" fmla="*/ 1020986 w 1942424"/>
                <a:gd name="connsiteY3" fmla="*/ 493664 h 1985875"/>
                <a:gd name="connsiteX4" fmla="*/ 1155622 w 1942424"/>
                <a:gd name="connsiteY4" fmla="*/ 572201 h 1985875"/>
                <a:gd name="connsiteX5" fmla="*/ 1351965 w 1942424"/>
                <a:gd name="connsiteY5" fmla="*/ 375858 h 1985875"/>
                <a:gd name="connsiteX6" fmla="*/ 1901727 w 1942424"/>
                <a:gd name="connsiteY6" fmla="*/ 1924167 h 1985875"/>
                <a:gd name="connsiteX7" fmla="*/ 992937 w 1942424"/>
                <a:gd name="connsiteY7" fmla="*/ 1480991 h 1985875"/>
                <a:gd name="connsiteX8" fmla="*/ 1054645 w 1942424"/>
                <a:gd name="connsiteY8" fmla="*/ 1121963 h 1985875"/>
                <a:gd name="connsiteX9" fmla="*/ 1088304 w 1942424"/>
                <a:gd name="connsiteY9" fmla="*/ 757325 h 1985875"/>
                <a:gd name="connsiteX10" fmla="*/ 920009 w 1942424"/>
                <a:gd name="connsiteY10" fmla="*/ 611470 h 1985875"/>
                <a:gd name="connsiteX11" fmla="*/ 729276 w 1942424"/>
                <a:gd name="connsiteY11" fmla="*/ 751715 h 1985875"/>
                <a:gd name="connsiteX12" fmla="*/ 740495 w 1942424"/>
                <a:gd name="connsiteY12" fmla="*/ 1161232 h 1985875"/>
                <a:gd name="connsiteX13" fmla="*/ 785374 w 1942424"/>
                <a:gd name="connsiteY13" fmla="*/ 1509040 h 1985875"/>
                <a:gd name="connsiteX14" fmla="*/ 0 w 1942424"/>
                <a:gd name="connsiteY14" fmla="*/ 1985875 h 1985875"/>
                <a:gd name="connsiteX15" fmla="*/ 437565 w 1942424"/>
                <a:gd name="connsiteY15" fmla="*/ 387077 h 1985875"/>
                <a:gd name="connsiteX16" fmla="*/ 650738 w 1942424"/>
                <a:gd name="connsiteY16" fmla="*/ 611470 h 1985875"/>
                <a:gd name="connsiteX17" fmla="*/ 813423 w 1942424"/>
                <a:gd name="connsiteY17" fmla="*/ 499274 h 1985875"/>
                <a:gd name="connsiteX18" fmla="*/ 790984 w 1942424"/>
                <a:gd name="connsiteY18" fmla="*/ 0 h 1985875"/>
                <a:gd name="connsiteX0" fmla="*/ 790984 w 1942424"/>
                <a:gd name="connsiteY0" fmla="*/ 0 h 1985875"/>
                <a:gd name="connsiteX1" fmla="*/ 790984 w 1942424"/>
                <a:gd name="connsiteY1" fmla="*/ 0 h 1985875"/>
                <a:gd name="connsiteX2" fmla="*/ 1026596 w 1942424"/>
                <a:gd name="connsiteY2" fmla="*/ 5610 h 1985875"/>
                <a:gd name="connsiteX3" fmla="*/ 1020986 w 1942424"/>
                <a:gd name="connsiteY3" fmla="*/ 493664 h 1985875"/>
                <a:gd name="connsiteX4" fmla="*/ 1155622 w 1942424"/>
                <a:gd name="connsiteY4" fmla="*/ 572201 h 1985875"/>
                <a:gd name="connsiteX5" fmla="*/ 1351965 w 1942424"/>
                <a:gd name="connsiteY5" fmla="*/ 375858 h 1985875"/>
                <a:gd name="connsiteX6" fmla="*/ 1901727 w 1942424"/>
                <a:gd name="connsiteY6" fmla="*/ 1924167 h 1985875"/>
                <a:gd name="connsiteX7" fmla="*/ 992937 w 1942424"/>
                <a:gd name="connsiteY7" fmla="*/ 1480991 h 1985875"/>
                <a:gd name="connsiteX8" fmla="*/ 1054645 w 1942424"/>
                <a:gd name="connsiteY8" fmla="*/ 1121963 h 1985875"/>
                <a:gd name="connsiteX9" fmla="*/ 1088304 w 1942424"/>
                <a:gd name="connsiteY9" fmla="*/ 757325 h 1985875"/>
                <a:gd name="connsiteX10" fmla="*/ 920009 w 1942424"/>
                <a:gd name="connsiteY10" fmla="*/ 611470 h 1985875"/>
                <a:gd name="connsiteX11" fmla="*/ 729276 w 1942424"/>
                <a:gd name="connsiteY11" fmla="*/ 751715 h 1985875"/>
                <a:gd name="connsiteX12" fmla="*/ 740495 w 1942424"/>
                <a:gd name="connsiteY12" fmla="*/ 1161232 h 1985875"/>
                <a:gd name="connsiteX13" fmla="*/ 785374 w 1942424"/>
                <a:gd name="connsiteY13" fmla="*/ 1509040 h 1985875"/>
                <a:gd name="connsiteX14" fmla="*/ 0 w 1942424"/>
                <a:gd name="connsiteY14" fmla="*/ 1985875 h 1985875"/>
                <a:gd name="connsiteX15" fmla="*/ 437565 w 1942424"/>
                <a:gd name="connsiteY15" fmla="*/ 387077 h 1985875"/>
                <a:gd name="connsiteX16" fmla="*/ 650738 w 1942424"/>
                <a:gd name="connsiteY16" fmla="*/ 611470 h 1985875"/>
                <a:gd name="connsiteX17" fmla="*/ 813423 w 1942424"/>
                <a:gd name="connsiteY17" fmla="*/ 499274 h 1985875"/>
                <a:gd name="connsiteX18" fmla="*/ 790984 w 194242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992937 w 1946874"/>
                <a:gd name="connsiteY7" fmla="*/ 1480991 h 1985875"/>
                <a:gd name="connsiteX8" fmla="*/ 1054645 w 1946874"/>
                <a:gd name="connsiteY8" fmla="*/ 1121963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992937 w 1946874"/>
                <a:gd name="connsiteY7" fmla="*/ 1480991 h 1985875"/>
                <a:gd name="connsiteX8" fmla="*/ 1054645 w 1946874"/>
                <a:gd name="connsiteY8" fmla="*/ 1121963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992937 w 1946874"/>
                <a:gd name="connsiteY7" fmla="*/ 1480991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992937 w 1946874"/>
                <a:gd name="connsiteY7" fmla="*/ 1480991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992937 w 1946874"/>
                <a:gd name="connsiteY7" fmla="*/ 1480991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992937 w 1946874"/>
                <a:gd name="connsiteY7" fmla="*/ 1480991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992937 w 1946874"/>
                <a:gd name="connsiteY7" fmla="*/ 1480991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992937 w 1946874"/>
                <a:gd name="connsiteY7" fmla="*/ 1480991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71474 w 1946874"/>
                <a:gd name="connsiteY7" fmla="*/ 1480991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54644 w 1946874"/>
                <a:gd name="connsiteY7" fmla="*/ 1486600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54644 w 1946874"/>
                <a:gd name="connsiteY7" fmla="*/ 1486600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54644 w 1946874"/>
                <a:gd name="connsiteY7" fmla="*/ 1486600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54644 w 1946874"/>
                <a:gd name="connsiteY7" fmla="*/ 1486600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54644 w 1946874"/>
                <a:gd name="connsiteY7" fmla="*/ 1486600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54644 w 1946874"/>
                <a:gd name="connsiteY7" fmla="*/ 1486600 h 1985875"/>
                <a:gd name="connsiteX8" fmla="*/ 1037816 w 1946874"/>
                <a:gd name="connsiteY8" fmla="*/ 1144403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54644 w 1946874"/>
                <a:gd name="connsiteY7" fmla="*/ 1486600 h 1985875"/>
                <a:gd name="connsiteX8" fmla="*/ 1037816 w 1946874"/>
                <a:gd name="connsiteY8" fmla="*/ 1144403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54644 w 1946874"/>
                <a:gd name="connsiteY7" fmla="*/ 1486600 h 1985875"/>
                <a:gd name="connsiteX8" fmla="*/ 1037816 w 1946874"/>
                <a:gd name="connsiteY8" fmla="*/ 1144403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54644 w 1946874"/>
                <a:gd name="connsiteY7" fmla="*/ 1486600 h 1985875"/>
                <a:gd name="connsiteX8" fmla="*/ 1037816 w 1946874"/>
                <a:gd name="connsiteY8" fmla="*/ 1144403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20736 w 1946874"/>
                <a:gd name="connsiteY15" fmla="*/ 375858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54644 w 1946874"/>
                <a:gd name="connsiteY7" fmla="*/ 1486600 h 1985875"/>
                <a:gd name="connsiteX8" fmla="*/ 1037816 w 1946874"/>
                <a:gd name="connsiteY8" fmla="*/ 1144403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20736 w 1946874"/>
                <a:gd name="connsiteY15" fmla="*/ 375858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858302 w 2014192"/>
                <a:gd name="connsiteY0" fmla="*/ 0 h 1958316"/>
                <a:gd name="connsiteX1" fmla="*/ 858302 w 2014192"/>
                <a:gd name="connsiteY1" fmla="*/ 0 h 1958316"/>
                <a:gd name="connsiteX2" fmla="*/ 1093914 w 2014192"/>
                <a:gd name="connsiteY2" fmla="*/ 5610 h 1958316"/>
                <a:gd name="connsiteX3" fmla="*/ 1088304 w 2014192"/>
                <a:gd name="connsiteY3" fmla="*/ 493664 h 1958316"/>
                <a:gd name="connsiteX4" fmla="*/ 1222940 w 2014192"/>
                <a:gd name="connsiteY4" fmla="*/ 572201 h 1958316"/>
                <a:gd name="connsiteX5" fmla="*/ 1419283 w 2014192"/>
                <a:gd name="connsiteY5" fmla="*/ 375858 h 1958316"/>
                <a:gd name="connsiteX6" fmla="*/ 1969045 w 2014192"/>
                <a:gd name="connsiteY6" fmla="*/ 1924167 h 1958316"/>
                <a:gd name="connsiteX7" fmla="*/ 1121962 w 2014192"/>
                <a:gd name="connsiteY7" fmla="*/ 1486600 h 1958316"/>
                <a:gd name="connsiteX8" fmla="*/ 1105134 w 2014192"/>
                <a:gd name="connsiteY8" fmla="*/ 1144403 h 1958316"/>
                <a:gd name="connsiteX9" fmla="*/ 1155622 w 2014192"/>
                <a:gd name="connsiteY9" fmla="*/ 757325 h 1958316"/>
                <a:gd name="connsiteX10" fmla="*/ 987327 w 2014192"/>
                <a:gd name="connsiteY10" fmla="*/ 611470 h 1958316"/>
                <a:gd name="connsiteX11" fmla="*/ 796594 w 2014192"/>
                <a:gd name="connsiteY11" fmla="*/ 751715 h 1958316"/>
                <a:gd name="connsiteX12" fmla="*/ 807813 w 2014192"/>
                <a:gd name="connsiteY12" fmla="*/ 1161232 h 1958316"/>
                <a:gd name="connsiteX13" fmla="*/ 852692 w 2014192"/>
                <a:gd name="connsiteY13" fmla="*/ 1509040 h 1958316"/>
                <a:gd name="connsiteX14" fmla="*/ 0 w 2014192"/>
                <a:gd name="connsiteY14" fmla="*/ 1952216 h 1958316"/>
                <a:gd name="connsiteX15" fmla="*/ 488054 w 2014192"/>
                <a:gd name="connsiteY15" fmla="*/ 375858 h 1958316"/>
                <a:gd name="connsiteX16" fmla="*/ 718056 w 2014192"/>
                <a:gd name="connsiteY16" fmla="*/ 611470 h 1958316"/>
                <a:gd name="connsiteX17" fmla="*/ 880741 w 2014192"/>
                <a:gd name="connsiteY17" fmla="*/ 499274 h 1958316"/>
                <a:gd name="connsiteX18" fmla="*/ 858302 w 2014192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941893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941893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930674 w 2103393"/>
                <a:gd name="connsiteY13" fmla="*/ 1480991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930674 w 2103393"/>
                <a:gd name="connsiteY13" fmla="*/ 1480991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930674 w 2103393"/>
                <a:gd name="connsiteY13" fmla="*/ 1480991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930674 w 2103393"/>
                <a:gd name="connsiteY13" fmla="*/ 1480991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930674 w 2103393"/>
                <a:gd name="connsiteY13" fmla="*/ 1480991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919453 w 2103393"/>
                <a:gd name="connsiteY12" fmla="*/ 1189281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919453 w 2103393"/>
                <a:gd name="connsiteY12" fmla="*/ 1189281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919453 w 2103393"/>
                <a:gd name="connsiteY12" fmla="*/ 1189281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227994 w 2103393"/>
                <a:gd name="connsiteY8" fmla="*/ 1194891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919453 w 2103393"/>
                <a:gd name="connsiteY12" fmla="*/ 1189281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227994 w 2103393"/>
                <a:gd name="connsiteY8" fmla="*/ 1194891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919453 w 2103393"/>
                <a:gd name="connsiteY12" fmla="*/ 1189281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9848"/>
                <a:gd name="connsiteX1" fmla="*/ 947503 w 2103393"/>
                <a:gd name="connsiteY1" fmla="*/ 0 h 1959848"/>
                <a:gd name="connsiteX2" fmla="*/ 1183115 w 2103393"/>
                <a:gd name="connsiteY2" fmla="*/ 5610 h 1959848"/>
                <a:gd name="connsiteX3" fmla="*/ 1177505 w 2103393"/>
                <a:gd name="connsiteY3" fmla="*/ 493664 h 1959848"/>
                <a:gd name="connsiteX4" fmla="*/ 1312141 w 2103393"/>
                <a:gd name="connsiteY4" fmla="*/ 572201 h 1959848"/>
                <a:gd name="connsiteX5" fmla="*/ 1508484 w 2103393"/>
                <a:gd name="connsiteY5" fmla="*/ 375858 h 1959848"/>
                <a:gd name="connsiteX6" fmla="*/ 2058246 w 2103393"/>
                <a:gd name="connsiteY6" fmla="*/ 1924167 h 1959848"/>
                <a:gd name="connsiteX7" fmla="*/ 1211163 w 2103393"/>
                <a:gd name="connsiteY7" fmla="*/ 1486600 h 1959848"/>
                <a:gd name="connsiteX8" fmla="*/ 1227994 w 2103393"/>
                <a:gd name="connsiteY8" fmla="*/ 1194891 h 1959848"/>
                <a:gd name="connsiteX9" fmla="*/ 1244823 w 2103393"/>
                <a:gd name="connsiteY9" fmla="*/ 757325 h 1959848"/>
                <a:gd name="connsiteX10" fmla="*/ 1076528 w 2103393"/>
                <a:gd name="connsiteY10" fmla="*/ 611470 h 1959848"/>
                <a:gd name="connsiteX11" fmla="*/ 885795 w 2103393"/>
                <a:gd name="connsiteY11" fmla="*/ 751715 h 1959848"/>
                <a:gd name="connsiteX12" fmla="*/ 919453 w 2103393"/>
                <a:gd name="connsiteY12" fmla="*/ 1189281 h 1959848"/>
                <a:gd name="connsiteX13" fmla="*/ 891405 w 2103393"/>
                <a:gd name="connsiteY13" fmla="*/ 1509040 h 1959848"/>
                <a:gd name="connsiteX14" fmla="*/ 89201 w 2103393"/>
                <a:gd name="connsiteY14" fmla="*/ 1952216 h 1959848"/>
                <a:gd name="connsiteX15" fmla="*/ 577255 w 2103393"/>
                <a:gd name="connsiteY15" fmla="*/ 375858 h 1959848"/>
                <a:gd name="connsiteX16" fmla="*/ 807257 w 2103393"/>
                <a:gd name="connsiteY16" fmla="*/ 611470 h 1959848"/>
                <a:gd name="connsiteX17" fmla="*/ 969942 w 2103393"/>
                <a:gd name="connsiteY17" fmla="*/ 499274 h 1959848"/>
                <a:gd name="connsiteX18" fmla="*/ 947503 w 2103393"/>
                <a:gd name="connsiteY18" fmla="*/ 0 h 1959848"/>
                <a:gd name="connsiteX0" fmla="*/ 947503 w 2103393"/>
                <a:gd name="connsiteY0" fmla="*/ 0 h 1959848"/>
                <a:gd name="connsiteX1" fmla="*/ 947503 w 2103393"/>
                <a:gd name="connsiteY1" fmla="*/ 0 h 1959848"/>
                <a:gd name="connsiteX2" fmla="*/ 1183115 w 2103393"/>
                <a:gd name="connsiteY2" fmla="*/ 5610 h 1959848"/>
                <a:gd name="connsiteX3" fmla="*/ 1177505 w 2103393"/>
                <a:gd name="connsiteY3" fmla="*/ 493664 h 1959848"/>
                <a:gd name="connsiteX4" fmla="*/ 1312141 w 2103393"/>
                <a:gd name="connsiteY4" fmla="*/ 572201 h 1959848"/>
                <a:gd name="connsiteX5" fmla="*/ 1508484 w 2103393"/>
                <a:gd name="connsiteY5" fmla="*/ 375858 h 1959848"/>
                <a:gd name="connsiteX6" fmla="*/ 2058246 w 2103393"/>
                <a:gd name="connsiteY6" fmla="*/ 1924167 h 1959848"/>
                <a:gd name="connsiteX7" fmla="*/ 1211163 w 2103393"/>
                <a:gd name="connsiteY7" fmla="*/ 1486600 h 1959848"/>
                <a:gd name="connsiteX8" fmla="*/ 1222384 w 2103393"/>
                <a:gd name="connsiteY8" fmla="*/ 1178062 h 1959848"/>
                <a:gd name="connsiteX9" fmla="*/ 1244823 w 2103393"/>
                <a:gd name="connsiteY9" fmla="*/ 757325 h 1959848"/>
                <a:gd name="connsiteX10" fmla="*/ 1076528 w 2103393"/>
                <a:gd name="connsiteY10" fmla="*/ 611470 h 1959848"/>
                <a:gd name="connsiteX11" fmla="*/ 885795 w 2103393"/>
                <a:gd name="connsiteY11" fmla="*/ 751715 h 1959848"/>
                <a:gd name="connsiteX12" fmla="*/ 919453 w 2103393"/>
                <a:gd name="connsiteY12" fmla="*/ 1189281 h 1959848"/>
                <a:gd name="connsiteX13" fmla="*/ 891405 w 2103393"/>
                <a:gd name="connsiteY13" fmla="*/ 1509040 h 1959848"/>
                <a:gd name="connsiteX14" fmla="*/ 89201 w 2103393"/>
                <a:gd name="connsiteY14" fmla="*/ 1952216 h 1959848"/>
                <a:gd name="connsiteX15" fmla="*/ 577255 w 2103393"/>
                <a:gd name="connsiteY15" fmla="*/ 375858 h 1959848"/>
                <a:gd name="connsiteX16" fmla="*/ 807257 w 2103393"/>
                <a:gd name="connsiteY16" fmla="*/ 611470 h 1959848"/>
                <a:gd name="connsiteX17" fmla="*/ 969942 w 2103393"/>
                <a:gd name="connsiteY17" fmla="*/ 499274 h 1959848"/>
                <a:gd name="connsiteX18" fmla="*/ 947503 w 2103393"/>
                <a:gd name="connsiteY18" fmla="*/ 0 h 1959848"/>
                <a:gd name="connsiteX0" fmla="*/ 947503 w 2103393"/>
                <a:gd name="connsiteY0" fmla="*/ 0 h 1959848"/>
                <a:gd name="connsiteX1" fmla="*/ 947503 w 2103393"/>
                <a:gd name="connsiteY1" fmla="*/ 0 h 1959848"/>
                <a:gd name="connsiteX2" fmla="*/ 1183115 w 2103393"/>
                <a:gd name="connsiteY2" fmla="*/ 5610 h 1959848"/>
                <a:gd name="connsiteX3" fmla="*/ 1177505 w 2103393"/>
                <a:gd name="connsiteY3" fmla="*/ 493664 h 1959848"/>
                <a:gd name="connsiteX4" fmla="*/ 1312141 w 2103393"/>
                <a:gd name="connsiteY4" fmla="*/ 572201 h 1959848"/>
                <a:gd name="connsiteX5" fmla="*/ 1508484 w 2103393"/>
                <a:gd name="connsiteY5" fmla="*/ 375858 h 1959848"/>
                <a:gd name="connsiteX6" fmla="*/ 2058246 w 2103393"/>
                <a:gd name="connsiteY6" fmla="*/ 1924167 h 1959848"/>
                <a:gd name="connsiteX7" fmla="*/ 1211163 w 2103393"/>
                <a:gd name="connsiteY7" fmla="*/ 1486600 h 1959848"/>
                <a:gd name="connsiteX8" fmla="*/ 1205554 w 2103393"/>
                <a:gd name="connsiteY8" fmla="*/ 1200502 h 1959848"/>
                <a:gd name="connsiteX9" fmla="*/ 1244823 w 2103393"/>
                <a:gd name="connsiteY9" fmla="*/ 757325 h 1959848"/>
                <a:gd name="connsiteX10" fmla="*/ 1076528 w 2103393"/>
                <a:gd name="connsiteY10" fmla="*/ 611470 h 1959848"/>
                <a:gd name="connsiteX11" fmla="*/ 885795 w 2103393"/>
                <a:gd name="connsiteY11" fmla="*/ 751715 h 1959848"/>
                <a:gd name="connsiteX12" fmla="*/ 919453 w 2103393"/>
                <a:gd name="connsiteY12" fmla="*/ 1189281 h 1959848"/>
                <a:gd name="connsiteX13" fmla="*/ 891405 w 2103393"/>
                <a:gd name="connsiteY13" fmla="*/ 1509040 h 1959848"/>
                <a:gd name="connsiteX14" fmla="*/ 89201 w 2103393"/>
                <a:gd name="connsiteY14" fmla="*/ 1952216 h 1959848"/>
                <a:gd name="connsiteX15" fmla="*/ 577255 w 2103393"/>
                <a:gd name="connsiteY15" fmla="*/ 375858 h 1959848"/>
                <a:gd name="connsiteX16" fmla="*/ 807257 w 2103393"/>
                <a:gd name="connsiteY16" fmla="*/ 611470 h 1959848"/>
                <a:gd name="connsiteX17" fmla="*/ 969942 w 2103393"/>
                <a:gd name="connsiteY17" fmla="*/ 499274 h 1959848"/>
                <a:gd name="connsiteX18" fmla="*/ 947503 w 2103393"/>
                <a:gd name="connsiteY18" fmla="*/ 0 h 1959848"/>
                <a:gd name="connsiteX0" fmla="*/ 947503 w 2103393"/>
                <a:gd name="connsiteY0" fmla="*/ 0 h 1959848"/>
                <a:gd name="connsiteX1" fmla="*/ 947503 w 2103393"/>
                <a:gd name="connsiteY1" fmla="*/ 0 h 1959848"/>
                <a:gd name="connsiteX2" fmla="*/ 1183115 w 2103393"/>
                <a:gd name="connsiteY2" fmla="*/ 5610 h 1959848"/>
                <a:gd name="connsiteX3" fmla="*/ 1177505 w 2103393"/>
                <a:gd name="connsiteY3" fmla="*/ 493664 h 1959848"/>
                <a:gd name="connsiteX4" fmla="*/ 1312141 w 2103393"/>
                <a:gd name="connsiteY4" fmla="*/ 572201 h 1959848"/>
                <a:gd name="connsiteX5" fmla="*/ 1508484 w 2103393"/>
                <a:gd name="connsiteY5" fmla="*/ 375858 h 1959848"/>
                <a:gd name="connsiteX6" fmla="*/ 2058246 w 2103393"/>
                <a:gd name="connsiteY6" fmla="*/ 1924167 h 1959848"/>
                <a:gd name="connsiteX7" fmla="*/ 1211163 w 2103393"/>
                <a:gd name="connsiteY7" fmla="*/ 1486600 h 1959848"/>
                <a:gd name="connsiteX8" fmla="*/ 1205554 w 2103393"/>
                <a:gd name="connsiteY8" fmla="*/ 1200502 h 1959848"/>
                <a:gd name="connsiteX9" fmla="*/ 1244823 w 2103393"/>
                <a:gd name="connsiteY9" fmla="*/ 757325 h 1959848"/>
                <a:gd name="connsiteX10" fmla="*/ 1076528 w 2103393"/>
                <a:gd name="connsiteY10" fmla="*/ 611470 h 1959848"/>
                <a:gd name="connsiteX11" fmla="*/ 885795 w 2103393"/>
                <a:gd name="connsiteY11" fmla="*/ 751715 h 1959848"/>
                <a:gd name="connsiteX12" fmla="*/ 919453 w 2103393"/>
                <a:gd name="connsiteY12" fmla="*/ 1189281 h 1959848"/>
                <a:gd name="connsiteX13" fmla="*/ 891405 w 2103393"/>
                <a:gd name="connsiteY13" fmla="*/ 1509040 h 1959848"/>
                <a:gd name="connsiteX14" fmla="*/ 89201 w 2103393"/>
                <a:gd name="connsiteY14" fmla="*/ 1952216 h 1959848"/>
                <a:gd name="connsiteX15" fmla="*/ 577255 w 2103393"/>
                <a:gd name="connsiteY15" fmla="*/ 375858 h 1959848"/>
                <a:gd name="connsiteX16" fmla="*/ 807257 w 2103393"/>
                <a:gd name="connsiteY16" fmla="*/ 611470 h 1959848"/>
                <a:gd name="connsiteX17" fmla="*/ 969942 w 2103393"/>
                <a:gd name="connsiteY17" fmla="*/ 499274 h 1959848"/>
                <a:gd name="connsiteX18" fmla="*/ 947503 w 2103393"/>
                <a:gd name="connsiteY18" fmla="*/ 0 h 1959848"/>
                <a:gd name="connsiteX0" fmla="*/ 947503 w 2103393"/>
                <a:gd name="connsiteY0" fmla="*/ 0 h 1959848"/>
                <a:gd name="connsiteX1" fmla="*/ 947503 w 2103393"/>
                <a:gd name="connsiteY1" fmla="*/ 0 h 1959848"/>
                <a:gd name="connsiteX2" fmla="*/ 1183115 w 2103393"/>
                <a:gd name="connsiteY2" fmla="*/ 5610 h 1959848"/>
                <a:gd name="connsiteX3" fmla="*/ 1177505 w 2103393"/>
                <a:gd name="connsiteY3" fmla="*/ 493664 h 1959848"/>
                <a:gd name="connsiteX4" fmla="*/ 1312141 w 2103393"/>
                <a:gd name="connsiteY4" fmla="*/ 572201 h 1959848"/>
                <a:gd name="connsiteX5" fmla="*/ 1508484 w 2103393"/>
                <a:gd name="connsiteY5" fmla="*/ 375858 h 1959848"/>
                <a:gd name="connsiteX6" fmla="*/ 2058246 w 2103393"/>
                <a:gd name="connsiteY6" fmla="*/ 1924167 h 1959848"/>
                <a:gd name="connsiteX7" fmla="*/ 1211163 w 2103393"/>
                <a:gd name="connsiteY7" fmla="*/ 1486600 h 1959848"/>
                <a:gd name="connsiteX8" fmla="*/ 1205554 w 2103393"/>
                <a:gd name="connsiteY8" fmla="*/ 1200502 h 1959848"/>
                <a:gd name="connsiteX9" fmla="*/ 1244823 w 2103393"/>
                <a:gd name="connsiteY9" fmla="*/ 757325 h 1959848"/>
                <a:gd name="connsiteX10" fmla="*/ 1076528 w 2103393"/>
                <a:gd name="connsiteY10" fmla="*/ 611470 h 1959848"/>
                <a:gd name="connsiteX11" fmla="*/ 885795 w 2103393"/>
                <a:gd name="connsiteY11" fmla="*/ 751715 h 1959848"/>
                <a:gd name="connsiteX12" fmla="*/ 919453 w 2103393"/>
                <a:gd name="connsiteY12" fmla="*/ 1189281 h 1959848"/>
                <a:gd name="connsiteX13" fmla="*/ 891405 w 2103393"/>
                <a:gd name="connsiteY13" fmla="*/ 1509040 h 1959848"/>
                <a:gd name="connsiteX14" fmla="*/ 89201 w 2103393"/>
                <a:gd name="connsiteY14" fmla="*/ 1952216 h 1959848"/>
                <a:gd name="connsiteX15" fmla="*/ 577255 w 2103393"/>
                <a:gd name="connsiteY15" fmla="*/ 375858 h 1959848"/>
                <a:gd name="connsiteX16" fmla="*/ 807257 w 2103393"/>
                <a:gd name="connsiteY16" fmla="*/ 611470 h 1959848"/>
                <a:gd name="connsiteX17" fmla="*/ 969942 w 2103393"/>
                <a:gd name="connsiteY17" fmla="*/ 499274 h 1959848"/>
                <a:gd name="connsiteX18" fmla="*/ 947503 w 2103393"/>
                <a:gd name="connsiteY18" fmla="*/ 0 h 1959848"/>
                <a:gd name="connsiteX0" fmla="*/ 947503 w 2103393"/>
                <a:gd name="connsiteY0" fmla="*/ 0 h 1959848"/>
                <a:gd name="connsiteX1" fmla="*/ 947503 w 2103393"/>
                <a:gd name="connsiteY1" fmla="*/ 0 h 1959848"/>
                <a:gd name="connsiteX2" fmla="*/ 1183115 w 2103393"/>
                <a:gd name="connsiteY2" fmla="*/ 5610 h 1959848"/>
                <a:gd name="connsiteX3" fmla="*/ 1177505 w 2103393"/>
                <a:gd name="connsiteY3" fmla="*/ 493664 h 1959848"/>
                <a:gd name="connsiteX4" fmla="*/ 1312141 w 2103393"/>
                <a:gd name="connsiteY4" fmla="*/ 572201 h 1959848"/>
                <a:gd name="connsiteX5" fmla="*/ 1508484 w 2103393"/>
                <a:gd name="connsiteY5" fmla="*/ 375858 h 1959848"/>
                <a:gd name="connsiteX6" fmla="*/ 2058246 w 2103393"/>
                <a:gd name="connsiteY6" fmla="*/ 1924167 h 1959848"/>
                <a:gd name="connsiteX7" fmla="*/ 1211163 w 2103393"/>
                <a:gd name="connsiteY7" fmla="*/ 1486600 h 1959848"/>
                <a:gd name="connsiteX8" fmla="*/ 1205554 w 2103393"/>
                <a:gd name="connsiteY8" fmla="*/ 1200502 h 1959848"/>
                <a:gd name="connsiteX9" fmla="*/ 1244823 w 2103393"/>
                <a:gd name="connsiteY9" fmla="*/ 757325 h 1959848"/>
                <a:gd name="connsiteX10" fmla="*/ 1076528 w 2103393"/>
                <a:gd name="connsiteY10" fmla="*/ 611470 h 1959848"/>
                <a:gd name="connsiteX11" fmla="*/ 885795 w 2103393"/>
                <a:gd name="connsiteY11" fmla="*/ 751715 h 1959848"/>
                <a:gd name="connsiteX12" fmla="*/ 919453 w 2103393"/>
                <a:gd name="connsiteY12" fmla="*/ 1189281 h 1959848"/>
                <a:gd name="connsiteX13" fmla="*/ 891405 w 2103393"/>
                <a:gd name="connsiteY13" fmla="*/ 1509040 h 1959848"/>
                <a:gd name="connsiteX14" fmla="*/ 89201 w 2103393"/>
                <a:gd name="connsiteY14" fmla="*/ 1952216 h 1959848"/>
                <a:gd name="connsiteX15" fmla="*/ 577255 w 2103393"/>
                <a:gd name="connsiteY15" fmla="*/ 375858 h 1959848"/>
                <a:gd name="connsiteX16" fmla="*/ 807257 w 2103393"/>
                <a:gd name="connsiteY16" fmla="*/ 611470 h 1959848"/>
                <a:gd name="connsiteX17" fmla="*/ 969942 w 2103393"/>
                <a:gd name="connsiteY17" fmla="*/ 499274 h 1959848"/>
                <a:gd name="connsiteX18" fmla="*/ 947503 w 2103393"/>
                <a:gd name="connsiteY18" fmla="*/ 0 h 1959848"/>
                <a:gd name="connsiteX0" fmla="*/ 947503 w 2103393"/>
                <a:gd name="connsiteY0" fmla="*/ 0 h 1959848"/>
                <a:gd name="connsiteX1" fmla="*/ 947503 w 2103393"/>
                <a:gd name="connsiteY1" fmla="*/ 0 h 1959848"/>
                <a:gd name="connsiteX2" fmla="*/ 1183115 w 2103393"/>
                <a:gd name="connsiteY2" fmla="*/ 5610 h 1959848"/>
                <a:gd name="connsiteX3" fmla="*/ 1177505 w 2103393"/>
                <a:gd name="connsiteY3" fmla="*/ 493664 h 1959848"/>
                <a:gd name="connsiteX4" fmla="*/ 1312141 w 2103393"/>
                <a:gd name="connsiteY4" fmla="*/ 572201 h 1959848"/>
                <a:gd name="connsiteX5" fmla="*/ 1508484 w 2103393"/>
                <a:gd name="connsiteY5" fmla="*/ 375858 h 1959848"/>
                <a:gd name="connsiteX6" fmla="*/ 2058246 w 2103393"/>
                <a:gd name="connsiteY6" fmla="*/ 1924167 h 1959848"/>
                <a:gd name="connsiteX7" fmla="*/ 1211163 w 2103393"/>
                <a:gd name="connsiteY7" fmla="*/ 1486600 h 1959848"/>
                <a:gd name="connsiteX8" fmla="*/ 1205554 w 2103393"/>
                <a:gd name="connsiteY8" fmla="*/ 1200502 h 1959848"/>
                <a:gd name="connsiteX9" fmla="*/ 1244823 w 2103393"/>
                <a:gd name="connsiteY9" fmla="*/ 757325 h 1959848"/>
                <a:gd name="connsiteX10" fmla="*/ 1076528 w 2103393"/>
                <a:gd name="connsiteY10" fmla="*/ 611470 h 1959848"/>
                <a:gd name="connsiteX11" fmla="*/ 885795 w 2103393"/>
                <a:gd name="connsiteY11" fmla="*/ 751715 h 1959848"/>
                <a:gd name="connsiteX12" fmla="*/ 919453 w 2103393"/>
                <a:gd name="connsiteY12" fmla="*/ 1189281 h 1959848"/>
                <a:gd name="connsiteX13" fmla="*/ 891405 w 2103393"/>
                <a:gd name="connsiteY13" fmla="*/ 1509040 h 1959848"/>
                <a:gd name="connsiteX14" fmla="*/ 89201 w 2103393"/>
                <a:gd name="connsiteY14" fmla="*/ 1952216 h 1959848"/>
                <a:gd name="connsiteX15" fmla="*/ 577255 w 2103393"/>
                <a:gd name="connsiteY15" fmla="*/ 375858 h 1959848"/>
                <a:gd name="connsiteX16" fmla="*/ 807257 w 2103393"/>
                <a:gd name="connsiteY16" fmla="*/ 611470 h 1959848"/>
                <a:gd name="connsiteX17" fmla="*/ 969942 w 2103393"/>
                <a:gd name="connsiteY17" fmla="*/ 499274 h 1959848"/>
                <a:gd name="connsiteX18" fmla="*/ 947503 w 2103393"/>
                <a:gd name="connsiteY18" fmla="*/ 0 h 1959848"/>
                <a:gd name="connsiteX0" fmla="*/ 947503 w 2103393"/>
                <a:gd name="connsiteY0" fmla="*/ 0 h 1959848"/>
                <a:gd name="connsiteX1" fmla="*/ 947503 w 2103393"/>
                <a:gd name="connsiteY1" fmla="*/ 0 h 1959848"/>
                <a:gd name="connsiteX2" fmla="*/ 1183115 w 2103393"/>
                <a:gd name="connsiteY2" fmla="*/ 5610 h 1959848"/>
                <a:gd name="connsiteX3" fmla="*/ 1177505 w 2103393"/>
                <a:gd name="connsiteY3" fmla="*/ 493664 h 1959848"/>
                <a:gd name="connsiteX4" fmla="*/ 1312141 w 2103393"/>
                <a:gd name="connsiteY4" fmla="*/ 572201 h 1959848"/>
                <a:gd name="connsiteX5" fmla="*/ 1508484 w 2103393"/>
                <a:gd name="connsiteY5" fmla="*/ 375858 h 1959848"/>
                <a:gd name="connsiteX6" fmla="*/ 2058246 w 2103393"/>
                <a:gd name="connsiteY6" fmla="*/ 1924167 h 1959848"/>
                <a:gd name="connsiteX7" fmla="*/ 1211163 w 2103393"/>
                <a:gd name="connsiteY7" fmla="*/ 1486600 h 1959848"/>
                <a:gd name="connsiteX8" fmla="*/ 1205554 w 2103393"/>
                <a:gd name="connsiteY8" fmla="*/ 1200502 h 1959848"/>
                <a:gd name="connsiteX9" fmla="*/ 1244823 w 2103393"/>
                <a:gd name="connsiteY9" fmla="*/ 757325 h 1959848"/>
                <a:gd name="connsiteX10" fmla="*/ 1076528 w 2103393"/>
                <a:gd name="connsiteY10" fmla="*/ 611470 h 1959848"/>
                <a:gd name="connsiteX11" fmla="*/ 885795 w 2103393"/>
                <a:gd name="connsiteY11" fmla="*/ 751715 h 1959848"/>
                <a:gd name="connsiteX12" fmla="*/ 919453 w 2103393"/>
                <a:gd name="connsiteY12" fmla="*/ 1189281 h 1959848"/>
                <a:gd name="connsiteX13" fmla="*/ 891405 w 2103393"/>
                <a:gd name="connsiteY13" fmla="*/ 1509040 h 1959848"/>
                <a:gd name="connsiteX14" fmla="*/ 89201 w 2103393"/>
                <a:gd name="connsiteY14" fmla="*/ 1952216 h 1959848"/>
                <a:gd name="connsiteX15" fmla="*/ 577255 w 2103393"/>
                <a:gd name="connsiteY15" fmla="*/ 375858 h 1959848"/>
                <a:gd name="connsiteX16" fmla="*/ 807257 w 2103393"/>
                <a:gd name="connsiteY16" fmla="*/ 611470 h 1959848"/>
                <a:gd name="connsiteX17" fmla="*/ 969942 w 2103393"/>
                <a:gd name="connsiteY17" fmla="*/ 499274 h 1959848"/>
                <a:gd name="connsiteX18" fmla="*/ 947503 w 2103393"/>
                <a:gd name="connsiteY18" fmla="*/ 0 h 1959848"/>
                <a:gd name="connsiteX0" fmla="*/ 947503 w 2103393"/>
                <a:gd name="connsiteY0" fmla="*/ 0 h 1961617"/>
                <a:gd name="connsiteX1" fmla="*/ 947503 w 2103393"/>
                <a:gd name="connsiteY1" fmla="*/ 0 h 1961617"/>
                <a:gd name="connsiteX2" fmla="*/ 1183115 w 2103393"/>
                <a:gd name="connsiteY2" fmla="*/ 5610 h 1961617"/>
                <a:gd name="connsiteX3" fmla="*/ 1177505 w 2103393"/>
                <a:gd name="connsiteY3" fmla="*/ 493664 h 1961617"/>
                <a:gd name="connsiteX4" fmla="*/ 1312141 w 2103393"/>
                <a:gd name="connsiteY4" fmla="*/ 572201 h 1961617"/>
                <a:gd name="connsiteX5" fmla="*/ 1508484 w 2103393"/>
                <a:gd name="connsiteY5" fmla="*/ 375858 h 1961617"/>
                <a:gd name="connsiteX6" fmla="*/ 2058246 w 2103393"/>
                <a:gd name="connsiteY6" fmla="*/ 1924167 h 1961617"/>
                <a:gd name="connsiteX7" fmla="*/ 1244822 w 2103393"/>
                <a:gd name="connsiteY7" fmla="*/ 1514649 h 1961617"/>
                <a:gd name="connsiteX8" fmla="*/ 1205554 w 2103393"/>
                <a:gd name="connsiteY8" fmla="*/ 1200502 h 1961617"/>
                <a:gd name="connsiteX9" fmla="*/ 1244823 w 2103393"/>
                <a:gd name="connsiteY9" fmla="*/ 757325 h 1961617"/>
                <a:gd name="connsiteX10" fmla="*/ 1076528 w 2103393"/>
                <a:gd name="connsiteY10" fmla="*/ 611470 h 1961617"/>
                <a:gd name="connsiteX11" fmla="*/ 885795 w 2103393"/>
                <a:gd name="connsiteY11" fmla="*/ 751715 h 1961617"/>
                <a:gd name="connsiteX12" fmla="*/ 919453 w 2103393"/>
                <a:gd name="connsiteY12" fmla="*/ 1189281 h 1961617"/>
                <a:gd name="connsiteX13" fmla="*/ 891405 w 2103393"/>
                <a:gd name="connsiteY13" fmla="*/ 1509040 h 1961617"/>
                <a:gd name="connsiteX14" fmla="*/ 89201 w 2103393"/>
                <a:gd name="connsiteY14" fmla="*/ 1952216 h 1961617"/>
                <a:gd name="connsiteX15" fmla="*/ 577255 w 2103393"/>
                <a:gd name="connsiteY15" fmla="*/ 375858 h 1961617"/>
                <a:gd name="connsiteX16" fmla="*/ 807257 w 2103393"/>
                <a:gd name="connsiteY16" fmla="*/ 611470 h 1961617"/>
                <a:gd name="connsiteX17" fmla="*/ 969942 w 2103393"/>
                <a:gd name="connsiteY17" fmla="*/ 499274 h 1961617"/>
                <a:gd name="connsiteX18" fmla="*/ 947503 w 2103393"/>
                <a:gd name="connsiteY18" fmla="*/ 0 h 1961617"/>
                <a:gd name="connsiteX0" fmla="*/ 947503 w 2103393"/>
                <a:gd name="connsiteY0" fmla="*/ 0 h 1961617"/>
                <a:gd name="connsiteX1" fmla="*/ 947503 w 2103393"/>
                <a:gd name="connsiteY1" fmla="*/ 0 h 1961617"/>
                <a:gd name="connsiteX2" fmla="*/ 1183115 w 2103393"/>
                <a:gd name="connsiteY2" fmla="*/ 5610 h 1961617"/>
                <a:gd name="connsiteX3" fmla="*/ 1177505 w 2103393"/>
                <a:gd name="connsiteY3" fmla="*/ 493664 h 1961617"/>
                <a:gd name="connsiteX4" fmla="*/ 1312141 w 2103393"/>
                <a:gd name="connsiteY4" fmla="*/ 572201 h 1961617"/>
                <a:gd name="connsiteX5" fmla="*/ 1508484 w 2103393"/>
                <a:gd name="connsiteY5" fmla="*/ 375858 h 1961617"/>
                <a:gd name="connsiteX6" fmla="*/ 2058246 w 2103393"/>
                <a:gd name="connsiteY6" fmla="*/ 1924167 h 1961617"/>
                <a:gd name="connsiteX7" fmla="*/ 1244822 w 2103393"/>
                <a:gd name="connsiteY7" fmla="*/ 1514649 h 1961617"/>
                <a:gd name="connsiteX8" fmla="*/ 1205554 w 2103393"/>
                <a:gd name="connsiteY8" fmla="*/ 1200502 h 1961617"/>
                <a:gd name="connsiteX9" fmla="*/ 1244823 w 2103393"/>
                <a:gd name="connsiteY9" fmla="*/ 757325 h 1961617"/>
                <a:gd name="connsiteX10" fmla="*/ 1076528 w 2103393"/>
                <a:gd name="connsiteY10" fmla="*/ 611470 h 1961617"/>
                <a:gd name="connsiteX11" fmla="*/ 885795 w 2103393"/>
                <a:gd name="connsiteY11" fmla="*/ 751715 h 1961617"/>
                <a:gd name="connsiteX12" fmla="*/ 919453 w 2103393"/>
                <a:gd name="connsiteY12" fmla="*/ 1189281 h 1961617"/>
                <a:gd name="connsiteX13" fmla="*/ 891405 w 2103393"/>
                <a:gd name="connsiteY13" fmla="*/ 1509040 h 1961617"/>
                <a:gd name="connsiteX14" fmla="*/ 89201 w 2103393"/>
                <a:gd name="connsiteY14" fmla="*/ 1952216 h 1961617"/>
                <a:gd name="connsiteX15" fmla="*/ 577255 w 2103393"/>
                <a:gd name="connsiteY15" fmla="*/ 375858 h 1961617"/>
                <a:gd name="connsiteX16" fmla="*/ 807257 w 2103393"/>
                <a:gd name="connsiteY16" fmla="*/ 611470 h 1961617"/>
                <a:gd name="connsiteX17" fmla="*/ 969942 w 2103393"/>
                <a:gd name="connsiteY17" fmla="*/ 499274 h 1961617"/>
                <a:gd name="connsiteX18" fmla="*/ 947503 w 2103393"/>
                <a:gd name="connsiteY18" fmla="*/ 0 h 1961617"/>
                <a:gd name="connsiteX0" fmla="*/ 947503 w 2103393"/>
                <a:gd name="connsiteY0" fmla="*/ 0 h 1963064"/>
                <a:gd name="connsiteX1" fmla="*/ 947503 w 2103393"/>
                <a:gd name="connsiteY1" fmla="*/ 0 h 1963064"/>
                <a:gd name="connsiteX2" fmla="*/ 1183115 w 2103393"/>
                <a:gd name="connsiteY2" fmla="*/ 5610 h 1963064"/>
                <a:gd name="connsiteX3" fmla="*/ 1177505 w 2103393"/>
                <a:gd name="connsiteY3" fmla="*/ 493664 h 1963064"/>
                <a:gd name="connsiteX4" fmla="*/ 1312141 w 2103393"/>
                <a:gd name="connsiteY4" fmla="*/ 572201 h 1963064"/>
                <a:gd name="connsiteX5" fmla="*/ 1508484 w 2103393"/>
                <a:gd name="connsiteY5" fmla="*/ 375858 h 1963064"/>
                <a:gd name="connsiteX6" fmla="*/ 2058246 w 2103393"/>
                <a:gd name="connsiteY6" fmla="*/ 1924167 h 1963064"/>
                <a:gd name="connsiteX7" fmla="*/ 1244822 w 2103393"/>
                <a:gd name="connsiteY7" fmla="*/ 1514649 h 1963064"/>
                <a:gd name="connsiteX8" fmla="*/ 1205554 w 2103393"/>
                <a:gd name="connsiteY8" fmla="*/ 1200502 h 1963064"/>
                <a:gd name="connsiteX9" fmla="*/ 1244823 w 2103393"/>
                <a:gd name="connsiteY9" fmla="*/ 757325 h 1963064"/>
                <a:gd name="connsiteX10" fmla="*/ 1076528 w 2103393"/>
                <a:gd name="connsiteY10" fmla="*/ 611470 h 1963064"/>
                <a:gd name="connsiteX11" fmla="*/ 885795 w 2103393"/>
                <a:gd name="connsiteY11" fmla="*/ 751715 h 1963064"/>
                <a:gd name="connsiteX12" fmla="*/ 919453 w 2103393"/>
                <a:gd name="connsiteY12" fmla="*/ 1189281 h 1963064"/>
                <a:gd name="connsiteX13" fmla="*/ 891405 w 2103393"/>
                <a:gd name="connsiteY13" fmla="*/ 1509040 h 1963064"/>
                <a:gd name="connsiteX14" fmla="*/ 89201 w 2103393"/>
                <a:gd name="connsiteY14" fmla="*/ 1952216 h 1963064"/>
                <a:gd name="connsiteX15" fmla="*/ 577255 w 2103393"/>
                <a:gd name="connsiteY15" fmla="*/ 375858 h 1963064"/>
                <a:gd name="connsiteX16" fmla="*/ 807257 w 2103393"/>
                <a:gd name="connsiteY16" fmla="*/ 611470 h 1963064"/>
                <a:gd name="connsiteX17" fmla="*/ 969942 w 2103393"/>
                <a:gd name="connsiteY17" fmla="*/ 499274 h 1963064"/>
                <a:gd name="connsiteX18" fmla="*/ 947503 w 2103393"/>
                <a:gd name="connsiteY18" fmla="*/ 0 h 1963064"/>
                <a:gd name="connsiteX0" fmla="*/ 947503 w 2103393"/>
                <a:gd name="connsiteY0" fmla="*/ 0 h 1964995"/>
                <a:gd name="connsiteX1" fmla="*/ 947503 w 2103393"/>
                <a:gd name="connsiteY1" fmla="*/ 0 h 1964995"/>
                <a:gd name="connsiteX2" fmla="*/ 1183115 w 2103393"/>
                <a:gd name="connsiteY2" fmla="*/ 5610 h 1964995"/>
                <a:gd name="connsiteX3" fmla="*/ 1177505 w 2103393"/>
                <a:gd name="connsiteY3" fmla="*/ 493664 h 1964995"/>
                <a:gd name="connsiteX4" fmla="*/ 1312141 w 2103393"/>
                <a:gd name="connsiteY4" fmla="*/ 572201 h 1964995"/>
                <a:gd name="connsiteX5" fmla="*/ 1508484 w 2103393"/>
                <a:gd name="connsiteY5" fmla="*/ 375858 h 1964995"/>
                <a:gd name="connsiteX6" fmla="*/ 2058246 w 2103393"/>
                <a:gd name="connsiteY6" fmla="*/ 1924167 h 1964995"/>
                <a:gd name="connsiteX7" fmla="*/ 1244822 w 2103393"/>
                <a:gd name="connsiteY7" fmla="*/ 1514649 h 1964995"/>
                <a:gd name="connsiteX8" fmla="*/ 1205554 w 2103393"/>
                <a:gd name="connsiteY8" fmla="*/ 1200502 h 1964995"/>
                <a:gd name="connsiteX9" fmla="*/ 1244823 w 2103393"/>
                <a:gd name="connsiteY9" fmla="*/ 757325 h 1964995"/>
                <a:gd name="connsiteX10" fmla="*/ 1076528 w 2103393"/>
                <a:gd name="connsiteY10" fmla="*/ 611470 h 1964995"/>
                <a:gd name="connsiteX11" fmla="*/ 885795 w 2103393"/>
                <a:gd name="connsiteY11" fmla="*/ 751715 h 1964995"/>
                <a:gd name="connsiteX12" fmla="*/ 919453 w 2103393"/>
                <a:gd name="connsiteY12" fmla="*/ 1189281 h 1964995"/>
                <a:gd name="connsiteX13" fmla="*/ 891405 w 2103393"/>
                <a:gd name="connsiteY13" fmla="*/ 1509040 h 1964995"/>
                <a:gd name="connsiteX14" fmla="*/ 89201 w 2103393"/>
                <a:gd name="connsiteY14" fmla="*/ 1952216 h 1964995"/>
                <a:gd name="connsiteX15" fmla="*/ 577255 w 2103393"/>
                <a:gd name="connsiteY15" fmla="*/ 375858 h 1964995"/>
                <a:gd name="connsiteX16" fmla="*/ 807257 w 2103393"/>
                <a:gd name="connsiteY16" fmla="*/ 611470 h 1964995"/>
                <a:gd name="connsiteX17" fmla="*/ 969942 w 2103393"/>
                <a:gd name="connsiteY17" fmla="*/ 499274 h 1964995"/>
                <a:gd name="connsiteX18" fmla="*/ 947503 w 2103393"/>
                <a:gd name="connsiteY18" fmla="*/ 0 h 1964995"/>
                <a:gd name="connsiteX0" fmla="*/ 947503 w 2103393"/>
                <a:gd name="connsiteY0" fmla="*/ 13781 h 1978776"/>
                <a:gd name="connsiteX1" fmla="*/ 947503 w 2103393"/>
                <a:gd name="connsiteY1" fmla="*/ 13781 h 1978776"/>
                <a:gd name="connsiteX2" fmla="*/ 1183115 w 2103393"/>
                <a:gd name="connsiteY2" fmla="*/ 19391 h 1978776"/>
                <a:gd name="connsiteX3" fmla="*/ 1177505 w 2103393"/>
                <a:gd name="connsiteY3" fmla="*/ 507445 h 1978776"/>
                <a:gd name="connsiteX4" fmla="*/ 1312141 w 2103393"/>
                <a:gd name="connsiteY4" fmla="*/ 585982 h 1978776"/>
                <a:gd name="connsiteX5" fmla="*/ 1508484 w 2103393"/>
                <a:gd name="connsiteY5" fmla="*/ 389639 h 1978776"/>
                <a:gd name="connsiteX6" fmla="*/ 2058246 w 2103393"/>
                <a:gd name="connsiteY6" fmla="*/ 1937948 h 1978776"/>
                <a:gd name="connsiteX7" fmla="*/ 1244822 w 2103393"/>
                <a:gd name="connsiteY7" fmla="*/ 1528430 h 1978776"/>
                <a:gd name="connsiteX8" fmla="*/ 1205554 w 2103393"/>
                <a:gd name="connsiteY8" fmla="*/ 1214283 h 1978776"/>
                <a:gd name="connsiteX9" fmla="*/ 1244823 w 2103393"/>
                <a:gd name="connsiteY9" fmla="*/ 771106 h 1978776"/>
                <a:gd name="connsiteX10" fmla="*/ 1076528 w 2103393"/>
                <a:gd name="connsiteY10" fmla="*/ 625251 h 1978776"/>
                <a:gd name="connsiteX11" fmla="*/ 885795 w 2103393"/>
                <a:gd name="connsiteY11" fmla="*/ 765496 h 1978776"/>
                <a:gd name="connsiteX12" fmla="*/ 919453 w 2103393"/>
                <a:gd name="connsiteY12" fmla="*/ 1203062 h 1978776"/>
                <a:gd name="connsiteX13" fmla="*/ 891405 w 2103393"/>
                <a:gd name="connsiteY13" fmla="*/ 1522821 h 1978776"/>
                <a:gd name="connsiteX14" fmla="*/ 89201 w 2103393"/>
                <a:gd name="connsiteY14" fmla="*/ 1965997 h 1978776"/>
                <a:gd name="connsiteX15" fmla="*/ 577255 w 2103393"/>
                <a:gd name="connsiteY15" fmla="*/ 389639 h 1978776"/>
                <a:gd name="connsiteX16" fmla="*/ 807257 w 2103393"/>
                <a:gd name="connsiteY16" fmla="*/ 625251 h 1978776"/>
                <a:gd name="connsiteX17" fmla="*/ 969942 w 2103393"/>
                <a:gd name="connsiteY17" fmla="*/ 513055 h 1978776"/>
                <a:gd name="connsiteX18" fmla="*/ 947503 w 2103393"/>
                <a:gd name="connsiteY18" fmla="*/ 13781 h 1978776"/>
                <a:gd name="connsiteX0" fmla="*/ 964333 w 2103393"/>
                <a:gd name="connsiteY0" fmla="*/ 55026 h 1980752"/>
                <a:gd name="connsiteX1" fmla="*/ 947503 w 2103393"/>
                <a:gd name="connsiteY1" fmla="*/ 15757 h 1980752"/>
                <a:gd name="connsiteX2" fmla="*/ 1183115 w 2103393"/>
                <a:gd name="connsiteY2" fmla="*/ 21367 h 1980752"/>
                <a:gd name="connsiteX3" fmla="*/ 1177505 w 2103393"/>
                <a:gd name="connsiteY3" fmla="*/ 509421 h 1980752"/>
                <a:gd name="connsiteX4" fmla="*/ 1312141 w 2103393"/>
                <a:gd name="connsiteY4" fmla="*/ 587958 h 1980752"/>
                <a:gd name="connsiteX5" fmla="*/ 1508484 w 2103393"/>
                <a:gd name="connsiteY5" fmla="*/ 391615 h 1980752"/>
                <a:gd name="connsiteX6" fmla="*/ 2058246 w 2103393"/>
                <a:gd name="connsiteY6" fmla="*/ 1939924 h 1980752"/>
                <a:gd name="connsiteX7" fmla="*/ 1244822 w 2103393"/>
                <a:gd name="connsiteY7" fmla="*/ 1530406 h 1980752"/>
                <a:gd name="connsiteX8" fmla="*/ 1205554 w 2103393"/>
                <a:gd name="connsiteY8" fmla="*/ 1216259 h 1980752"/>
                <a:gd name="connsiteX9" fmla="*/ 1244823 w 2103393"/>
                <a:gd name="connsiteY9" fmla="*/ 773082 h 1980752"/>
                <a:gd name="connsiteX10" fmla="*/ 1076528 w 2103393"/>
                <a:gd name="connsiteY10" fmla="*/ 627227 h 1980752"/>
                <a:gd name="connsiteX11" fmla="*/ 885795 w 2103393"/>
                <a:gd name="connsiteY11" fmla="*/ 767472 h 1980752"/>
                <a:gd name="connsiteX12" fmla="*/ 919453 w 2103393"/>
                <a:gd name="connsiteY12" fmla="*/ 1205038 h 1980752"/>
                <a:gd name="connsiteX13" fmla="*/ 891405 w 2103393"/>
                <a:gd name="connsiteY13" fmla="*/ 1524797 h 1980752"/>
                <a:gd name="connsiteX14" fmla="*/ 89201 w 2103393"/>
                <a:gd name="connsiteY14" fmla="*/ 1967973 h 1980752"/>
                <a:gd name="connsiteX15" fmla="*/ 577255 w 2103393"/>
                <a:gd name="connsiteY15" fmla="*/ 391615 h 1980752"/>
                <a:gd name="connsiteX16" fmla="*/ 807257 w 2103393"/>
                <a:gd name="connsiteY16" fmla="*/ 627227 h 1980752"/>
                <a:gd name="connsiteX17" fmla="*/ 969942 w 2103393"/>
                <a:gd name="connsiteY17" fmla="*/ 515031 h 1980752"/>
                <a:gd name="connsiteX18" fmla="*/ 964333 w 2103393"/>
                <a:gd name="connsiteY18" fmla="*/ 55026 h 1980752"/>
                <a:gd name="connsiteX0" fmla="*/ 913845 w 2103393"/>
                <a:gd name="connsiteY0" fmla="*/ 72662 h 1981559"/>
                <a:gd name="connsiteX1" fmla="*/ 947503 w 2103393"/>
                <a:gd name="connsiteY1" fmla="*/ 16564 h 1981559"/>
                <a:gd name="connsiteX2" fmla="*/ 1183115 w 2103393"/>
                <a:gd name="connsiteY2" fmla="*/ 22174 h 1981559"/>
                <a:gd name="connsiteX3" fmla="*/ 1177505 w 2103393"/>
                <a:gd name="connsiteY3" fmla="*/ 510228 h 1981559"/>
                <a:gd name="connsiteX4" fmla="*/ 1312141 w 2103393"/>
                <a:gd name="connsiteY4" fmla="*/ 588765 h 1981559"/>
                <a:gd name="connsiteX5" fmla="*/ 1508484 w 2103393"/>
                <a:gd name="connsiteY5" fmla="*/ 392422 h 1981559"/>
                <a:gd name="connsiteX6" fmla="*/ 2058246 w 2103393"/>
                <a:gd name="connsiteY6" fmla="*/ 1940731 h 1981559"/>
                <a:gd name="connsiteX7" fmla="*/ 1244822 w 2103393"/>
                <a:gd name="connsiteY7" fmla="*/ 1531213 h 1981559"/>
                <a:gd name="connsiteX8" fmla="*/ 1205554 w 2103393"/>
                <a:gd name="connsiteY8" fmla="*/ 1217066 h 1981559"/>
                <a:gd name="connsiteX9" fmla="*/ 1244823 w 2103393"/>
                <a:gd name="connsiteY9" fmla="*/ 773889 h 1981559"/>
                <a:gd name="connsiteX10" fmla="*/ 1076528 w 2103393"/>
                <a:gd name="connsiteY10" fmla="*/ 628034 h 1981559"/>
                <a:gd name="connsiteX11" fmla="*/ 885795 w 2103393"/>
                <a:gd name="connsiteY11" fmla="*/ 768279 h 1981559"/>
                <a:gd name="connsiteX12" fmla="*/ 919453 w 2103393"/>
                <a:gd name="connsiteY12" fmla="*/ 1205845 h 1981559"/>
                <a:gd name="connsiteX13" fmla="*/ 891405 w 2103393"/>
                <a:gd name="connsiteY13" fmla="*/ 1525604 h 1981559"/>
                <a:gd name="connsiteX14" fmla="*/ 89201 w 2103393"/>
                <a:gd name="connsiteY14" fmla="*/ 1968780 h 1981559"/>
                <a:gd name="connsiteX15" fmla="*/ 577255 w 2103393"/>
                <a:gd name="connsiteY15" fmla="*/ 392422 h 1981559"/>
                <a:gd name="connsiteX16" fmla="*/ 807257 w 2103393"/>
                <a:gd name="connsiteY16" fmla="*/ 628034 h 1981559"/>
                <a:gd name="connsiteX17" fmla="*/ 969942 w 2103393"/>
                <a:gd name="connsiteY17" fmla="*/ 515838 h 1981559"/>
                <a:gd name="connsiteX18" fmla="*/ 913845 w 2103393"/>
                <a:gd name="connsiteY18" fmla="*/ 72662 h 1981559"/>
                <a:gd name="connsiteX0" fmla="*/ 913845 w 2103393"/>
                <a:gd name="connsiteY0" fmla="*/ 103017 h 2011914"/>
                <a:gd name="connsiteX1" fmla="*/ 1003601 w 2103393"/>
                <a:gd name="connsiteY1" fmla="*/ 2040 h 2011914"/>
                <a:gd name="connsiteX2" fmla="*/ 1183115 w 2103393"/>
                <a:gd name="connsiteY2" fmla="*/ 52529 h 2011914"/>
                <a:gd name="connsiteX3" fmla="*/ 1177505 w 2103393"/>
                <a:gd name="connsiteY3" fmla="*/ 540583 h 2011914"/>
                <a:gd name="connsiteX4" fmla="*/ 1312141 w 2103393"/>
                <a:gd name="connsiteY4" fmla="*/ 619120 h 2011914"/>
                <a:gd name="connsiteX5" fmla="*/ 1508484 w 2103393"/>
                <a:gd name="connsiteY5" fmla="*/ 422777 h 2011914"/>
                <a:gd name="connsiteX6" fmla="*/ 2058246 w 2103393"/>
                <a:gd name="connsiteY6" fmla="*/ 1971086 h 2011914"/>
                <a:gd name="connsiteX7" fmla="*/ 1244822 w 2103393"/>
                <a:gd name="connsiteY7" fmla="*/ 1561568 h 2011914"/>
                <a:gd name="connsiteX8" fmla="*/ 1205554 w 2103393"/>
                <a:gd name="connsiteY8" fmla="*/ 1247421 h 2011914"/>
                <a:gd name="connsiteX9" fmla="*/ 1244823 w 2103393"/>
                <a:gd name="connsiteY9" fmla="*/ 804244 h 2011914"/>
                <a:gd name="connsiteX10" fmla="*/ 1076528 w 2103393"/>
                <a:gd name="connsiteY10" fmla="*/ 658389 h 2011914"/>
                <a:gd name="connsiteX11" fmla="*/ 885795 w 2103393"/>
                <a:gd name="connsiteY11" fmla="*/ 798634 h 2011914"/>
                <a:gd name="connsiteX12" fmla="*/ 919453 w 2103393"/>
                <a:gd name="connsiteY12" fmla="*/ 1236200 h 2011914"/>
                <a:gd name="connsiteX13" fmla="*/ 891405 w 2103393"/>
                <a:gd name="connsiteY13" fmla="*/ 1555959 h 2011914"/>
                <a:gd name="connsiteX14" fmla="*/ 89201 w 2103393"/>
                <a:gd name="connsiteY14" fmla="*/ 1999135 h 2011914"/>
                <a:gd name="connsiteX15" fmla="*/ 577255 w 2103393"/>
                <a:gd name="connsiteY15" fmla="*/ 422777 h 2011914"/>
                <a:gd name="connsiteX16" fmla="*/ 807257 w 2103393"/>
                <a:gd name="connsiteY16" fmla="*/ 658389 h 2011914"/>
                <a:gd name="connsiteX17" fmla="*/ 969942 w 2103393"/>
                <a:gd name="connsiteY17" fmla="*/ 546193 h 2011914"/>
                <a:gd name="connsiteX18" fmla="*/ 913845 w 2103393"/>
                <a:gd name="connsiteY18" fmla="*/ 103017 h 2011914"/>
                <a:gd name="connsiteX0" fmla="*/ 930675 w 2103393"/>
                <a:gd name="connsiteY0" fmla="*/ 67702 h 2010258"/>
                <a:gd name="connsiteX1" fmla="*/ 1003601 w 2103393"/>
                <a:gd name="connsiteY1" fmla="*/ 384 h 2010258"/>
                <a:gd name="connsiteX2" fmla="*/ 1183115 w 2103393"/>
                <a:gd name="connsiteY2" fmla="*/ 50873 h 2010258"/>
                <a:gd name="connsiteX3" fmla="*/ 1177505 w 2103393"/>
                <a:gd name="connsiteY3" fmla="*/ 538927 h 2010258"/>
                <a:gd name="connsiteX4" fmla="*/ 1312141 w 2103393"/>
                <a:gd name="connsiteY4" fmla="*/ 617464 h 2010258"/>
                <a:gd name="connsiteX5" fmla="*/ 1508484 w 2103393"/>
                <a:gd name="connsiteY5" fmla="*/ 421121 h 2010258"/>
                <a:gd name="connsiteX6" fmla="*/ 2058246 w 2103393"/>
                <a:gd name="connsiteY6" fmla="*/ 1969430 h 2010258"/>
                <a:gd name="connsiteX7" fmla="*/ 1244822 w 2103393"/>
                <a:gd name="connsiteY7" fmla="*/ 1559912 h 2010258"/>
                <a:gd name="connsiteX8" fmla="*/ 1205554 w 2103393"/>
                <a:gd name="connsiteY8" fmla="*/ 1245765 h 2010258"/>
                <a:gd name="connsiteX9" fmla="*/ 1244823 w 2103393"/>
                <a:gd name="connsiteY9" fmla="*/ 802588 h 2010258"/>
                <a:gd name="connsiteX10" fmla="*/ 1076528 w 2103393"/>
                <a:gd name="connsiteY10" fmla="*/ 656733 h 2010258"/>
                <a:gd name="connsiteX11" fmla="*/ 885795 w 2103393"/>
                <a:gd name="connsiteY11" fmla="*/ 796978 h 2010258"/>
                <a:gd name="connsiteX12" fmla="*/ 919453 w 2103393"/>
                <a:gd name="connsiteY12" fmla="*/ 1234544 h 2010258"/>
                <a:gd name="connsiteX13" fmla="*/ 891405 w 2103393"/>
                <a:gd name="connsiteY13" fmla="*/ 1554303 h 2010258"/>
                <a:gd name="connsiteX14" fmla="*/ 89201 w 2103393"/>
                <a:gd name="connsiteY14" fmla="*/ 1997479 h 2010258"/>
                <a:gd name="connsiteX15" fmla="*/ 577255 w 2103393"/>
                <a:gd name="connsiteY15" fmla="*/ 421121 h 2010258"/>
                <a:gd name="connsiteX16" fmla="*/ 807257 w 2103393"/>
                <a:gd name="connsiteY16" fmla="*/ 656733 h 2010258"/>
                <a:gd name="connsiteX17" fmla="*/ 969942 w 2103393"/>
                <a:gd name="connsiteY17" fmla="*/ 544537 h 2010258"/>
                <a:gd name="connsiteX18" fmla="*/ 930675 w 2103393"/>
                <a:gd name="connsiteY18" fmla="*/ 67702 h 2010258"/>
                <a:gd name="connsiteX0" fmla="*/ 930675 w 2103393"/>
                <a:gd name="connsiteY0" fmla="*/ 69239 h 2011795"/>
                <a:gd name="connsiteX1" fmla="*/ 1183115 w 2103393"/>
                <a:gd name="connsiteY1" fmla="*/ 52410 h 2011795"/>
                <a:gd name="connsiteX2" fmla="*/ 1177505 w 2103393"/>
                <a:gd name="connsiteY2" fmla="*/ 540464 h 2011795"/>
                <a:gd name="connsiteX3" fmla="*/ 1312141 w 2103393"/>
                <a:gd name="connsiteY3" fmla="*/ 619001 h 2011795"/>
                <a:gd name="connsiteX4" fmla="*/ 1508484 w 2103393"/>
                <a:gd name="connsiteY4" fmla="*/ 422658 h 2011795"/>
                <a:gd name="connsiteX5" fmla="*/ 2058246 w 2103393"/>
                <a:gd name="connsiteY5" fmla="*/ 1970967 h 2011795"/>
                <a:gd name="connsiteX6" fmla="*/ 1244822 w 2103393"/>
                <a:gd name="connsiteY6" fmla="*/ 1561449 h 2011795"/>
                <a:gd name="connsiteX7" fmla="*/ 1205554 w 2103393"/>
                <a:gd name="connsiteY7" fmla="*/ 1247302 h 2011795"/>
                <a:gd name="connsiteX8" fmla="*/ 1244823 w 2103393"/>
                <a:gd name="connsiteY8" fmla="*/ 804125 h 2011795"/>
                <a:gd name="connsiteX9" fmla="*/ 1076528 w 2103393"/>
                <a:gd name="connsiteY9" fmla="*/ 658270 h 2011795"/>
                <a:gd name="connsiteX10" fmla="*/ 885795 w 2103393"/>
                <a:gd name="connsiteY10" fmla="*/ 798515 h 2011795"/>
                <a:gd name="connsiteX11" fmla="*/ 919453 w 2103393"/>
                <a:gd name="connsiteY11" fmla="*/ 1236081 h 2011795"/>
                <a:gd name="connsiteX12" fmla="*/ 891405 w 2103393"/>
                <a:gd name="connsiteY12" fmla="*/ 1555840 h 2011795"/>
                <a:gd name="connsiteX13" fmla="*/ 89201 w 2103393"/>
                <a:gd name="connsiteY13" fmla="*/ 1999016 h 2011795"/>
                <a:gd name="connsiteX14" fmla="*/ 577255 w 2103393"/>
                <a:gd name="connsiteY14" fmla="*/ 422658 h 2011795"/>
                <a:gd name="connsiteX15" fmla="*/ 807257 w 2103393"/>
                <a:gd name="connsiteY15" fmla="*/ 658270 h 2011795"/>
                <a:gd name="connsiteX16" fmla="*/ 969942 w 2103393"/>
                <a:gd name="connsiteY16" fmla="*/ 546074 h 2011795"/>
                <a:gd name="connsiteX17" fmla="*/ 930675 w 2103393"/>
                <a:gd name="connsiteY17" fmla="*/ 69239 h 2011795"/>
                <a:gd name="connsiteX0" fmla="*/ 930675 w 2103393"/>
                <a:gd name="connsiteY0" fmla="*/ 63795 h 2006351"/>
                <a:gd name="connsiteX1" fmla="*/ 1183115 w 2103393"/>
                <a:gd name="connsiteY1" fmla="*/ 46966 h 2006351"/>
                <a:gd name="connsiteX2" fmla="*/ 1177505 w 2103393"/>
                <a:gd name="connsiteY2" fmla="*/ 535020 h 2006351"/>
                <a:gd name="connsiteX3" fmla="*/ 1312141 w 2103393"/>
                <a:gd name="connsiteY3" fmla="*/ 613557 h 2006351"/>
                <a:gd name="connsiteX4" fmla="*/ 1508484 w 2103393"/>
                <a:gd name="connsiteY4" fmla="*/ 417214 h 2006351"/>
                <a:gd name="connsiteX5" fmla="*/ 2058246 w 2103393"/>
                <a:gd name="connsiteY5" fmla="*/ 1965523 h 2006351"/>
                <a:gd name="connsiteX6" fmla="*/ 1244822 w 2103393"/>
                <a:gd name="connsiteY6" fmla="*/ 1556005 h 2006351"/>
                <a:gd name="connsiteX7" fmla="*/ 1205554 w 2103393"/>
                <a:gd name="connsiteY7" fmla="*/ 1241858 h 2006351"/>
                <a:gd name="connsiteX8" fmla="*/ 1244823 w 2103393"/>
                <a:gd name="connsiteY8" fmla="*/ 798681 h 2006351"/>
                <a:gd name="connsiteX9" fmla="*/ 1076528 w 2103393"/>
                <a:gd name="connsiteY9" fmla="*/ 652826 h 2006351"/>
                <a:gd name="connsiteX10" fmla="*/ 885795 w 2103393"/>
                <a:gd name="connsiteY10" fmla="*/ 793071 h 2006351"/>
                <a:gd name="connsiteX11" fmla="*/ 919453 w 2103393"/>
                <a:gd name="connsiteY11" fmla="*/ 1230637 h 2006351"/>
                <a:gd name="connsiteX12" fmla="*/ 891405 w 2103393"/>
                <a:gd name="connsiteY12" fmla="*/ 1550396 h 2006351"/>
                <a:gd name="connsiteX13" fmla="*/ 89201 w 2103393"/>
                <a:gd name="connsiteY13" fmla="*/ 1993572 h 2006351"/>
                <a:gd name="connsiteX14" fmla="*/ 577255 w 2103393"/>
                <a:gd name="connsiteY14" fmla="*/ 417214 h 2006351"/>
                <a:gd name="connsiteX15" fmla="*/ 807257 w 2103393"/>
                <a:gd name="connsiteY15" fmla="*/ 652826 h 2006351"/>
                <a:gd name="connsiteX16" fmla="*/ 969942 w 2103393"/>
                <a:gd name="connsiteY16" fmla="*/ 540630 h 2006351"/>
                <a:gd name="connsiteX17" fmla="*/ 930675 w 2103393"/>
                <a:gd name="connsiteY17" fmla="*/ 63795 h 2006351"/>
                <a:gd name="connsiteX0" fmla="*/ 930675 w 2103393"/>
                <a:gd name="connsiteY0" fmla="*/ 51191 h 2016186"/>
                <a:gd name="connsiteX1" fmla="*/ 1183115 w 2103393"/>
                <a:gd name="connsiteY1" fmla="*/ 56801 h 2016186"/>
                <a:gd name="connsiteX2" fmla="*/ 1177505 w 2103393"/>
                <a:gd name="connsiteY2" fmla="*/ 544855 h 2016186"/>
                <a:gd name="connsiteX3" fmla="*/ 1312141 w 2103393"/>
                <a:gd name="connsiteY3" fmla="*/ 623392 h 2016186"/>
                <a:gd name="connsiteX4" fmla="*/ 1508484 w 2103393"/>
                <a:gd name="connsiteY4" fmla="*/ 427049 h 2016186"/>
                <a:gd name="connsiteX5" fmla="*/ 2058246 w 2103393"/>
                <a:gd name="connsiteY5" fmla="*/ 1975358 h 2016186"/>
                <a:gd name="connsiteX6" fmla="*/ 1244822 w 2103393"/>
                <a:gd name="connsiteY6" fmla="*/ 1565840 h 2016186"/>
                <a:gd name="connsiteX7" fmla="*/ 1205554 w 2103393"/>
                <a:gd name="connsiteY7" fmla="*/ 1251693 h 2016186"/>
                <a:gd name="connsiteX8" fmla="*/ 1244823 w 2103393"/>
                <a:gd name="connsiteY8" fmla="*/ 808516 h 2016186"/>
                <a:gd name="connsiteX9" fmla="*/ 1076528 w 2103393"/>
                <a:gd name="connsiteY9" fmla="*/ 662661 h 2016186"/>
                <a:gd name="connsiteX10" fmla="*/ 885795 w 2103393"/>
                <a:gd name="connsiteY10" fmla="*/ 802906 h 2016186"/>
                <a:gd name="connsiteX11" fmla="*/ 919453 w 2103393"/>
                <a:gd name="connsiteY11" fmla="*/ 1240472 h 2016186"/>
                <a:gd name="connsiteX12" fmla="*/ 891405 w 2103393"/>
                <a:gd name="connsiteY12" fmla="*/ 1560231 h 2016186"/>
                <a:gd name="connsiteX13" fmla="*/ 89201 w 2103393"/>
                <a:gd name="connsiteY13" fmla="*/ 2003407 h 2016186"/>
                <a:gd name="connsiteX14" fmla="*/ 577255 w 2103393"/>
                <a:gd name="connsiteY14" fmla="*/ 427049 h 2016186"/>
                <a:gd name="connsiteX15" fmla="*/ 807257 w 2103393"/>
                <a:gd name="connsiteY15" fmla="*/ 662661 h 2016186"/>
                <a:gd name="connsiteX16" fmla="*/ 969942 w 2103393"/>
                <a:gd name="connsiteY16" fmla="*/ 550465 h 2016186"/>
                <a:gd name="connsiteX17" fmla="*/ 930675 w 2103393"/>
                <a:gd name="connsiteY17" fmla="*/ 51191 h 2016186"/>
                <a:gd name="connsiteX0" fmla="*/ 930675 w 2103393"/>
                <a:gd name="connsiteY0" fmla="*/ 47103 h 2012098"/>
                <a:gd name="connsiteX1" fmla="*/ 1183115 w 2103393"/>
                <a:gd name="connsiteY1" fmla="*/ 52713 h 2012098"/>
                <a:gd name="connsiteX2" fmla="*/ 1177505 w 2103393"/>
                <a:gd name="connsiteY2" fmla="*/ 540767 h 2012098"/>
                <a:gd name="connsiteX3" fmla="*/ 1312141 w 2103393"/>
                <a:gd name="connsiteY3" fmla="*/ 619304 h 2012098"/>
                <a:gd name="connsiteX4" fmla="*/ 1508484 w 2103393"/>
                <a:gd name="connsiteY4" fmla="*/ 422961 h 2012098"/>
                <a:gd name="connsiteX5" fmla="*/ 2058246 w 2103393"/>
                <a:gd name="connsiteY5" fmla="*/ 1971270 h 2012098"/>
                <a:gd name="connsiteX6" fmla="*/ 1244822 w 2103393"/>
                <a:gd name="connsiteY6" fmla="*/ 1561752 h 2012098"/>
                <a:gd name="connsiteX7" fmla="*/ 1205554 w 2103393"/>
                <a:gd name="connsiteY7" fmla="*/ 1247605 h 2012098"/>
                <a:gd name="connsiteX8" fmla="*/ 1244823 w 2103393"/>
                <a:gd name="connsiteY8" fmla="*/ 804428 h 2012098"/>
                <a:gd name="connsiteX9" fmla="*/ 1076528 w 2103393"/>
                <a:gd name="connsiteY9" fmla="*/ 658573 h 2012098"/>
                <a:gd name="connsiteX10" fmla="*/ 885795 w 2103393"/>
                <a:gd name="connsiteY10" fmla="*/ 798818 h 2012098"/>
                <a:gd name="connsiteX11" fmla="*/ 919453 w 2103393"/>
                <a:gd name="connsiteY11" fmla="*/ 1236384 h 2012098"/>
                <a:gd name="connsiteX12" fmla="*/ 891405 w 2103393"/>
                <a:gd name="connsiteY12" fmla="*/ 1556143 h 2012098"/>
                <a:gd name="connsiteX13" fmla="*/ 89201 w 2103393"/>
                <a:gd name="connsiteY13" fmla="*/ 1999319 h 2012098"/>
                <a:gd name="connsiteX14" fmla="*/ 577255 w 2103393"/>
                <a:gd name="connsiteY14" fmla="*/ 422961 h 2012098"/>
                <a:gd name="connsiteX15" fmla="*/ 807257 w 2103393"/>
                <a:gd name="connsiteY15" fmla="*/ 658573 h 2012098"/>
                <a:gd name="connsiteX16" fmla="*/ 969942 w 2103393"/>
                <a:gd name="connsiteY16" fmla="*/ 546377 h 2012098"/>
                <a:gd name="connsiteX17" fmla="*/ 930675 w 2103393"/>
                <a:gd name="connsiteY17" fmla="*/ 47103 h 2012098"/>
                <a:gd name="connsiteX0" fmla="*/ 930675 w 2103393"/>
                <a:gd name="connsiteY0" fmla="*/ 47103 h 2012098"/>
                <a:gd name="connsiteX1" fmla="*/ 1183115 w 2103393"/>
                <a:gd name="connsiteY1" fmla="*/ 52713 h 2012098"/>
                <a:gd name="connsiteX2" fmla="*/ 1177505 w 2103393"/>
                <a:gd name="connsiteY2" fmla="*/ 540767 h 2012098"/>
                <a:gd name="connsiteX3" fmla="*/ 1312141 w 2103393"/>
                <a:gd name="connsiteY3" fmla="*/ 619304 h 2012098"/>
                <a:gd name="connsiteX4" fmla="*/ 1508484 w 2103393"/>
                <a:gd name="connsiteY4" fmla="*/ 422961 h 2012098"/>
                <a:gd name="connsiteX5" fmla="*/ 2058246 w 2103393"/>
                <a:gd name="connsiteY5" fmla="*/ 1971270 h 2012098"/>
                <a:gd name="connsiteX6" fmla="*/ 1244822 w 2103393"/>
                <a:gd name="connsiteY6" fmla="*/ 1561752 h 2012098"/>
                <a:gd name="connsiteX7" fmla="*/ 1205554 w 2103393"/>
                <a:gd name="connsiteY7" fmla="*/ 1247605 h 2012098"/>
                <a:gd name="connsiteX8" fmla="*/ 1244823 w 2103393"/>
                <a:gd name="connsiteY8" fmla="*/ 804428 h 2012098"/>
                <a:gd name="connsiteX9" fmla="*/ 1076528 w 2103393"/>
                <a:gd name="connsiteY9" fmla="*/ 658573 h 2012098"/>
                <a:gd name="connsiteX10" fmla="*/ 885795 w 2103393"/>
                <a:gd name="connsiteY10" fmla="*/ 798818 h 2012098"/>
                <a:gd name="connsiteX11" fmla="*/ 919453 w 2103393"/>
                <a:gd name="connsiteY11" fmla="*/ 1236384 h 2012098"/>
                <a:gd name="connsiteX12" fmla="*/ 891405 w 2103393"/>
                <a:gd name="connsiteY12" fmla="*/ 1556143 h 2012098"/>
                <a:gd name="connsiteX13" fmla="*/ 89201 w 2103393"/>
                <a:gd name="connsiteY13" fmla="*/ 1999319 h 2012098"/>
                <a:gd name="connsiteX14" fmla="*/ 577255 w 2103393"/>
                <a:gd name="connsiteY14" fmla="*/ 422961 h 2012098"/>
                <a:gd name="connsiteX15" fmla="*/ 807257 w 2103393"/>
                <a:gd name="connsiteY15" fmla="*/ 658573 h 2012098"/>
                <a:gd name="connsiteX16" fmla="*/ 969942 w 2103393"/>
                <a:gd name="connsiteY16" fmla="*/ 546377 h 2012098"/>
                <a:gd name="connsiteX17" fmla="*/ 930675 w 2103393"/>
                <a:gd name="connsiteY17" fmla="*/ 47103 h 2012098"/>
                <a:gd name="connsiteX0" fmla="*/ 930675 w 2103393"/>
                <a:gd name="connsiteY0" fmla="*/ 24191 h 2051098"/>
                <a:gd name="connsiteX1" fmla="*/ 1183115 w 2103393"/>
                <a:gd name="connsiteY1" fmla="*/ 91713 h 2051098"/>
                <a:gd name="connsiteX2" fmla="*/ 1177505 w 2103393"/>
                <a:gd name="connsiteY2" fmla="*/ 579767 h 2051098"/>
                <a:gd name="connsiteX3" fmla="*/ 1312141 w 2103393"/>
                <a:gd name="connsiteY3" fmla="*/ 658304 h 2051098"/>
                <a:gd name="connsiteX4" fmla="*/ 1508484 w 2103393"/>
                <a:gd name="connsiteY4" fmla="*/ 461961 h 2051098"/>
                <a:gd name="connsiteX5" fmla="*/ 2058246 w 2103393"/>
                <a:gd name="connsiteY5" fmla="*/ 2010270 h 2051098"/>
                <a:gd name="connsiteX6" fmla="*/ 1244822 w 2103393"/>
                <a:gd name="connsiteY6" fmla="*/ 1600752 h 2051098"/>
                <a:gd name="connsiteX7" fmla="*/ 1205554 w 2103393"/>
                <a:gd name="connsiteY7" fmla="*/ 1286605 h 2051098"/>
                <a:gd name="connsiteX8" fmla="*/ 1244823 w 2103393"/>
                <a:gd name="connsiteY8" fmla="*/ 843428 h 2051098"/>
                <a:gd name="connsiteX9" fmla="*/ 1076528 w 2103393"/>
                <a:gd name="connsiteY9" fmla="*/ 697573 h 2051098"/>
                <a:gd name="connsiteX10" fmla="*/ 885795 w 2103393"/>
                <a:gd name="connsiteY10" fmla="*/ 837818 h 2051098"/>
                <a:gd name="connsiteX11" fmla="*/ 919453 w 2103393"/>
                <a:gd name="connsiteY11" fmla="*/ 1275384 h 2051098"/>
                <a:gd name="connsiteX12" fmla="*/ 891405 w 2103393"/>
                <a:gd name="connsiteY12" fmla="*/ 1595143 h 2051098"/>
                <a:gd name="connsiteX13" fmla="*/ 89201 w 2103393"/>
                <a:gd name="connsiteY13" fmla="*/ 2038319 h 2051098"/>
                <a:gd name="connsiteX14" fmla="*/ 577255 w 2103393"/>
                <a:gd name="connsiteY14" fmla="*/ 461961 h 2051098"/>
                <a:gd name="connsiteX15" fmla="*/ 807257 w 2103393"/>
                <a:gd name="connsiteY15" fmla="*/ 697573 h 2051098"/>
                <a:gd name="connsiteX16" fmla="*/ 969942 w 2103393"/>
                <a:gd name="connsiteY16" fmla="*/ 585377 h 2051098"/>
                <a:gd name="connsiteX17" fmla="*/ 930675 w 2103393"/>
                <a:gd name="connsiteY17" fmla="*/ 24191 h 2051098"/>
                <a:gd name="connsiteX0" fmla="*/ 930675 w 2103393"/>
                <a:gd name="connsiteY0" fmla="*/ 51153 h 2078060"/>
                <a:gd name="connsiteX1" fmla="*/ 1190398 w 2103393"/>
                <a:gd name="connsiteY1" fmla="*/ 49480 h 2078060"/>
                <a:gd name="connsiteX2" fmla="*/ 1177505 w 2103393"/>
                <a:gd name="connsiteY2" fmla="*/ 606729 h 2078060"/>
                <a:gd name="connsiteX3" fmla="*/ 1312141 w 2103393"/>
                <a:gd name="connsiteY3" fmla="*/ 685266 h 2078060"/>
                <a:gd name="connsiteX4" fmla="*/ 1508484 w 2103393"/>
                <a:gd name="connsiteY4" fmla="*/ 488923 h 2078060"/>
                <a:gd name="connsiteX5" fmla="*/ 2058246 w 2103393"/>
                <a:gd name="connsiteY5" fmla="*/ 2037232 h 2078060"/>
                <a:gd name="connsiteX6" fmla="*/ 1244822 w 2103393"/>
                <a:gd name="connsiteY6" fmla="*/ 1627714 h 2078060"/>
                <a:gd name="connsiteX7" fmla="*/ 1205554 w 2103393"/>
                <a:gd name="connsiteY7" fmla="*/ 1313567 h 2078060"/>
                <a:gd name="connsiteX8" fmla="*/ 1244823 w 2103393"/>
                <a:gd name="connsiteY8" fmla="*/ 870390 h 2078060"/>
                <a:gd name="connsiteX9" fmla="*/ 1076528 w 2103393"/>
                <a:gd name="connsiteY9" fmla="*/ 724535 h 2078060"/>
                <a:gd name="connsiteX10" fmla="*/ 885795 w 2103393"/>
                <a:gd name="connsiteY10" fmla="*/ 864780 h 2078060"/>
                <a:gd name="connsiteX11" fmla="*/ 919453 w 2103393"/>
                <a:gd name="connsiteY11" fmla="*/ 1302346 h 2078060"/>
                <a:gd name="connsiteX12" fmla="*/ 891405 w 2103393"/>
                <a:gd name="connsiteY12" fmla="*/ 1622105 h 2078060"/>
                <a:gd name="connsiteX13" fmla="*/ 89201 w 2103393"/>
                <a:gd name="connsiteY13" fmla="*/ 2065281 h 2078060"/>
                <a:gd name="connsiteX14" fmla="*/ 577255 w 2103393"/>
                <a:gd name="connsiteY14" fmla="*/ 488923 h 2078060"/>
                <a:gd name="connsiteX15" fmla="*/ 807257 w 2103393"/>
                <a:gd name="connsiteY15" fmla="*/ 724535 h 2078060"/>
                <a:gd name="connsiteX16" fmla="*/ 969942 w 2103393"/>
                <a:gd name="connsiteY16" fmla="*/ 612339 h 2078060"/>
                <a:gd name="connsiteX17" fmla="*/ 930675 w 2103393"/>
                <a:gd name="connsiteY17" fmla="*/ 51153 h 2078060"/>
                <a:gd name="connsiteX0" fmla="*/ 930675 w 2103393"/>
                <a:gd name="connsiteY0" fmla="*/ 57180 h 2084087"/>
                <a:gd name="connsiteX1" fmla="*/ 1190398 w 2103393"/>
                <a:gd name="connsiteY1" fmla="*/ 55507 h 2084087"/>
                <a:gd name="connsiteX2" fmla="*/ 1177505 w 2103393"/>
                <a:gd name="connsiteY2" fmla="*/ 612756 h 2084087"/>
                <a:gd name="connsiteX3" fmla="*/ 1312141 w 2103393"/>
                <a:gd name="connsiteY3" fmla="*/ 691293 h 2084087"/>
                <a:gd name="connsiteX4" fmla="*/ 1508484 w 2103393"/>
                <a:gd name="connsiteY4" fmla="*/ 494950 h 2084087"/>
                <a:gd name="connsiteX5" fmla="*/ 2058246 w 2103393"/>
                <a:gd name="connsiteY5" fmla="*/ 2043259 h 2084087"/>
                <a:gd name="connsiteX6" fmla="*/ 1244822 w 2103393"/>
                <a:gd name="connsiteY6" fmla="*/ 1633741 h 2084087"/>
                <a:gd name="connsiteX7" fmla="*/ 1205554 w 2103393"/>
                <a:gd name="connsiteY7" fmla="*/ 1319594 h 2084087"/>
                <a:gd name="connsiteX8" fmla="*/ 1244823 w 2103393"/>
                <a:gd name="connsiteY8" fmla="*/ 876417 h 2084087"/>
                <a:gd name="connsiteX9" fmla="*/ 1076528 w 2103393"/>
                <a:gd name="connsiteY9" fmla="*/ 730562 h 2084087"/>
                <a:gd name="connsiteX10" fmla="*/ 885795 w 2103393"/>
                <a:gd name="connsiteY10" fmla="*/ 870807 h 2084087"/>
                <a:gd name="connsiteX11" fmla="*/ 919453 w 2103393"/>
                <a:gd name="connsiteY11" fmla="*/ 1308373 h 2084087"/>
                <a:gd name="connsiteX12" fmla="*/ 891405 w 2103393"/>
                <a:gd name="connsiteY12" fmla="*/ 1628132 h 2084087"/>
                <a:gd name="connsiteX13" fmla="*/ 89201 w 2103393"/>
                <a:gd name="connsiteY13" fmla="*/ 2071308 h 2084087"/>
                <a:gd name="connsiteX14" fmla="*/ 577255 w 2103393"/>
                <a:gd name="connsiteY14" fmla="*/ 494950 h 2084087"/>
                <a:gd name="connsiteX15" fmla="*/ 807257 w 2103393"/>
                <a:gd name="connsiteY15" fmla="*/ 730562 h 2084087"/>
                <a:gd name="connsiteX16" fmla="*/ 969942 w 2103393"/>
                <a:gd name="connsiteY16" fmla="*/ 618366 h 2084087"/>
                <a:gd name="connsiteX17" fmla="*/ 930675 w 2103393"/>
                <a:gd name="connsiteY17" fmla="*/ 57180 h 2084087"/>
                <a:gd name="connsiteX0" fmla="*/ 930675 w 2103393"/>
                <a:gd name="connsiteY0" fmla="*/ 65797 h 2092704"/>
                <a:gd name="connsiteX1" fmla="*/ 1190398 w 2103393"/>
                <a:gd name="connsiteY1" fmla="*/ 64124 h 2092704"/>
                <a:gd name="connsiteX2" fmla="*/ 1177505 w 2103393"/>
                <a:gd name="connsiteY2" fmla="*/ 621373 h 2092704"/>
                <a:gd name="connsiteX3" fmla="*/ 1312141 w 2103393"/>
                <a:gd name="connsiteY3" fmla="*/ 699910 h 2092704"/>
                <a:gd name="connsiteX4" fmla="*/ 1508484 w 2103393"/>
                <a:gd name="connsiteY4" fmla="*/ 503567 h 2092704"/>
                <a:gd name="connsiteX5" fmla="*/ 2058246 w 2103393"/>
                <a:gd name="connsiteY5" fmla="*/ 2051876 h 2092704"/>
                <a:gd name="connsiteX6" fmla="*/ 1244822 w 2103393"/>
                <a:gd name="connsiteY6" fmla="*/ 1642358 h 2092704"/>
                <a:gd name="connsiteX7" fmla="*/ 1205554 w 2103393"/>
                <a:gd name="connsiteY7" fmla="*/ 1328211 h 2092704"/>
                <a:gd name="connsiteX8" fmla="*/ 1244823 w 2103393"/>
                <a:gd name="connsiteY8" fmla="*/ 885034 h 2092704"/>
                <a:gd name="connsiteX9" fmla="*/ 1076528 w 2103393"/>
                <a:gd name="connsiteY9" fmla="*/ 739179 h 2092704"/>
                <a:gd name="connsiteX10" fmla="*/ 885795 w 2103393"/>
                <a:gd name="connsiteY10" fmla="*/ 879424 h 2092704"/>
                <a:gd name="connsiteX11" fmla="*/ 919453 w 2103393"/>
                <a:gd name="connsiteY11" fmla="*/ 1316990 h 2092704"/>
                <a:gd name="connsiteX12" fmla="*/ 891405 w 2103393"/>
                <a:gd name="connsiteY12" fmla="*/ 1636749 h 2092704"/>
                <a:gd name="connsiteX13" fmla="*/ 89201 w 2103393"/>
                <a:gd name="connsiteY13" fmla="*/ 2079925 h 2092704"/>
                <a:gd name="connsiteX14" fmla="*/ 577255 w 2103393"/>
                <a:gd name="connsiteY14" fmla="*/ 503567 h 2092704"/>
                <a:gd name="connsiteX15" fmla="*/ 807257 w 2103393"/>
                <a:gd name="connsiteY15" fmla="*/ 739179 h 2092704"/>
                <a:gd name="connsiteX16" fmla="*/ 969942 w 2103393"/>
                <a:gd name="connsiteY16" fmla="*/ 626983 h 2092704"/>
                <a:gd name="connsiteX17" fmla="*/ 930675 w 2103393"/>
                <a:gd name="connsiteY17" fmla="*/ 65797 h 2092704"/>
                <a:gd name="connsiteX0" fmla="*/ 930675 w 2103393"/>
                <a:gd name="connsiteY0" fmla="*/ 65797 h 2092704"/>
                <a:gd name="connsiteX1" fmla="*/ 1190398 w 2103393"/>
                <a:gd name="connsiteY1" fmla="*/ 64124 h 2092704"/>
                <a:gd name="connsiteX2" fmla="*/ 1177505 w 2103393"/>
                <a:gd name="connsiteY2" fmla="*/ 621373 h 2092704"/>
                <a:gd name="connsiteX3" fmla="*/ 1312141 w 2103393"/>
                <a:gd name="connsiteY3" fmla="*/ 699910 h 2092704"/>
                <a:gd name="connsiteX4" fmla="*/ 1508484 w 2103393"/>
                <a:gd name="connsiteY4" fmla="*/ 503567 h 2092704"/>
                <a:gd name="connsiteX5" fmla="*/ 2058246 w 2103393"/>
                <a:gd name="connsiteY5" fmla="*/ 2051876 h 2092704"/>
                <a:gd name="connsiteX6" fmla="*/ 1244822 w 2103393"/>
                <a:gd name="connsiteY6" fmla="*/ 1642358 h 2092704"/>
                <a:gd name="connsiteX7" fmla="*/ 1205554 w 2103393"/>
                <a:gd name="connsiteY7" fmla="*/ 1328211 h 2092704"/>
                <a:gd name="connsiteX8" fmla="*/ 1244823 w 2103393"/>
                <a:gd name="connsiteY8" fmla="*/ 885034 h 2092704"/>
                <a:gd name="connsiteX9" fmla="*/ 1076528 w 2103393"/>
                <a:gd name="connsiteY9" fmla="*/ 739179 h 2092704"/>
                <a:gd name="connsiteX10" fmla="*/ 885795 w 2103393"/>
                <a:gd name="connsiteY10" fmla="*/ 879424 h 2092704"/>
                <a:gd name="connsiteX11" fmla="*/ 919453 w 2103393"/>
                <a:gd name="connsiteY11" fmla="*/ 1316990 h 2092704"/>
                <a:gd name="connsiteX12" fmla="*/ 891405 w 2103393"/>
                <a:gd name="connsiteY12" fmla="*/ 1636749 h 2092704"/>
                <a:gd name="connsiteX13" fmla="*/ 89201 w 2103393"/>
                <a:gd name="connsiteY13" fmla="*/ 2079925 h 2092704"/>
                <a:gd name="connsiteX14" fmla="*/ 577255 w 2103393"/>
                <a:gd name="connsiteY14" fmla="*/ 503567 h 2092704"/>
                <a:gd name="connsiteX15" fmla="*/ 807257 w 2103393"/>
                <a:gd name="connsiteY15" fmla="*/ 739179 h 2092704"/>
                <a:gd name="connsiteX16" fmla="*/ 969942 w 2103393"/>
                <a:gd name="connsiteY16" fmla="*/ 626983 h 2092704"/>
                <a:gd name="connsiteX17" fmla="*/ 930675 w 2103393"/>
                <a:gd name="connsiteY17" fmla="*/ 65797 h 2092704"/>
                <a:gd name="connsiteX0" fmla="*/ 930675 w 2103393"/>
                <a:gd name="connsiteY0" fmla="*/ 73853 h 2100760"/>
                <a:gd name="connsiteX1" fmla="*/ 1190398 w 2103393"/>
                <a:gd name="connsiteY1" fmla="*/ 72180 h 2100760"/>
                <a:gd name="connsiteX2" fmla="*/ 1177505 w 2103393"/>
                <a:gd name="connsiteY2" fmla="*/ 629429 h 2100760"/>
                <a:gd name="connsiteX3" fmla="*/ 1312141 w 2103393"/>
                <a:gd name="connsiteY3" fmla="*/ 707966 h 2100760"/>
                <a:gd name="connsiteX4" fmla="*/ 1508484 w 2103393"/>
                <a:gd name="connsiteY4" fmla="*/ 511623 h 2100760"/>
                <a:gd name="connsiteX5" fmla="*/ 2058246 w 2103393"/>
                <a:gd name="connsiteY5" fmla="*/ 2059932 h 2100760"/>
                <a:gd name="connsiteX6" fmla="*/ 1244822 w 2103393"/>
                <a:gd name="connsiteY6" fmla="*/ 1650414 h 2100760"/>
                <a:gd name="connsiteX7" fmla="*/ 1205554 w 2103393"/>
                <a:gd name="connsiteY7" fmla="*/ 1336267 h 2100760"/>
                <a:gd name="connsiteX8" fmla="*/ 1244823 w 2103393"/>
                <a:gd name="connsiteY8" fmla="*/ 893090 h 2100760"/>
                <a:gd name="connsiteX9" fmla="*/ 1076528 w 2103393"/>
                <a:gd name="connsiteY9" fmla="*/ 747235 h 2100760"/>
                <a:gd name="connsiteX10" fmla="*/ 885795 w 2103393"/>
                <a:gd name="connsiteY10" fmla="*/ 887480 h 2100760"/>
                <a:gd name="connsiteX11" fmla="*/ 919453 w 2103393"/>
                <a:gd name="connsiteY11" fmla="*/ 1325046 h 2100760"/>
                <a:gd name="connsiteX12" fmla="*/ 891405 w 2103393"/>
                <a:gd name="connsiteY12" fmla="*/ 1644805 h 2100760"/>
                <a:gd name="connsiteX13" fmla="*/ 89201 w 2103393"/>
                <a:gd name="connsiteY13" fmla="*/ 2087981 h 2100760"/>
                <a:gd name="connsiteX14" fmla="*/ 577255 w 2103393"/>
                <a:gd name="connsiteY14" fmla="*/ 511623 h 2100760"/>
                <a:gd name="connsiteX15" fmla="*/ 807257 w 2103393"/>
                <a:gd name="connsiteY15" fmla="*/ 747235 h 2100760"/>
                <a:gd name="connsiteX16" fmla="*/ 969942 w 2103393"/>
                <a:gd name="connsiteY16" fmla="*/ 635039 h 2100760"/>
                <a:gd name="connsiteX17" fmla="*/ 930675 w 2103393"/>
                <a:gd name="connsiteY17" fmla="*/ 73853 h 2100760"/>
                <a:gd name="connsiteX0" fmla="*/ 930675 w 2103393"/>
                <a:gd name="connsiteY0" fmla="*/ 77953 h 2104860"/>
                <a:gd name="connsiteX1" fmla="*/ 1190398 w 2103393"/>
                <a:gd name="connsiteY1" fmla="*/ 76280 h 2104860"/>
                <a:gd name="connsiteX2" fmla="*/ 1177505 w 2103393"/>
                <a:gd name="connsiteY2" fmla="*/ 633529 h 2104860"/>
                <a:gd name="connsiteX3" fmla="*/ 1312141 w 2103393"/>
                <a:gd name="connsiteY3" fmla="*/ 712066 h 2104860"/>
                <a:gd name="connsiteX4" fmla="*/ 1508484 w 2103393"/>
                <a:gd name="connsiteY4" fmla="*/ 515723 h 2104860"/>
                <a:gd name="connsiteX5" fmla="*/ 2058246 w 2103393"/>
                <a:gd name="connsiteY5" fmla="*/ 2064032 h 2104860"/>
                <a:gd name="connsiteX6" fmla="*/ 1244822 w 2103393"/>
                <a:gd name="connsiteY6" fmla="*/ 1654514 h 2104860"/>
                <a:gd name="connsiteX7" fmla="*/ 1205554 w 2103393"/>
                <a:gd name="connsiteY7" fmla="*/ 1340367 h 2104860"/>
                <a:gd name="connsiteX8" fmla="*/ 1244823 w 2103393"/>
                <a:gd name="connsiteY8" fmla="*/ 897190 h 2104860"/>
                <a:gd name="connsiteX9" fmla="*/ 1076528 w 2103393"/>
                <a:gd name="connsiteY9" fmla="*/ 751335 h 2104860"/>
                <a:gd name="connsiteX10" fmla="*/ 885795 w 2103393"/>
                <a:gd name="connsiteY10" fmla="*/ 891580 h 2104860"/>
                <a:gd name="connsiteX11" fmla="*/ 919453 w 2103393"/>
                <a:gd name="connsiteY11" fmla="*/ 1329146 h 2104860"/>
                <a:gd name="connsiteX12" fmla="*/ 891405 w 2103393"/>
                <a:gd name="connsiteY12" fmla="*/ 1648905 h 2104860"/>
                <a:gd name="connsiteX13" fmla="*/ 89201 w 2103393"/>
                <a:gd name="connsiteY13" fmla="*/ 2092081 h 2104860"/>
                <a:gd name="connsiteX14" fmla="*/ 577255 w 2103393"/>
                <a:gd name="connsiteY14" fmla="*/ 515723 h 2104860"/>
                <a:gd name="connsiteX15" fmla="*/ 807257 w 2103393"/>
                <a:gd name="connsiteY15" fmla="*/ 751335 h 2104860"/>
                <a:gd name="connsiteX16" fmla="*/ 969942 w 2103393"/>
                <a:gd name="connsiteY16" fmla="*/ 639139 h 2104860"/>
                <a:gd name="connsiteX17" fmla="*/ 930675 w 2103393"/>
                <a:gd name="connsiteY17" fmla="*/ 77953 h 2104860"/>
                <a:gd name="connsiteX0" fmla="*/ 930675 w 2103393"/>
                <a:gd name="connsiteY0" fmla="*/ 71187 h 2098094"/>
                <a:gd name="connsiteX1" fmla="*/ 1190398 w 2103393"/>
                <a:gd name="connsiteY1" fmla="*/ 69514 h 2098094"/>
                <a:gd name="connsiteX2" fmla="*/ 1177505 w 2103393"/>
                <a:gd name="connsiteY2" fmla="*/ 626763 h 2098094"/>
                <a:gd name="connsiteX3" fmla="*/ 1312141 w 2103393"/>
                <a:gd name="connsiteY3" fmla="*/ 705300 h 2098094"/>
                <a:gd name="connsiteX4" fmla="*/ 1508484 w 2103393"/>
                <a:gd name="connsiteY4" fmla="*/ 508957 h 2098094"/>
                <a:gd name="connsiteX5" fmla="*/ 2058246 w 2103393"/>
                <a:gd name="connsiteY5" fmla="*/ 2057266 h 2098094"/>
                <a:gd name="connsiteX6" fmla="*/ 1244822 w 2103393"/>
                <a:gd name="connsiteY6" fmla="*/ 1647748 h 2098094"/>
                <a:gd name="connsiteX7" fmla="*/ 1205554 w 2103393"/>
                <a:gd name="connsiteY7" fmla="*/ 1333601 h 2098094"/>
                <a:gd name="connsiteX8" fmla="*/ 1244823 w 2103393"/>
                <a:gd name="connsiteY8" fmla="*/ 890424 h 2098094"/>
                <a:gd name="connsiteX9" fmla="*/ 1076528 w 2103393"/>
                <a:gd name="connsiteY9" fmla="*/ 744569 h 2098094"/>
                <a:gd name="connsiteX10" fmla="*/ 885795 w 2103393"/>
                <a:gd name="connsiteY10" fmla="*/ 884814 h 2098094"/>
                <a:gd name="connsiteX11" fmla="*/ 919453 w 2103393"/>
                <a:gd name="connsiteY11" fmla="*/ 1322380 h 2098094"/>
                <a:gd name="connsiteX12" fmla="*/ 891405 w 2103393"/>
                <a:gd name="connsiteY12" fmla="*/ 1642139 h 2098094"/>
                <a:gd name="connsiteX13" fmla="*/ 89201 w 2103393"/>
                <a:gd name="connsiteY13" fmla="*/ 2085315 h 2098094"/>
                <a:gd name="connsiteX14" fmla="*/ 577255 w 2103393"/>
                <a:gd name="connsiteY14" fmla="*/ 508957 h 2098094"/>
                <a:gd name="connsiteX15" fmla="*/ 807257 w 2103393"/>
                <a:gd name="connsiteY15" fmla="*/ 744569 h 2098094"/>
                <a:gd name="connsiteX16" fmla="*/ 969942 w 2103393"/>
                <a:gd name="connsiteY16" fmla="*/ 632373 h 2098094"/>
                <a:gd name="connsiteX17" fmla="*/ 930675 w 2103393"/>
                <a:gd name="connsiteY17" fmla="*/ 71187 h 2098094"/>
                <a:gd name="connsiteX0" fmla="*/ 930675 w 2103393"/>
                <a:gd name="connsiteY0" fmla="*/ 75207 h 2102114"/>
                <a:gd name="connsiteX1" fmla="*/ 1190398 w 2103393"/>
                <a:gd name="connsiteY1" fmla="*/ 73534 h 2102114"/>
                <a:gd name="connsiteX2" fmla="*/ 1177505 w 2103393"/>
                <a:gd name="connsiteY2" fmla="*/ 630783 h 2102114"/>
                <a:gd name="connsiteX3" fmla="*/ 1312141 w 2103393"/>
                <a:gd name="connsiteY3" fmla="*/ 709320 h 2102114"/>
                <a:gd name="connsiteX4" fmla="*/ 1508484 w 2103393"/>
                <a:gd name="connsiteY4" fmla="*/ 512977 h 2102114"/>
                <a:gd name="connsiteX5" fmla="*/ 2058246 w 2103393"/>
                <a:gd name="connsiteY5" fmla="*/ 2061286 h 2102114"/>
                <a:gd name="connsiteX6" fmla="*/ 1244822 w 2103393"/>
                <a:gd name="connsiteY6" fmla="*/ 1651768 h 2102114"/>
                <a:gd name="connsiteX7" fmla="*/ 1205554 w 2103393"/>
                <a:gd name="connsiteY7" fmla="*/ 1337621 h 2102114"/>
                <a:gd name="connsiteX8" fmla="*/ 1244823 w 2103393"/>
                <a:gd name="connsiteY8" fmla="*/ 894444 h 2102114"/>
                <a:gd name="connsiteX9" fmla="*/ 1076528 w 2103393"/>
                <a:gd name="connsiteY9" fmla="*/ 748589 h 2102114"/>
                <a:gd name="connsiteX10" fmla="*/ 885795 w 2103393"/>
                <a:gd name="connsiteY10" fmla="*/ 888834 h 2102114"/>
                <a:gd name="connsiteX11" fmla="*/ 919453 w 2103393"/>
                <a:gd name="connsiteY11" fmla="*/ 1326400 h 2102114"/>
                <a:gd name="connsiteX12" fmla="*/ 891405 w 2103393"/>
                <a:gd name="connsiteY12" fmla="*/ 1646159 h 2102114"/>
                <a:gd name="connsiteX13" fmla="*/ 89201 w 2103393"/>
                <a:gd name="connsiteY13" fmla="*/ 2089335 h 2102114"/>
                <a:gd name="connsiteX14" fmla="*/ 577255 w 2103393"/>
                <a:gd name="connsiteY14" fmla="*/ 512977 h 2102114"/>
                <a:gd name="connsiteX15" fmla="*/ 807257 w 2103393"/>
                <a:gd name="connsiteY15" fmla="*/ 748589 h 2102114"/>
                <a:gd name="connsiteX16" fmla="*/ 969942 w 2103393"/>
                <a:gd name="connsiteY16" fmla="*/ 636393 h 2102114"/>
                <a:gd name="connsiteX17" fmla="*/ 930675 w 2103393"/>
                <a:gd name="connsiteY17" fmla="*/ 75207 h 2102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03393" h="2102114">
                  <a:moveTo>
                    <a:pt x="930675" y="75207"/>
                  </a:moveTo>
                  <a:cubicBezTo>
                    <a:pt x="914336" y="-26367"/>
                    <a:pt x="1202803" y="-23213"/>
                    <a:pt x="1190398" y="73534"/>
                  </a:cubicBezTo>
                  <a:lnTo>
                    <a:pt x="1177505" y="630783"/>
                  </a:lnTo>
                  <a:lnTo>
                    <a:pt x="1312141" y="709320"/>
                  </a:lnTo>
                  <a:cubicBezTo>
                    <a:pt x="1349539" y="621433"/>
                    <a:pt x="1403768" y="466228"/>
                    <a:pt x="1508484" y="512977"/>
                  </a:cubicBezTo>
                  <a:cubicBezTo>
                    <a:pt x="1961009" y="692492"/>
                    <a:pt x="2211581" y="1696648"/>
                    <a:pt x="2058246" y="2061286"/>
                  </a:cubicBezTo>
                  <a:cubicBezTo>
                    <a:pt x="1912391" y="2233320"/>
                    <a:pt x="1542142" y="1816322"/>
                    <a:pt x="1244822" y="1651768"/>
                  </a:cubicBezTo>
                  <a:cubicBezTo>
                    <a:pt x="1113927" y="1590061"/>
                    <a:pt x="1184984" y="1466646"/>
                    <a:pt x="1205554" y="1337621"/>
                  </a:cubicBezTo>
                  <a:cubicBezTo>
                    <a:pt x="1233603" y="1238514"/>
                    <a:pt x="1127017" y="1161846"/>
                    <a:pt x="1244823" y="894444"/>
                  </a:cubicBezTo>
                  <a:cubicBezTo>
                    <a:pt x="1188725" y="845826"/>
                    <a:pt x="1155065" y="802817"/>
                    <a:pt x="1076528" y="748589"/>
                  </a:cubicBezTo>
                  <a:cubicBezTo>
                    <a:pt x="973682" y="789728"/>
                    <a:pt x="949373" y="842086"/>
                    <a:pt x="885795" y="888834"/>
                  </a:cubicBezTo>
                  <a:cubicBezTo>
                    <a:pt x="951243" y="1053389"/>
                    <a:pt x="898883" y="1240382"/>
                    <a:pt x="919453" y="1326400"/>
                  </a:cubicBezTo>
                  <a:cubicBezTo>
                    <a:pt x="930673" y="1432986"/>
                    <a:pt x="1003602" y="1595671"/>
                    <a:pt x="891405" y="1646159"/>
                  </a:cubicBezTo>
                  <a:cubicBezTo>
                    <a:pt x="685711" y="1737785"/>
                    <a:pt x="311722" y="2121123"/>
                    <a:pt x="89201" y="2089335"/>
                  </a:cubicBezTo>
                  <a:cubicBezTo>
                    <a:pt x="-118362" y="2035107"/>
                    <a:pt x="33103" y="774768"/>
                    <a:pt x="577255" y="512977"/>
                  </a:cubicBezTo>
                  <a:cubicBezTo>
                    <a:pt x="704411" y="464359"/>
                    <a:pt x="736199" y="673791"/>
                    <a:pt x="807257" y="748589"/>
                  </a:cubicBezTo>
                  <a:lnTo>
                    <a:pt x="969942" y="636393"/>
                  </a:lnTo>
                  <a:cubicBezTo>
                    <a:pt x="968072" y="483058"/>
                    <a:pt x="947112" y="235825"/>
                    <a:pt x="930675" y="752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Freeform 48">
              <a:extLst>
                <a:ext uri="{FF2B5EF4-FFF2-40B4-BE49-F238E27FC236}">
                  <a16:creationId xmlns:a16="http://schemas.microsoft.com/office/drawing/2014/main" xmlns="" id="{F8CAFF71-7FF2-4C1C-B18D-55BF9C431A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82582" y="1383506"/>
              <a:ext cx="360000" cy="299814"/>
            </a:xfrm>
            <a:custGeom>
              <a:avLst/>
              <a:gdLst/>
              <a:ahLst/>
              <a:cxnLst/>
              <a:rect l="l" t="t" r="r" b="b"/>
              <a:pathLst>
                <a:path w="3240001" h="2698329">
                  <a:moveTo>
                    <a:pt x="2548075" y="5025"/>
                  </a:moveTo>
                  <a:cubicBezTo>
                    <a:pt x="2888705" y="21427"/>
                    <a:pt x="3205543" y="144443"/>
                    <a:pt x="3236875" y="324866"/>
                  </a:cubicBezTo>
                  <a:cubicBezTo>
                    <a:pt x="3272384" y="584869"/>
                    <a:pt x="3000845" y="793843"/>
                    <a:pt x="2654112" y="922630"/>
                  </a:cubicBezTo>
                  <a:cubicBezTo>
                    <a:pt x="2512076" y="1002818"/>
                    <a:pt x="2288579" y="1396468"/>
                    <a:pt x="2077615" y="1155904"/>
                  </a:cubicBezTo>
                  <a:cubicBezTo>
                    <a:pt x="1902159" y="985808"/>
                    <a:pt x="1914692" y="662627"/>
                    <a:pt x="1946024" y="426923"/>
                  </a:cubicBezTo>
                  <a:cubicBezTo>
                    <a:pt x="1958557" y="234957"/>
                    <a:pt x="1977355" y="79442"/>
                    <a:pt x="2209208" y="25983"/>
                  </a:cubicBezTo>
                  <a:cubicBezTo>
                    <a:pt x="2318345" y="5936"/>
                    <a:pt x="2434532" y="-443"/>
                    <a:pt x="2548075" y="5025"/>
                  </a:cubicBezTo>
                  <a:close/>
                  <a:moveTo>
                    <a:pt x="1184195" y="86"/>
                  </a:moveTo>
                  <a:cubicBezTo>
                    <a:pt x="1412849" y="2955"/>
                    <a:pt x="1621488" y="77771"/>
                    <a:pt x="1732975" y="244677"/>
                  </a:cubicBezTo>
                  <a:cubicBezTo>
                    <a:pt x="1866656" y="436642"/>
                    <a:pt x="1793548" y="672347"/>
                    <a:pt x="1801904" y="871602"/>
                  </a:cubicBezTo>
                  <a:cubicBezTo>
                    <a:pt x="1820702" y="1041698"/>
                    <a:pt x="1996160" y="1255532"/>
                    <a:pt x="1889631" y="1396469"/>
                  </a:cubicBezTo>
                  <a:cubicBezTo>
                    <a:pt x="1714174" y="1644320"/>
                    <a:pt x="1482324" y="1717219"/>
                    <a:pt x="1300601" y="1906754"/>
                  </a:cubicBezTo>
                  <a:cubicBezTo>
                    <a:pt x="1068750" y="2152178"/>
                    <a:pt x="736639" y="2754803"/>
                    <a:pt x="442124" y="2694054"/>
                  </a:cubicBezTo>
                  <a:cubicBezTo>
                    <a:pt x="189385" y="2609005"/>
                    <a:pt x="149697" y="2276103"/>
                    <a:pt x="78680" y="2016101"/>
                  </a:cubicBezTo>
                  <a:cubicBezTo>
                    <a:pt x="-50823" y="1442635"/>
                    <a:pt x="-61268" y="759824"/>
                    <a:pt x="366928" y="302996"/>
                  </a:cubicBezTo>
                  <a:cubicBezTo>
                    <a:pt x="563141" y="111638"/>
                    <a:pt x="890211" y="-3604"/>
                    <a:pt x="1184195" y="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1" name="Freeform 49">
              <a:extLst>
                <a:ext uri="{FF2B5EF4-FFF2-40B4-BE49-F238E27FC236}">
                  <a16:creationId xmlns:a16="http://schemas.microsoft.com/office/drawing/2014/main" xmlns="" id="{2FBE8831-8193-43B3-A9B3-46181FCFF6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49552" y="1373426"/>
              <a:ext cx="319975" cy="319975"/>
            </a:xfrm>
            <a:custGeom>
              <a:avLst/>
              <a:gdLst>
                <a:gd name="connsiteX0" fmla="*/ 1054645 w 3259303"/>
                <a:gd name="connsiteY0" fmla="*/ 0 h 3248084"/>
                <a:gd name="connsiteX1" fmla="*/ 1469772 w 3259303"/>
                <a:gd name="connsiteY1" fmla="*/ 28049 h 3248084"/>
                <a:gd name="connsiteX2" fmla="*/ 1682945 w 3259303"/>
                <a:gd name="connsiteY2" fmla="*/ 740496 h 3248084"/>
                <a:gd name="connsiteX3" fmla="*/ 2417830 w 3259303"/>
                <a:gd name="connsiteY3" fmla="*/ 566592 h 3248084"/>
                <a:gd name="connsiteX4" fmla="*/ 3259303 w 3259303"/>
                <a:gd name="connsiteY4" fmla="*/ 1834410 h 3248084"/>
                <a:gd name="connsiteX5" fmla="*/ 2311244 w 3259303"/>
                <a:gd name="connsiteY5" fmla="*/ 3113448 h 3248084"/>
                <a:gd name="connsiteX6" fmla="*/ 622689 w 3259303"/>
                <a:gd name="connsiteY6" fmla="*/ 2670273 h 3248084"/>
                <a:gd name="connsiteX7" fmla="*/ 398297 w 3259303"/>
                <a:gd name="connsiteY7" fmla="*/ 3248084 h 3248084"/>
                <a:gd name="connsiteX8" fmla="*/ 0 w 3259303"/>
                <a:gd name="connsiteY8" fmla="*/ 3242474 h 3248084"/>
                <a:gd name="connsiteX9" fmla="*/ 218783 w 3259303"/>
                <a:gd name="connsiteY9" fmla="*/ 2333684 h 3248084"/>
                <a:gd name="connsiteX10" fmla="*/ 1593187 w 3259303"/>
                <a:gd name="connsiteY10" fmla="*/ 1997095 h 3248084"/>
                <a:gd name="connsiteX11" fmla="*/ 1250989 w 3259303"/>
                <a:gd name="connsiteY11" fmla="*/ 964889 h 3248084"/>
                <a:gd name="connsiteX12" fmla="*/ 1054645 w 3259303"/>
                <a:gd name="connsiteY12" fmla="*/ 0 h 3248084"/>
                <a:gd name="connsiteX0" fmla="*/ 1054645 w 3259303"/>
                <a:gd name="connsiteY0" fmla="*/ 0 h 3225645"/>
                <a:gd name="connsiteX1" fmla="*/ 1469772 w 3259303"/>
                <a:gd name="connsiteY1" fmla="*/ 5610 h 3225645"/>
                <a:gd name="connsiteX2" fmla="*/ 1682945 w 3259303"/>
                <a:gd name="connsiteY2" fmla="*/ 718057 h 3225645"/>
                <a:gd name="connsiteX3" fmla="*/ 2417830 w 3259303"/>
                <a:gd name="connsiteY3" fmla="*/ 544153 h 3225645"/>
                <a:gd name="connsiteX4" fmla="*/ 3259303 w 3259303"/>
                <a:gd name="connsiteY4" fmla="*/ 1811971 h 3225645"/>
                <a:gd name="connsiteX5" fmla="*/ 2311244 w 3259303"/>
                <a:gd name="connsiteY5" fmla="*/ 3091009 h 3225645"/>
                <a:gd name="connsiteX6" fmla="*/ 622689 w 3259303"/>
                <a:gd name="connsiteY6" fmla="*/ 2647834 h 3225645"/>
                <a:gd name="connsiteX7" fmla="*/ 398297 w 3259303"/>
                <a:gd name="connsiteY7" fmla="*/ 3225645 h 3225645"/>
                <a:gd name="connsiteX8" fmla="*/ 0 w 3259303"/>
                <a:gd name="connsiteY8" fmla="*/ 3220035 h 3225645"/>
                <a:gd name="connsiteX9" fmla="*/ 218783 w 3259303"/>
                <a:gd name="connsiteY9" fmla="*/ 2311245 h 3225645"/>
                <a:gd name="connsiteX10" fmla="*/ 1593187 w 3259303"/>
                <a:gd name="connsiteY10" fmla="*/ 1974656 h 3225645"/>
                <a:gd name="connsiteX11" fmla="*/ 1250989 w 3259303"/>
                <a:gd name="connsiteY11" fmla="*/ 942450 h 3225645"/>
                <a:gd name="connsiteX12" fmla="*/ 1054645 w 3259303"/>
                <a:gd name="connsiteY12" fmla="*/ 0 h 3225645"/>
                <a:gd name="connsiteX0" fmla="*/ 1054645 w 3259303"/>
                <a:gd name="connsiteY0" fmla="*/ 0 h 3242475"/>
                <a:gd name="connsiteX1" fmla="*/ 1469772 w 3259303"/>
                <a:gd name="connsiteY1" fmla="*/ 22440 h 3242475"/>
                <a:gd name="connsiteX2" fmla="*/ 1682945 w 3259303"/>
                <a:gd name="connsiteY2" fmla="*/ 734887 h 3242475"/>
                <a:gd name="connsiteX3" fmla="*/ 2417830 w 3259303"/>
                <a:gd name="connsiteY3" fmla="*/ 560983 h 3242475"/>
                <a:gd name="connsiteX4" fmla="*/ 3259303 w 3259303"/>
                <a:gd name="connsiteY4" fmla="*/ 1828801 h 3242475"/>
                <a:gd name="connsiteX5" fmla="*/ 2311244 w 3259303"/>
                <a:gd name="connsiteY5" fmla="*/ 3107839 h 3242475"/>
                <a:gd name="connsiteX6" fmla="*/ 622689 w 3259303"/>
                <a:gd name="connsiteY6" fmla="*/ 2664664 h 3242475"/>
                <a:gd name="connsiteX7" fmla="*/ 398297 w 3259303"/>
                <a:gd name="connsiteY7" fmla="*/ 3242475 h 3242475"/>
                <a:gd name="connsiteX8" fmla="*/ 0 w 3259303"/>
                <a:gd name="connsiteY8" fmla="*/ 3236865 h 3242475"/>
                <a:gd name="connsiteX9" fmla="*/ 218783 w 3259303"/>
                <a:gd name="connsiteY9" fmla="*/ 2328075 h 3242475"/>
                <a:gd name="connsiteX10" fmla="*/ 1593187 w 3259303"/>
                <a:gd name="connsiteY10" fmla="*/ 1991486 h 3242475"/>
                <a:gd name="connsiteX11" fmla="*/ 1250989 w 3259303"/>
                <a:gd name="connsiteY11" fmla="*/ 959280 h 3242475"/>
                <a:gd name="connsiteX12" fmla="*/ 1054645 w 3259303"/>
                <a:gd name="connsiteY12" fmla="*/ 0 h 3242475"/>
                <a:gd name="connsiteX0" fmla="*/ 1054645 w 3259303"/>
                <a:gd name="connsiteY0" fmla="*/ 0 h 3242475"/>
                <a:gd name="connsiteX1" fmla="*/ 1464162 w 3259303"/>
                <a:gd name="connsiteY1" fmla="*/ 1 h 3242475"/>
                <a:gd name="connsiteX2" fmla="*/ 1682945 w 3259303"/>
                <a:gd name="connsiteY2" fmla="*/ 734887 h 3242475"/>
                <a:gd name="connsiteX3" fmla="*/ 2417830 w 3259303"/>
                <a:gd name="connsiteY3" fmla="*/ 560983 h 3242475"/>
                <a:gd name="connsiteX4" fmla="*/ 3259303 w 3259303"/>
                <a:gd name="connsiteY4" fmla="*/ 1828801 h 3242475"/>
                <a:gd name="connsiteX5" fmla="*/ 2311244 w 3259303"/>
                <a:gd name="connsiteY5" fmla="*/ 3107839 h 3242475"/>
                <a:gd name="connsiteX6" fmla="*/ 622689 w 3259303"/>
                <a:gd name="connsiteY6" fmla="*/ 2664664 h 3242475"/>
                <a:gd name="connsiteX7" fmla="*/ 398297 w 3259303"/>
                <a:gd name="connsiteY7" fmla="*/ 3242475 h 3242475"/>
                <a:gd name="connsiteX8" fmla="*/ 0 w 3259303"/>
                <a:gd name="connsiteY8" fmla="*/ 3236865 h 3242475"/>
                <a:gd name="connsiteX9" fmla="*/ 218783 w 3259303"/>
                <a:gd name="connsiteY9" fmla="*/ 2328075 h 3242475"/>
                <a:gd name="connsiteX10" fmla="*/ 1593187 w 3259303"/>
                <a:gd name="connsiteY10" fmla="*/ 1991486 h 3242475"/>
                <a:gd name="connsiteX11" fmla="*/ 1250989 w 3259303"/>
                <a:gd name="connsiteY11" fmla="*/ 959280 h 3242475"/>
                <a:gd name="connsiteX12" fmla="*/ 1054645 w 3259303"/>
                <a:gd name="connsiteY12" fmla="*/ 0 h 3242475"/>
                <a:gd name="connsiteX0" fmla="*/ 1065864 w 3259303"/>
                <a:gd name="connsiteY0" fmla="*/ 5609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5609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437566 w 3259303"/>
                <a:gd name="connsiteY9" fmla="*/ 2260757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437566 w 3259303"/>
                <a:gd name="connsiteY9" fmla="*/ 2260757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448785 w 3259303"/>
                <a:gd name="connsiteY9" fmla="*/ 2232708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448785 w 3259303"/>
                <a:gd name="connsiteY9" fmla="*/ 2232708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448785 w 3259303"/>
                <a:gd name="connsiteY9" fmla="*/ 2232708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448785 w 3259303"/>
                <a:gd name="connsiteY9" fmla="*/ 2232708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448785 w 3259303"/>
                <a:gd name="connsiteY9" fmla="*/ 2232708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448785 w 3259303"/>
                <a:gd name="connsiteY9" fmla="*/ 2232708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448785 w 3259303"/>
                <a:gd name="connsiteY9" fmla="*/ 2232708 h 3242474"/>
                <a:gd name="connsiteX10" fmla="*/ 1576358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448785 w 3259303"/>
                <a:gd name="connsiteY9" fmla="*/ 2232708 h 3242474"/>
                <a:gd name="connsiteX10" fmla="*/ 1576358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04156 w 3197595"/>
                <a:gd name="connsiteY0" fmla="*/ 16828 h 3242474"/>
                <a:gd name="connsiteX1" fmla="*/ 1402454 w 3197595"/>
                <a:gd name="connsiteY1" fmla="*/ 0 h 3242474"/>
                <a:gd name="connsiteX2" fmla="*/ 1621237 w 3197595"/>
                <a:gd name="connsiteY2" fmla="*/ 734886 h 3242474"/>
                <a:gd name="connsiteX3" fmla="*/ 2356122 w 3197595"/>
                <a:gd name="connsiteY3" fmla="*/ 560982 h 3242474"/>
                <a:gd name="connsiteX4" fmla="*/ 3197595 w 3197595"/>
                <a:gd name="connsiteY4" fmla="*/ 1828800 h 3242474"/>
                <a:gd name="connsiteX5" fmla="*/ 2249536 w 3197595"/>
                <a:gd name="connsiteY5" fmla="*/ 3107838 h 3242474"/>
                <a:gd name="connsiteX6" fmla="*/ 560981 w 3197595"/>
                <a:gd name="connsiteY6" fmla="*/ 2664663 h 3242474"/>
                <a:gd name="connsiteX7" fmla="*/ 336589 w 3197595"/>
                <a:gd name="connsiteY7" fmla="*/ 3242474 h 3242474"/>
                <a:gd name="connsiteX8" fmla="*/ 0 w 3197595"/>
                <a:gd name="connsiteY8" fmla="*/ 3236864 h 3242474"/>
                <a:gd name="connsiteX9" fmla="*/ 387077 w 3197595"/>
                <a:gd name="connsiteY9" fmla="*/ 2232708 h 3242474"/>
                <a:gd name="connsiteX10" fmla="*/ 1514650 w 3197595"/>
                <a:gd name="connsiteY10" fmla="*/ 1991485 h 3242474"/>
                <a:gd name="connsiteX11" fmla="*/ 1189281 w 3197595"/>
                <a:gd name="connsiteY11" fmla="*/ 959279 h 3242474"/>
                <a:gd name="connsiteX12" fmla="*/ 1004156 w 3197595"/>
                <a:gd name="connsiteY12" fmla="*/ 16828 h 3242474"/>
                <a:gd name="connsiteX0" fmla="*/ 1011476 w 3204915"/>
                <a:gd name="connsiteY0" fmla="*/ 16828 h 3242474"/>
                <a:gd name="connsiteX1" fmla="*/ 1409774 w 3204915"/>
                <a:gd name="connsiteY1" fmla="*/ 0 h 3242474"/>
                <a:gd name="connsiteX2" fmla="*/ 1628557 w 3204915"/>
                <a:gd name="connsiteY2" fmla="*/ 734886 h 3242474"/>
                <a:gd name="connsiteX3" fmla="*/ 2363442 w 3204915"/>
                <a:gd name="connsiteY3" fmla="*/ 560982 h 3242474"/>
                <a:gd name="connsiteX4" fmla="*/ 3204915 w 3204915"/>
                <a:gd name="connsiteY4" fmla="*/ 1828800 h 3242474"/>
                <a:gd name="connsiteX5" fmla="*/ 2256856 w 3204915"/>
                <a:gd name="connsiteY5" fmla="*/ 3107838 h 3242474"/>
                <a:gd name="connsiteX6" fmla="*/ 568301 w 3204915"/>
                <a:gd name="connsiteY6" fmla="*/ 2664663 h 3242474"/>
                <a:gd name="connsiteX7" fmla="*/ 343909 w 3204915"/>
                <a:gd name="connsiteY7" fmla="*/ 3242474 h 3242474"/>
                <a:gd name="connsiteX8" fmla="*/ 7320 w 3204915"/>
                <a:gd name="connsiteY8" fmla="*/ 3236864 h 3242474"/>
                <a:gd name="connsiteX9" fmla="*/ 394397 w 3204915"/>
                <a:gd name="connsiteY9" fmla="*/ 2232708 h 3242474"/>
                <a:gd name="connsiteX10" fmla="*/ 1521970 w 3204915"/>
                <a:gd name="connsiteY10" fmla="*/ 1991485 h 3242474"/>
                <a:gd name="connsiteX11" fmla="*/ 1196601 w 3204915"/>
                <a:gd name="connsiteY11" fmla="*/ 959279 h 3242474"/>
                <a:gd name="connsiteX12" fmla="*/ 1011476 w 3204915"/>
                <a:gd name="connsiteY12" fmla="*/ 16828 h 3242474"/>
                <a:gd name="connsiteX0" fmla="*/ 1007292 w 3200731"/>
                <a:gd name="connsiteY0" fmla="*/ 16828 h 3242474"/>
                <a:gd name="connsiteX1" fmla="*/ 1405590 w 3200731"/>
                <a:gd name="connsiteY1" fmla="*/ 0 h 3242474"/>
                <a:gd name="connsiteX2" fmla="*/ 1624373 w 3200731"/>
                <a:gd name="connsiteY2" fmla="*/ 734886 h 3242474"/>
                <a:gd name="connsiteX3" fmla="*/ 2359258 w 3200731"/>
                <a:gd name="connsiteY3" fmla="*/ 560982 h 3242474"/>
                <a:gd name="connsiteX4" fmla="*/ 3200731 w 3200731"/>
                <a:gd name="connsiteY4" fmla="*/ 1828800 h 3242474"/>
                <a:gd name="connsiteX5" fmla="*/ 2252672 w 3200731"/>
                <a:gd name="connsiteY5" fmla="*/ 3107838 h 3242474"/>
                <a:gd name="connsiteX6" fmla="*/ 564117 w 3200731"/>
                <a:gd name="connsiteY6" fmla="*/ 2664663 h 3242474"/>
                <a:gd name="connsiteX7" fmla="*/ 339725 w 3200731"/>
                <a:gd name="connsiteY7" fmla="*/ 3242474 h 3242474"/>
                <a:gd name="connsiteX8" fmla="*/ 3136 w 3200731"/>
                <a:gd name="connsiteY8" fmla="*/ 3236864 h 3242474"/>
                <a:gd name="connsiteX9" fmla="*/ 390213 w 3200731"/>
                <a:gd name="connsiteY9" fmla="*/ 2232708 h 3242474"/>
                <a:gd name="connsiteX10" fmla="*/ 1517786 w 3200731"/>
                <a:gd name="connsiteY10" fmla="*/ 1991485 h 3242474"/>
                <a:gd name="connsiteX11" fmla="*/ 1192417 w 3200731"/>
                <a:gd name="connsiteY11" fmla="*/ 959279 h 3242474"/>
                <a:gd name="connsiteX12" fmla="*/ 1007292 w 3200731"/>
                <a:gd name="connsiteY12" fmla="*/ 16828 h 3242474"/>
                <a:gd name="connsiteX0" fmla="*/ 1051443 w 3244882"/>
                <a:gd name="connsiteY0" fmla="*/ 16828 h 3242474"/>
                <a:gd name="connsiteX1" fmla="*/ 1449741 w 3244882"/>
                <a:gd name="connsiteY1" fmla="*/ 0 h 3242474"/>
                <a:gd name="connsiteX2" fmla="*/ 1668524 w 3244882"/>
                <a:gd name="connsiteY2" fmla="*/ 734886 h 3242474"/>
                <a:gd name="connsiteX3" fmla="*/ 2403409 w 3244882"/>
                <a:gd name="connsiteY3" fmla="*/ 560982 h 3242474"/>
                <a:gd name="connsiteX4" fmla="*/ 3244882 w 3244882"/>
                <a:gd name="connsiteY4" fmla="*/ 1828800 h 3242474"/>
                <a:gd name="connsiteX5" fmla="*/ 2296823 w 3244882"/>
                <a:gd name="connsiteY5" fmla="*/ 3107838 h 3242474"/>
                <a:gd name="connsiteX6" fmla="*/ 608268 w 3244882"/>
                <a:gd name="connsiteY6" fmla="*/ 2664663 h 3242474"/>
                <a:gd name="connsiteX7" fmla="*/ 383876 w 3244882"/>
                <a:gd name="connsiteY7" fmla="*/ 3242474 h 3242474"/>
                <a:gd name="connsiteX8" fmla="*/ 2408 w 3244882"/>
                <a:gd name="connsiteY8" fmla="*/ 3236864 h 3242474"/>
                <a:gd name="connsiteX9" fmla="*/ 434364 w 3244882"/>
                <a:gd name="connsiteY9" fmla="*/ 2232708 h 3242474"/>
                <a:gd name="connsiteX10" fmla="*/ 1561937 w 3244882"/>
                <a:gd name="connsiteY10" fmla="*/ 1991485 h 3242474"/>
                <a:gd name="connsiteX11" fmla="*/ 1236568 w 3244882"/>
                <a:gd name="connsiteY11" fmla="*/ 959279 h 3242474"/>
                <a:gd name="connsiteX12" fmla="*/ 1051443 w 3244882"/>
                <a:gd name="connsiteY12" fmla="*/ 16828 h 3242474"/>
                <a:gd name="connsiteX0" fmla="*/ 1049313 w 3242752"/>
                <a:gd name="connsiteY0" fmla="*/ 16828 h 3242474"/>
                <a:gd name="connsiteX1" fmla="*/ 1447611 w 3242752"/>
                <a:gd name="connsiteY1" fmla="*/ 0 h 3242474"/>
                <a:gd name="connsiteX2" fmla="*/ 1666394 w 3242752"/>
                <a:gd name="connsiteY2" fmla="*/ 734886 h 3242474"/>
                <a:gd name="connsiteX3" fmla="*/ 2401279 w 3242752"/>
                <a:gd name="connsiteY3" fmla="*/ 560982 h 3242474"/>
                <a:gd name="connsiteX4" fmla="*/ 3242752 w 3242752"/>
                <a:gd name="connsiteY4" fmla="*/ 1828800 h 3242474"/>
                <a:gd name="connsiteX5" fmla="*/ 2294693 w 3242752"/>
                <a:gd name="connsiteY5" fmla="*/ 3107838 h 3242474"/>
                <a:gd name="connsiteX6" fmla="*/ 606138 w 3242752"/>
                <a:gd name="connsiteY6" fmla="*/ 2664663 h 3242474"/>
                <a:gd name="connsiteX7" fmla="*/ 381746 w 3242752"/>
                <a:gd name="connsiteY7" fmla="*/ 3242474 h 3242474"/>
                <a:gd name="connsiteX8" fmla="*/ 278 w 3242752"/>
                <a:gd name="connsiteY8" fmla="*/ 3236864 h 3242474"/>
                <a:gd name="connsiteX9" fmla="*/ 432234 w 3242752"/>
                <a:gd name="connsiteY9" fmla="*/ 2232708 h 3242474"/>
                <a:gd name="connsiteX10" fmla="*/ 1559807 w 3242752"/>
                <a:gd name="connsiteY10" fmla="*/ 1991485 h 3242474"/>
                <a:gd name="connsiteX11" fmla="*/ 1234438 w 3242752"/>
                <a:gd name="connsiteY11" fmla="*/ 959279 h 3242474"/>
                <a:gd name="connsiteX12" fmla="*/ 1049313 w 3242752"/>
                <a:gd name="connsiteY12" fmla="*/ 16828 h 3242474"/>
                <a:gd name="connsiteX0" fmla="*/ 1049035 w 3242474"/>
                <a:gd name="connsiteY0" fmla="*/ 16828 h 3242474"/>
                <a:gd name="connsiteX1" fmla="*/ 1447333 w 3242474"/>
                <a:gd name="connsiteY1" fmla="*/ 0 h 3242474"/>
                <a:gd name="connsiteX2" fmla="*/ 1666116 w 3242474"/>
                <a:gd name="connsiteY2" fmla="*/ 734886 h 3242474"/>
                <a:gd name="connsiteX3" fmla="*/ 2401001 w 3242474"/>
                <a:gd name="connsiteY3" fmla="*/ 560982 h 3242474"/>
                <a:gd name="connsiteX4" fmla="*/ 3242474 w 3242474"/>
                <a:gd name="connsiteY4" fmla="*/ 1828800 h 3242474"/>
                <a:gd name="connsiteX5" fmla="*/ 2294415 w 3242474"/>
                <a:gd name="connsiteY5" fmla="*/ 3107838 h 3242474"/>
                <a:gd name="connsiteX6" fmla="*/ 605860 w 3242474"/>
                <a:gd name="connsiteY6" fmla="*/ 2664663 h 3242474"/>
                <a:gd name="connsiteX7" fmla="*/ 381468 w 3242474"/>
                <a:gd name="connsiteY7" fmla="*/ 3242474 h 3242474"/>
                <a:gd name="connsiteX8" fmla="*/ 0 w 3242474"/>
                <a:gd name="connsiteY8" fmla="*/ 3236864 h 3242474"/>
                <a:gd name="connsiteX9" fmla="*/ 431956 w 3242474"/>
                <a:gd name="connsiteY9" fmla="*/ 2232708 h 3242474"/>
                <a:gd name="connsiteX10" fmla="*/ 1559529 w 3242474"/>
                <a:gd name="connsiteY10" fmla="*/ 1991485 h 3242474"/>
                <a:gd name="connsiteX11" fmla="*/ 1234160 w 3242474"/>
                <a:gd name="connsiteY11" fmla="*/ 959279 h 3242474"/>
                <a:gd name="connsiteX12" fmla="*/ 1049035 w 3242474"/>
                <a:gd name="connsiteY12" fmla="*/ 16828 h 3242474"/>
                <a:gd name="connsiteX0" fmla="*/ 1049035 w 3242474"/>
                <a:gd name="connsiteY0" fmla="*/ 16828 h 3242474"/>
                <a:gd name="connsiteX1" fmla="*/ 1447333 w 3242474"/>
                <a:gd name="connsiteY1" fmla="*/ 0 h 3242474"/>
                <a:gd name="connsiteX2" fmla="*/ 1666116 w 3242474"/>
                <a:gd name="connsiteY2" fmla="*/ 734886 h 3242474"/>
                <a:gd name="connsiteX3" fmla="*/ 2401001 w 3242474"/>
                <a:gd name="connsiteY3" fmla="*/ 560982 h 3242474"/>
                <a:gd name="connsiteX4" fmla="*/ 3242474 w 3242474"/>
                <a:gd name="connsiteY4" fmla="*/ 1828800 h 3242474"/>
                <a:gd name="connsiteX5" fmla="*/ 2294415 w 3242474"/>
                <a:gd name="connsiteY5" fmla="*/ 3107838 h 3242474"/>
                <a:gd name="connsiteX6" fmla="*/ 605860 w 3242474"/>
                <a:gd name="connsiteY6" fmla="*/ 2664663 h 3242474"/>
                <a:gd name="connsiteX7" fmla="*/ 381468 w 3242474"/>
                <a:gd name="connsiteY7" fmla="*/ 3242474 h 3242474"/>
                <a:gd name="connsiteX8" fmla="*/ 0 w 3242474"/>
                <a:gd name="connsiteY8" fmla="*/ 3236864 h 3242474"/>
                <a:gd name="connsiteX9" fmla="*/ 431956 w 3242474"/>
                <a:gd name="connsiteY9" fmla="*/ 2232708 h 3242474"/>
                <a:gd name="connsiteX10" fmla="*/ 1559529 w 3242474"/>
                <a:gd name="connsiteY10" fmla="*/ 1991485 h 3242474"/>
                <a:gd name="connsiteX11" fmla="*/ 1234160 w 3242474"/>
                <a:gd name="connsiteY11" fmla="*/ 959279 h 3242474"/>
                <a:gd name="connsiteX12" fmla="*/ 1049035 w 3242474"/>
                <a:gd name="connsiteY12" fmla="*/ 16828 h 3242474"/>
                <a:gd name="connsiteX0" fmla="*/ 1049035 w 3242474"/>
                <a:gd name="connsiteY0" fmla="*/ 16828 h 3242474"/>
                <a:gd name="connsiteX1" fmla="*/ 1447333 w 3242474"/>
                <a:gd name="connsiteY1" fmla="*/ 0 h 3242474"/>
                <a:gd name="connsiteX2" fmla="*/ 1666116 w 3242474"/>
                <a:gd name="connsiteY2" fmla="*/ 734886 h 3242474"/>
                <a:gd name="connsiteX3" fmla="*/ 2401001 w 3242474"/>
                <a:gd name="connsiteY3" fmla="*/ 560982 h 3242474"/>
                <a:gd name="connsiteX4" fmla="*/ 3242474 w 3242474"/>
                <a:gd name="connsiteY4" fmla="*/ 1828800 h 3242474"/>
                <a:gd name="connsiteX5" fmla="*/ 2294415 w 3242474"/>
                <a:gd name="connsiteY5" fmla="*/ 3107838 h 3242474"/>
                <a:gd name="connsiteX6" fmla="*/ 605860 w 3242474"/>
                <a:gd name="connsiteY6" fmla="*/ 2664663 h 3242474"/>
                <a:gd name="connsiteX7" fmla="*/ 381468 w 3242474"/>
                <a:gd name="connsiteY7" fmla="*/ 3242474 h 3242474"/>
                <a:gd name="connsiteX8" fmla="*/ 0 w 3242474"/>
                <a:gd name="connsiteY8" fmla="*/ 3236864 h 3242474"/>
                <a:gd name="connsiteX9" fmla="*/ 431956 w 3242474"/>
                <a:gd name="connsiteY9" fmla="*/ 2232708 h 3242474"/>
                <a:gd name="connsiteX10" fmla="*/ 1559529 w 3242474"/>
                <a:gd name="connsiteY10" fmla="*/ 1991485 h 3242474"/>
                <a:gd name="connsiteX11" fmla="*/ 1234160 w 3242474"/>
                <a:gd name="connsiteY11" fmla="*/ 959279 h 3242474"/>
                <a:gd name="connsiteX12" fmla="*/ 1049035 w 3242474"/>
                <a:gd name="connsiteY12" fmla="*/ 16828 h 3242474"/>
                <a:gd name="connsiteX0" fmla="*/ 1049035 w 3242474"/>
                <a:gd name="connsiteY0" fmla="*/ 16828 h 3242474"/>
                <a:gd name="connsiteX1" fmla="*/ 1447333 w 3242474"/>
                <a:gd name="connsiteY1" fmla="*/ 0 h 3242474"/>
                <a:gd name="connsiteX2" fmla="*/ 1666116 w 3242474"/>
                <a:gd name="connsiteY2" fmla="*/ 734886 h 3242474"/>
                <a:gd name="connsiteX3" fmla="*/ 2401001 w 3242474"/>
                <a:gd name="connsiteY3" fmla="*/ 560982 h 3242474"/>
                <a:gd name="connsiteX4" fmla="*/ 3242474 w 3242474"/>
                <a:gd name="connsiteY4" fmla="*/ 1828800 h 3242474"/>
                <a:gd name="connsiteX5" fmla="*/ 2294415 w 3242474"/>
                <a:gd name="connsiteY5" fmla="*/ 3107838 h 3242474"/>
                <a:gd name="connsiteX6" fmla="*/ 605860 w 3242474"/>
                <a:gd name="connsiteY6" fmla="*/ 2664663 h 3242474"/>
                <a:gd name="connsiteX7" fmla="*/ 381468 w 3242474"/>
                <a:gd name="connsiteY7" fmla="*/ 3242474 h 3242474"/>
                <a:gd name="connsiteX8" fmla="*/ 0 w 3242474"/>
                <a:gd name="connsiteY8" fmla="*/ 3236864 h 3242474"/>
                <a:gd name="connsiteX9" fmla="*/ 431956 w 3242474"/>
                <a:gd name="connsiteY9" fmla="*/ 2232708 h 3242474"/>
                <a:gd name="connsiteX10" fmla="*/ 1559529 w 3242474"/>
                <a:gd name="connsiteY10" fmla="*/ 1991485 h 3242474"/>
                <a:gd name="connsiteX11" fmla="*/ 1234160 w 3242474"/>
                <a:gd name="connsiteY11" fmla="*/ 959279 h 3242474"/>
                <a:gd name="connsiteX12" fmla="*/ 1049035 w 3242474"/>
                <a:gd name="connsiteY12" fmla="*/ 16828 h 3242474"/>
                <a:gd name="connsiteX0" fmla="*/ 1049035 w 3242474"/>
                <a:gd name="connsiteY0" fmla="*/ 16828 h 3242474"/>
                <a:gd name="connsiteX1" fmla="*/ 1447333 w 3242474"/>
                <a:gd name="connsiteY1" fmla="*/ 0 h 3242474"/>
                <a:gd name="connsiteX2" fmla="*/ 1666116 w 3242474"/>
                <a:gd name="connsiteY2" fmla="*/ 734886 h 3242474"/>
                <a:gd name="connsiteX3" fmla="*/ 2401001 w 3242474"/>
                <a:gd name="connsiteY3" fmla="*/ 560982 h 3242474"/>
                <a:gd name="connsiteX4" fmla="*/ 3242474 w 3242474"/>
                <a:gd name="connsiteY4" fmla="*/ 1828800 h 3242474"/>
                <a:gd name="connsiteX5" fmla="*/ 2300025 w 3242474"/>
                <a:gd name="connsiteY5" fmla="*/ 3046130 h 3242474"/>
                <a:gd name="connsiteX6" fmla="*/ 605860 w 3242474"/>
                <a:gd name="connsiteY6" fmla="*/ 2664663 h 3242474"/>
                <a:gd name="connsiteX7" fmla="*/ 381468 w 3242474"/>
                <a:gd name="connsiteY7" fmla="*/ 3242474 h 3242474"/>
                <a:gd name="connsiteX8" fmla="*/ 0 w 3242474"/>
                <a:gd name="connsiteY8" fmla="*/ 3236864 h 3242474"/>
                <a:gd name="connsiteX9" fmla="*/ 431956 w 3242474"/>
                <a:gd name="connsiteY9" fmla="*/ 2232708 h 3242474"/>
                <a:gd name="connsiteX10" fmla="*/ 1559529 w 3242474"/>
                <a:gd name="connsiteY10" fmla="*/ 1991485 h 3242474"/>
                <a:gd name="connsiteX11" fmla="*/ 1234160 w 3242474"/>
                <a:gd name="connsiteY11" fmla="*/ 959279 h 3242474"/>
                <a:gd name="connsiteX12" fmla="*/ 1049035 w 3242474"/>
                <a:gd name="connsiteY12" fmla="*/ 16828 h 3242474"/>
                <a:gd name="connsiteX0" fmla="*/ 1049035 w 3242474"/>
                <a:gd name="connsiteY0" fmla="*/ 16828 h 3242474"/>
                <a:gd name="connsiteX1" fmla="*/ 1447333 w 3242474"/>
                <a:gd name="connsiteY1" fmla="*/ 0 h 3242474"/>
                <a:gd name="connsiteX2" fmla="*/ 1666116 w 3242474"/>
                <a:gd name="connsiteY2" fmla="*/ 734886 h 3242474"/>
                <a:gd name="connsiteX3" fmla="*/ 2401001 w 3242474"/>
                <a:gd name="connsiteY3" fmla="*/ 560982 h 3242474"/>
                <a:gd name="connsiteX4" fmla="*/ 3242474 w 3242474"/>
                <a:gd name="connsiteY4" fmla="*/ 1828800 h 3242474"/>
                <a:gd name="connsiteX5" fmla="*/ 2300025 w 3242474"/>
                <a:gd name="connsiteY5" fmla="*/ 3046130 h 3242474"/>
                <a:gd name="connsiteX6" fmla="*/ 605860 w 3242474"/>
                <a:gd name="connsiteY6" fmla="*/ 2664663 h 3242474"/>
                <a:gd name="connsiteX7" fmla="*/ 381468 w 3242474"/>
                <a:gd name="connsiteY7" fmla="*/ 3242474 h 3242474"/>
                <a:gd name="connsiteX8" fmla="*/ 0 w 3242474"/>
                <a:gd name="connsiteY8" fmla="*/ 3236864 h 3242474"/>
                <a:gd name="connsiteX9" fmla="*/ 431956 w 3242474"/>
                <a:gd name="connsiteY9" fmla="*/ 2232708 h 3242474"/>
                <a:gd name="connsiteX10" fmla="*/ 1559529 w 3242474"/>
                <a:gd name="connsiteY10" fmla="*/ 1991485 h 3242474"/>
                <a:gd name="connsiteX11" fmla="*/ 1234160 w 3242474"/>
                <a:gd name="connsiteY11" fmla="*/ 959279 h 3242474"/>
                <a:gd name="connsiteX12" fmla="*/ 1049035 w 3242474"/>
                <a:gd name="connsiteY12" fmla="*/ 16828 h 3242474"/>
                <a:gd name="connsiteX0" fmla="*/ 1049035 w 3242474"/>
                <a:gd name="connsiteY0" fmla="*/ 16828 h 3242474"/>
                <a:gd name="connsiteX1" fmla="*/ 1447333 w 3242474"/>
                <a:gd name="connsiteY1" fmla="*/ 0 h 3242474"/>
                <a:gd name="connsiteX2" fmla="*/ 1666116 w 3242474"/>
                <a:gd name="connsiteY2" fmla="*/ 734886 h 3242474"/>
                <a:gd name="connsiteX3" fmla="*/ 2401001 w 3242474"/>
                <a:gd name="connsiteY3" fmla="*/ 560982 h 3242474"/>
                <a:gd name="connsiteX4" fmla="*/ 3242474 w 3242474"/>
                <a:gd name="connsiteY4" fmla="*/ 1828800 h 3242474"/>
                <a:gd name="connsiteX5" fmla="*/ 2300025 w 3242474"/>
                <a:gd name="connsiteY5" fmla="*/ 3046130 h 3242474"/>
                <a:gd name="connsiteX6" fmla="*/ 605860 w 3242474"/>
                <a:gd name="connsiteY6" fmla="*/ 2664663 h 3242474"/>
                <a:gd name="connsiteX7" fmla="*/ 381468 w 3242474"/>
                <a:gd name="connsiteY7" fmla="*/ 3242474 h 3242474"/>
                <a:gd name="connsiteX8" fmla="*/ 0 w 3242474"/>
                <a:gd name="connsiteY8" fmla="*/ 3236864 h 3242474"/>
                <a:gd name="connsiteX9" fmla="*/ 431956 w 3242474"/>
                <a:gd name="connsiteY9" fmla="*/ 2232708 h 3242474"/>
                <a:gd name="connsiteX10" fmla="*/ 1559529 w 3242474"/>
                <a:gd name="connsiteY10" fmla="*/ 1991485 h 3242474"/>
                <a:gd name="connsiteX11" fmla="*/ 1234160 w 3242474"/>
                <a:gd name="connsiteY11" fmla="*/ 959279 h 3242474"/>
                <a:gd name="connsiteX12" fmla="*/ 1049035 w 3242474"/>
                <a:gd name="connsiteY12" fmla="*/ 16828 h 3242474"/>
                <a:gd name="connsiteX0" fmla="*/ 1049035 w 3242474"/>
                <a:gd name="connsiteY0" fmla="*/ 16828 h 3242474"/>
                <a:gd name="connsiteX1" fmla="*/ 1447333 w 3242474"/>
                <a:gd name="connsiteY1" fmla="*/ 0 h 3242474"/>
                <a:gd name="connsiteX2" fmla="*/ 1666116 w 3242474"/>
                <a:gd name="connsiteY2" fmla="*/ 734886 h 3242474"/>
                <a:gd name="connsiteX3" fmla="*/ 2401001 w 3242474"/>
                <a:gd name="connsiteY3" fmla="*/ 560982 h 3242474"/>
                <a:gd name="connsiteX4" fmla="*/ 3242474 w 3242474"/>
                <a:gd name="connsiteY4" fmla="*/ 1828800 h 3242474"/>
                <a:gd name="connsiteX5" fmla="*/ 2300025 w 3242474"/>
                <a:gd name="connsiteY5" fmla="*/ 3046130 h 3242474"/>
                <a:gd name="connsiteX6" fmla="*/ 605860 w 3242474"/>
                <a:gd name="connsiteY6" fmla="*/ 2664663 h 3242474"/>
                <a:gd name="connsiteX7" fmla="*/ 381468 w 3242474"/>
                <a:gd name="connsiteY7" fmla="*/ 3242474 h 3242474"/>
                <a:gd name="connsiteX8" fmla="*/ 0 w 3242474"/>
                <a:gd name="connsiteY8" fmla="*/ 3236864 h 3242474"/>
                <a:gd name="connsiteX9" fmla="*/ 431956 w 3242474"/>
                <a:gd name="connsiteY9" fmla="*/ 2232708 h 3242474"/>
                <a:gd name="connsiteX10" fmla="*/ 1559529 w 3242474"/>
                <a:gd name="connsiteY10" fmla="*/ 1991485 h 3242474"/>
                <a:gd name="connsiteX11" fmla="*/ 1234160 w 3242474"/>
                <a:gd name="connsiteY11" fmla="*/ 959279 h 3242474"/>
                <a:gd name="connsiteX12" fmla="*/ 1049035 w 3242474"/>
                <a:gd name="connsiteY12" fmla="*/ 16828 h 3242474"/>
                <a:gd name="connsiteX0" fmla="*/ 1049035 w 3186376"/>
                <a:gd name="connsiteY0" fmla="*/ 16828 h 3242474"/>
                <a:gd name="connsiteX1" fmla="*/ 1447333 w 3186376"/>
                <a:gd name="connsiteY1" fmla="*/ 0 h 3242474"/>
                <a:gd name="connsiteX2" fmla="*/ 1666116 w 3186376"/>
                <a:gd name="connsiteY2" fmla="*/ 734886 h 3242474"/>
                <a:gd name="connsiteX3" fmla="*/ 2401001 w 3186376"/>
                <a:gd name="connsiteY3" fmla="*/ 560982 h 3242474"/>
                <a:gd name="connsiteX4" fmla="*/ 3186376 w 3186376"/>
                <a:gd name="connsiteY4" fmla="*/ 1828800 h 3242474"/>
                <a:gd name="connsiteX5" fmla="*/ 2300025 w 3186376"/>
                <a:gd name="connsiteY5" fmla="*/ 3046130 h 3242474"/>
                <a:gd name="connsiteX6" fmla="*/ 605860 w 3186376"/>
                <a:gd name="connsiteY6" fmla="*/ 2664663 h 3242474"/>
                <a:gd name="connsiteX7" fmla="*/ 381468 w 3186376"/>
                <a:gd name="connsiteY7" fmla="*/ 3242474 h 3242474"/>
                <a:gd name="connsiteX8" fmla="*/ 0 w 3186376"/>
                <a:gd name="connsiteY8" fmla="*/ 3236864 h 3242474"/>
                <a:gd name="connsiteX9" fmla="*/ 431956 w 3186376"/>
                <a:gd name="connsiteY9" fmla="*/ 2232708 h 3242474"/>
                <a:gd name="connsiteX10" fmla="*/ 1559529 w 3186376"/>
                <a:gd name="connsiteY10" fmla="*/ 1991485 h 3242474"/>
                <a:gd name="connsiteX11" fmla="*/ 1234160 w 3186376"/>
                <a:gd name="connsiteY11" fmla="*/ 959279 h 3242474"/>
                <a:gd name="connsiteX12" fmla="*/ 1049035 w 3186376"/>
                <a:gd name="connsiteY12" fmla="*/ 16828 h 3242474"/>
                <a:gd name="connsiteX0" fmla="*/ 1049035 w 3186376"/>
                <a:gd name="connsiteY0" fmla="*/ 16828 h 3242474"/>
                <a:gd name="connsiteX1" fmla="*/ 1447333 w 3186376"/>
                <a:gd name="connsiteY1" fmla="*/ 0 h 3242474"/>
                <a:gd name="connsiteX2" fmla="*/ 1666116 w 3186376"/>
                <a:gd name="connsiteY2" fmla="*/ 734886 h 3242474"/>
                <a:gd name="connsiteX3" fmla="*/ 2401001 w 3186376"/>
                <a:gd name="connsiteY3" fmla="*/ 560982 h 3242474"/>
                <a:gd name="connsiteX4" fmla="*/ 3186376 w 3186376"/>
                <a:gd name="connsiteY4" fmla="*/ 1828800 h 3242474"/>
                <a:gd name="connsiteX5" fmla="*/ 2300025 w 3186376"/>
                <a:gd name="connsiteY5" fmla="*/ 3046130 h 3242474"/>
                <a:gd name="connsiteX6" fmla="*/ 605860 w 3186376"/>
                <a:gd name="connsiteY6" fmla="*/ 2664663 h 3242474"/>
                <a:gd name="connsiteX7" fmla="*/ 381468 w 3186376"/>
                <a:gd name="connsiteY7" fmla="*/ 3242474 h 3242474"/>
                <a:gd name="connsiteX8" fmla="*/ 0 w 3186376"/>
                <a:gd name="connsiteY8" fmla="*/ 3236864 h 3242474"/>
                <a:gd name="connsiteX9" fmla="*/ 431956 w 3186376"/>
                <a:gd name="connsiteY9" fmla="*/ 2232708 h 3242474"/>
                <a:gd name="connsiteX10" fmla="*/ 1559529 w 3186376"/>
                <a:gd name="connsiteY10" fmla="*/ 1991485 h 3242474"/>
                <a:gd name="connsiteX11" fmla="*/ 1234160 w 3186376"/>
                <a:gd name="connsiteY11" fmla="*/ 959279 h 3242474"/>
                <a:gd name="connsiteX12" fmla="*/ 1049035 w 3186376"/>
                <a:gd name="connsiteY12" fmla="*/ 16828 h 3242474"/>
                <a:gd name="connsiteX0" fmla="*/ 1049035 w 3186376"/>
                <a:gd name="connsiteY0" fmla="*/ 16828 h 3242474"/>
                <a:gd name="connsiteX1" fmla="*/ 1447333 w 3186376"/>
                <a:gd name="connsiteY1" fmla="*/ 0 h 3242474"/>
                <a:gd name="connsiteX2" fmla="*/ 1666116 w 3186376"/>
                <a:gd name="connsiteY2" fmla="*/ 734886 h 3242474"/>
                <a:gd name="connsiteX3" fmla="*/ 2401001 w 3186376"/>
                <a:gd name="connsiteY3" fmla="*/ 560982 h 3242474"/>
                <a:gd name="connsiteX4" fmla="*/ 3186376 w 3186376"/>
                <a:gd name="connsiteY4" fmla="*/ 1828800 h 3242474"/>
                <a:gd name="connsiteX5" fmla="*/ 2300025 w 3186376"/>
                <a:gd name="connsiteY5" fmla="*/ 3046130 h 3242474"/>
                <a:gd name="connsiteX6" fmla="*/ 605860 w 3186376"/>
                <a:gd name="connsiteY6" fmla="*/ 2664663 h 3242474"/>
                <a:gd name="connsiteX7" fmla="*/ 381468 w 3186376"/>
                <a:gd name="connsiteY7" fmla="*/ 3242474 h 3242474"/>
                <a:gd name="connsiteX8" fmla="*/ 0 w 3186376"/>
                <a:gd name="connsiteY8" fmla="*/ 3236864 h 3242474"/>
                <a:gd name="connsiteX9" fmla="*/ 431956 w 3186376"/>
                <a:gd name="connsiteY9" fmla="*/ 2232708 h 3242474"/>
                <a:gd name="connsiteX10" fmla="*/ 1559529 w 3186376"/>
                <a:gd name="connsiteY10" fmla="*/ 1991485 h 3242474"/>
                <a:gd name="connsiteX11" fmla="*/ 1234160 w 3186376"/>
                <a:gd name="connsiteY11" fmla="*/ 959279 h 3242474"/>
                <a:gd name="connsiteX12" fmla="*/ 1049035 w 3186376"/>
                <a:gd name="connsiteY12" fmla="*/ 16828 h 3242474"/>
                <a:gd name="connsiteX0" fmla="*/ 1049035 w 3203206"/>
                <a:gd name="connsiteY0" fmla="*/ 16828 h 3242474"/>
                <a:gd name="connsiteX1" fmla="*/ 1447333 w 3203206"/>
                <a:gd name="connsiteY1" fmla="*/ 0 h 3242474"/>
                <a:gd name="connsiteX2" fmla="*/ 1666116 w 3203206"/>
                <a:gd name="connsiteY2" fmla="*/ 734886 h 3242474"/>
                <a:gd name="connsiteX3" fmla="*/ 2401001 w 3203206"/>
                <a:gd name="connsiteY3" fmla="*/ 560982 h 3242474"/>
                <a:gd name="connsiteX4" fmla="*/ 3203206 w 3203206"/>
                <a:gd name="connsiteY4" fmla="*/ 1823190 h 3242474"/>
                <a:gd name="connsiteX5" fmla="*/ 2300025 w 3203206"/>
                <a:gd name="connsiteY5" fmla="*/ 3046130 h 3242474"/>
                <a:gd name="connsiteX6" fmla="*/ 605860 w 3203206"/>
                <a:gd name="connsiteY6" fmla="*/ 2664663 h 3242474"/>
                <a:gd name="connsiteX7" fmla="*/ 381468 w 3203206"/>
                <a:gd name="connsiteY7" fmla="*/ 3242474 h 3242474"/>
                <a:gd name="connsiteX8" fmla="*/ 0 w 3203206"/>
                <a:gd name="connsiteY8" fmla="*/ 3236864 h 3242474"/>
                <a:gd name="connsiteX9" fmla="*/ 431956 w 3203206"/>
                <a:gd name="connsiteY9" fmla="*/ 2232708 h 3242474"/>
                <a:gd name="connsiteX10" fmla="*/ 1559529 w 3203206"/>
                <a:gd name="connsiteY10" fmla="*/ 1991485 h 3242474"/>
                <a:gd name="connsiteX11" fmla="*/ 1234160 w 3203206"/>
                <a:gd name="connsiteY11" fmla="*/ 959279 h 3242474"/>
                <a:gd name="connsiteX12" fmla="*/ 1049035 w 3203206"/>
                <a:gd name="connsiteY12" fmla="*/ 16828 h 3242474"/>
                <a:gd name="connsiteX0" fmla="*/ 1049035 w 3203206"/>
                <a:gd name="connsiteY0" fmla="*/ 16828 h 3242474"/>
                <a:gd name="connsiteX1" fmla="*/ 1447333 w 3203206"/>
                <a:gd name="connsiteY1" fmla="*/ 0 h 3242474"/>
                <a:gd name="connsiteX2" fmla="*/ 1666116 w 3203206"/>
                <a:gd name="connsiteY2" fmla="*/ 734886 h 3242474"/>
                <a:gd name="connsiteX3" fmla="*/ 2401001 w 3203206"/>
                <a:gd name="connsiteY3" fmla="*/ 560982 h 3242474"/>
                <a:gd name="connsiteX4" fmla="*/ 3203206 w 3203206"/>
                <a:gd name="connsiteY4" fmla="*/ 1823190 h 3242474"/>
                <a:gd name="connsiteX5" fmla="*/ 2300025 w 3203206"/>
                <a:gd name="connsiteY5" fmla="*/ 3046130 h 3242474"/>
                <a:gd name="connsiteX6" fmla="*/ 605860 w 3203206"/>
                <a:gd name="connsiteY6" fmla="*/ 2664663 h 3242474"/>
                <a:gd name="connsiteX7" fmla="*/ 381468 w 3203206"/>
                <a:gd name="connsiteY7" fmla="*/ 3242474 h 3242474"/>
                <a:gd name="connsiteX8" fmla="*/ 0 w 3203206"/>
                <a:gd name="connsiteY8" fmla="*/ 3236864 h 3242474"/>
                <a:gd name="connsiteX9" fmla="*/ 431956 w 3203206"/>
                <a:gd name="connsiteY9" fmla="*/ 2232708 h 3242474"/>
                <a:gd name="connsiteX10" fmla="*/ 1559529 w 3203206"/>
                <a:gd name="connsiteY10" fmla="*/ 1991485 h 3242474"/>
                <a:gd name="connsiteX11" fmla="*/ 1234160 w 3203206"/>
                <a:gd name="connsiteY11" fmla="*/ 959279 h 3242474"/>
                <a:gd name="connsiteX12" fmla="*/ 1049035 w 3203206"/>
                <a:gd name="connsiteY12" fmla="*/ 16828 h 3242474"/>
                <a:gd name="connsiteX0" fmla="*/ 1049035 w 3203206"/>
                <a:gd name="connsiteY0" fmla="*/ 16828 h 3242474"/>
                <a:gd name="connsiteX1" fmla="*/ 1447333 w 3203206"/>
                <a:gd name="connsiteY1" fmla="*/ 0 h 3242474"/>
                <a:gd name="connsiteX2" fmla="*/ 1666116 w 3203206"/>
                <a:gd name="connsiteY2" fmla="*/ 734886 h 3242474"/>
                <a:gd name="connsiteX3" fmla="*/ 2401001 w 3203206"/>
                <a:gd name="connsiteY3" fmla="*/ 560982 h 3242474"/>
                <a:gd name="connsiteX4" fmla="*/ 3203206 w 3203206"/>
                <a:gd name="connsiteY4" fmla="*/ 1823190 h 3242474"/>
                <a:gd name="connsiteX5" fmla="*/ 2300025 w 3203206"/>
                <a:gd name="connsiteY5" fmla="*/ 3046130 h 3242474"/>
                <a:gd name="connsiteX6" fmla="*/ 605860 w 3203206"/>
                <a:gd name="connsiteY6" fmla="*/ 2664663 h 3242474"/>
                <a:gd name="connsiteX7" fmla="*/ 381468 w 3203206"/>
                <a:gd name="connsiteY7" fmla="*/ 3242474 h 3242474"/>
                <a:gd name="connsiteX8" fmla="*/ 0 w 3203206"/>
                <a:gd name="connsiteY8" fmla="*/ 3236864 h 3242474"/>
                <a:gd name="connsiteX9" fmla="*/ 431956 w 3203206"/>
                <a:gd name="connsiteY9" fmla="*/ 2232708 h 3242474"/>
                <a:gd name="connsiteX10" fmla="*/ 1559529 w 3203206"/>
                <a:gd name="connsiteY10" fmla="*/ 1991485 h 3242474"/>
                <a:gd name="connsiteX11" fmla="*/ 1234160 w 3203206"/>
                <a:gd name="connsiteY11" fmla="*/ 959279 h 3242474"/>
                <a:gd name="connsiteX12" fmla="*/ 1049035 w 3203206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516103 w 3175157"/>
                <a:gd name="connsiteY9" fmla="*/ 224953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516103 w 3175157"/>
                <a:gd name="connsiteY9" fmla="*/ 224953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516103 w 3175157"/>
                <a:gd name="connsiteY9" fmla="*/ 224953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516103 w 3175157"/>
                <a:gd name="connsiteY9" fmla="*/ 224953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203206"/>
                <a:gd name="connsiteY0" fmla="*/ 16828 h 3242474"/>
                <a:gd name="connsiteX1" fmla="*/ 1447333 w 3203206"/>
                <a:gd name="connsiteY1" fmla="*/ 0 h 3242474"/>
                <a:gd name="connsiteX2" fmla="*/ 1666116 w 3203206"/>
                <a:gd name="connsiteY2" fmla="*/ 734886 h 3242474"/>
                <a:gd name="connsiteX3" fmla="*/ 2401001 w 3203206"/>
                <a:gd name="connsiteY3" fmla="*/ 560982 h 3242474"/>
                <a:gd name="connsiteX4" fmla="*/ 3203206 w 3203206"/>
                <a:gd name="connsiteY4" fmla="*/ 1834409 h 3242474"/>
                <a:gd name="connsiteX5" fmla="*/ 2300025 w 3203206"/>
                <a:gd name="connsiteY5" fmla="*/ 3046130 h 3242474"/>
                <a:gd name="connsiteX6" fmla="*/ 605860 w 3203206"/>
                <a:gd name="connsiteY6" fmla="*/ 2664663 h 3242474"/>
                <a:gd name="connsiteX7" fmla="*/ 381468 w 3203206"/>
                <a:gd name="connsiteY7" fmla="*/ 3242474 h 3242474"/>
                <a:gd name="connsiteX8" fmla="*/ 0 w 3203206"/>
                <a:gd name="connsiteY8" fmla="*/ 3236864 h 3242474"/>
                <a:gd name="connsiteX9" fmla="*/ 516103 w 3203206"/>
                <a:gd name="connsiteY9" fmla="*/ 2249538 h 3242474"/>
                <a:gd name="connsiteX10" fmla="*/ 1559529 w 3203206"/>
                <a:gd name="connsiteY10" fmla="*/ 1991485 h 3242474"/>
                <a:gd name="connsiteX11" fmla="*/ 1234160 w 3203206"/>
                <a:gd name="connsiteY11" fmla="*/ 959279 h 3242474"/>
                <a:gd name="connsiteX12" fmla="*/ 1049035 w 3203206"/>
                <a:gd name="connsiteY12" fmla="*/ 16828 h 3242474"/>
                <a:gd name="connsiteX0" fmla="*/ 1049035 w 3203570"/>
                <a:gd name="connsiteY0" fmla="*/ 16828 h 3242474"/>
                <a:gd name="connsiteX1" fmla="*/ 1447333 w 3203570"/>
                <a:gd name="connsiteY1" fmla="*/ 0 h 3242474"/>
                <a:gd name="connsiteX2" fmla="*/ 1666116 w 3203570"/>
                <a:gd name="connsiteY2" fmla="*/ 734886 h 3242474"/>
                <a:gd name="connsiteX3" fmla="*/ 2401001 w 3203570"/>
                <a:gd name="connsiteY3" fmla="*/ 560982 h 3242474"/>
                <a:gd name="connsiteX4" fmla="*/ 3203206 w 3203570"/>
                <a:gd name="connsiteY4" fmla="*/ 1834409 h 3242474"/>
                <a:gd name="connsiteX5" fmla="*/ 2300025 w 3203570"/>
                <a:gd name="connsiteY5" fmla="*/ 3046130 h 3242474"/>
                <a:gd name="connsiteX6" fmla="*/ 605860 w 3203570"/>
                <a:gd name="connsiteY6" fmla="*/ 2664663 h 3242474"/>
                <a:gd name="connsiteX7" fmla="*/ 381468 w 3203570"/>
                <a:gd name="connsiteY7" fmla="*/ 3242474 h 3242474"/>
                <a:gd name="connsiteX8" fmla="*/ 0 w 3203570"/>
                <a:gd name="connsiteY8" fmla="*/ 3236864 h 3242474"/>
                <a:gd name="connsiteX9" fmla="*/ 516103 w 3203570"/>
                <a:gd name="connsiteY9" fmla="*/ 2249538 h 3242474"/>
                <a:gd name="connsiteX10" fmla="*/ 1559529 w 3203570"/>
                <a:gd name="connsiteY10" fmla="*/ 1991485 h 3242474"/>
                <a:gd name="connsiteX11" fmla="*/ 1234160 w 3203570"/>
                <a:gd name="connsiteY11" fmla="*/ 959279 h 3242474"/>
                <a:gd name="connsiteX12" fmla="*/ 1049035 w 3203570"/>
                <a:gd name="connsiteY12" fmla="*/ 16828 h 3242474"/>
                <a:gd name="connsiteX0" fmla="*/ 1049035 w 3203570"/>
                <a:gd name="connsiteY0" fmla="*/ 16828 h 3242474"/>
                <a:gd name="connsiteX1" fmla="*/ 1447333 w 3203570"/>
                <a:gd name="connsiteY1" fmla="*/ 0 h 3242474"/>
                <a:gd name="connsiteX2" fmla="*/ 1666116 w 3203570"/>
                <a:gd name="connsiteY2" fmla="*/ 734886 h 3242474"/>
                <a:gd name="connsiteX3" fmla="*/ 2401001 w 3203570"/>
                <a:gd name="connsiteY3" fmla="*/ 560982 h 3242474"/>
                <a:gd name="connsiteX4" fmla="*/ 3203206 w 3203570"/>
                <a:gd name="connsiteY4" fmla="*/ 1834409 h 3242474"/>
                <a:gd name="connsiteX5" fmla="*/ 2300025 w 3203570"/>
                <a:gd name="connsiteY5" fmla="*/ 3046130 h 3242474"/>
                <a:gd name="connsiteX6" fmla="*/ 605860 w 3203570"/>
                <a:gd name="connsiteY6" fmla="*/ 2664663 h 3242474"/>
                <a:gd name="connsiteX7" fmla="*/ 381468 w 3203570"/>
                <a:gd name="connsiteY7" fmla="*/ 3242474 h 3242474"/>
                <a:gd name="connsiteX8" fmla="*/ 0 w 3203570"/>
                <a:gd name="connsiteY8" fmla="*/ 3236864 h 3242474"/>
                <a:gd name="connsiteX9" fmla="*/ 516103 w 3203570"/>
                <a:gd name="connsiteY9" fmla="*/ 2249538 h 3242474"/>
                <a:gd name="connsiteX10" fmla="*/ 1559529 w 3203570"/>
                <a:gd name="connsiteY10" fmla="*/ 1991485 h 3242474"/>
                <a:gd name="connsiteX11" fmla="*/ 1234160 w 3203570"/>
                <a:gd name="connsiteY11" fmla="*/ 959279 h 3242474"/>
                <a:gd name="connsiteX12" fmla="*/ 1049035 w 3203570"/>
                <a:gd name="connsiteY12" fmla="*/ 16828 h 3242474"/>
                <a:gd name="connsiteX0" fmla="*/ 1049035 w 3203570"/>
                <a:gd name="connsiteY0" fmla="*/ 16828 h 3242474"/>
                <a:gd name="connsiteX1" fmla="*/ 1447333 w 3203570"/>
                <a:gd name="connsiteY1" fmla="*/ 0 h 3242474"/>
                <a:gd name="connsiteX2" fmla="*/ 1666116 w 3203570"/>
                <a:gd name="connsiteY2" fmla="*/ 734886 h 3242474"/>
                <a:gd name="connsiteX3" fmla="*/ 2401001 w 3203570"/>
                <a:gd name="connsiteY3" fmla="*/ 560982 h 3242474"/>
                <a:gd name="connsiteX4" fmla="*/ 3203206 w 3203570"/>
                <a:gd name="connsiteY4" fmla="*/ 1834409 h 3242474"/>
                <a:gd name="connsiteX5" fmla="*/ 2300025 w 3203570"/>
                <a:gd name="connsiteY5" fmla="*/ 3046130 h 3242474"/>
                <a:gd name="connsiteX6" fmla="*/ 605860 w 3203570"/>
                <a:gd name="connsiteY6" fmla="*/ 2664663 h 3242474"/>
                <a:gd name="connsiteX7" fmla="*/ 381468 w 3203570"/>
                <a:gd name="connsiteY7" fmla="*/ 3242474 h 3242474"/>
                <a:gd name="connsiteX8" fmla="*/ 0 w 3203570"/>
                <a:gd name="connsiteY8" fmla="*/ 3236864 h 3242474"/>
                <a:gd name="connsiteX9" fmla="*/ 516103 w 3203570"/>
                <a:gd name="connsiteY9" fmla="*/ 2249538 h 3242474"/>
                <a:gd name="connsiteX10" fmla="*/ 1559529 w 3203570"/>
                <a:gd name="connsiteY10" fmla="*/ 1991485 h 3242474"/>
                <a:gd name="connsiteX11" fmla="*/ 1234160 w 3203570"/>
                <a:gd name="connsiteY11" fmla="*/ 959279 h 3242474"/>
                <a:gd name="connsiteX12" fmla="*/ 1049035 w 3203570"/>
                <a:gd name="connsiteY12" fmla="*/ 16828 h 3242474"/>
                <a:gd name="connsiteX0" fmla="*/ 1049035 w 3203570"/>
                <a:gd name="connsiteY0" fmla="*/ 16828 h 3242474"/>
                <a:gd name="connsiteX1" fmla="*/ 1447333 w 3203570"/>
                <a:gd name="connsiteY1" fmla="*/ 0 h 3242474"/>
                <a:gd name="connsiteX2" fmla="*/ 1666116 w 3203570"/>
                <a:gd name="connsiteY2" fmla="*/ 734886 h 3242474"/>
                <a:gd name="connsiteX3" fmla="*/ 2401001 w 3203570"/>
                <a:gd name="connsiteY3" fmla="*/ 560982 h 3242474"/>
                <a:gd name="connsiteX4" fmla="*/ 3203206 w 3203570"/>
                <a:gd name="connsiteY4" fmla="*/ 1834409 h 3242474"/>
                <a:gd name="connsiteX5" fmla="*/ 2300025 w 3203570"/>
                <a:gd name="connsiteY5" fmla="*/ 3046130 h 3242474"/>
                <a:gd name="connsiteX6" fmla="*/ 605860 w 3203570"/>
                <a:gd name="connsiteY6" fmla="*/ 2664663 h 3242474"/>
                <a:gd name="connsiteX7" fmla="*/ 381468 w 3203570"/>
                <a:gd name="connsiteY7" fmla="*/ 3242474 h 3242474"/>
                <a:gd name="connsiteX8" fmla="*/ 0 w 3203570"/>
                <a:gd name="connsiteY8" fmla="*/ 3236864 h 3242474"/>
                <a:gd name="connsiteX9" fmla="*/ 516103 w 3203570"/>
                <a:gd name="connsiteY9" fmla="*/ 2249538 h 3242474"/>
                <a:gd name="connsiteX10" fmla="*/ 1559529 w 3203570"/>
                <a:gd name="connsiteY10" fmla="*/ 1991485 h 3242474"/>
                <a:gd name="connsiteX11" fmla="*/ 1234160 w 3203570"/>
                <a:gd name="connsiteY11" fmla="*/ 959279 h 3242474"/>
                <a:gd name="connsiteX12" fmla="*/ 1049035 w 3203570"/>
                <a:gd name="connsiteY12" fmla="*/ 16828 h 324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03570" h="3242474">
                  <a:moveTo>
                    <a:pt x="1049035" y="16828"/>
                  </a:moveTo>
                  <a:lnTo>
                    <a:pt x="1447333" y="0"/>
                  </a:lnTo>
                  <a:cubicBezTo>
                    <a:pt x="1441724" y="284231"/>
                    <a:pt x="1413674" y="613340"/>
                    <a:pt x="1666116" y="734886"/>
                  </a:cubicBezTo>
                  <a:cubicBezTo>
                    <a:pt x="1888639" y="783504"/>
                    <a:pt x="1937256" y="473095"/>
                    <a:pt x="2401001" y="560982"/>
                  </a:cubicBezTo>
                  <a:cubicBezTo>
                    <a:pt x="2875965" y="635779"/>
                    <a:pt x="3216295" y="1035945"/>
                    <a:pt x="3203206" y="1834409"/>
                  </a:cubicBezTo>
                  <a:cubicBezTo>
                    <a:pt x="3175156" y="2587994"/>
                    <a:pt x="2844177" y="2814257"/>
                    <a:pt x="2300025" y="3046130"/>
                  </a:cubicBezTo>
                  <a:cubicBezTo>
                    <a:pt x="1406194" y="3347190"/>
                    <a:pt x="820903" y="2705801"/>
                    <a:pt x="605860" y="2664663"/>
                  </a:cubicBezTo>
                  <a:cubicBezTo>
                    <a:pt x="379598" y="2621655"/>
                    <a:pt x="355288" y="2954503"/>
                    <a:pt x="381468" y="3242474"/>
                  </a:cubicBezTo>
                  <a:lnTo>
                    <a:pt x="0" y="3236864"/>
                  </a:lnTo>
                  <a:cubicBezTo>
                    <a:pt x="9350" y="2823607"/>
                    <a:pt x="-31788" y="2191567"/>
                    <a:pt x="516103" y="2249538"/>
                  </a:cubicBezTo>
                  <a:cubicBezTo>
                    <a:pt x="918138" y="2305637"/>
                    <a:pt x="1303347" y="2423441"/>
                    <a:pt x="1559529" y="1991485"/>
                  </a:cubicBezTo>
                  <a:cubicBezTo>
                    <a:pt x="1720344" y="1686686"/>
                    <a:pt x="1701645" y="1337006"/>
                    <a:pt x="1234160" y="959279"/>
                  </a:cubicBezTo>
                  <a:cubicBezTo>
                    <a:pt x="1155622" y="891961"/>
                    <a:pt x="981717" y="516102"/>
                    <a:pt x="1049035" y="168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2" name="Freeform 50">
              <a:extLst>
                <a:ext uri="{FF2B5EF4-FFF2-40B4-BE49-F238E27FC236}">
                  <a16:creationId xmlns:a16="http://schemas.microsoft.com/office/drawing/2014/main" xmlns="" id="{9598CB4F-9330-4607-8A3E-228B5388DC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51982" y="1381413"/>
              <a:ext cx="360000" cy="304000"/>
            </a:xfrm>
            <a:custGeom>
              <a:avLst/>
              <a:gdLst/>
              <a:ahLst/>
              <a:cxnLst/>
              <a:rect l="l" t="t" r="r" b="b"/>
              <a:pathLst>
                <a:path w="3213653" h="2719059">
                  <a:moveTo>
                    <a:pt x="1378151" y="1333546"/>
                  </a:moveTo>
                  <a:cubicBezTo>
                    <a:pt x="1319627" y="1375402"/>
                    <a:pt x="1250513" y="1400241"/>
                    <a:pt x="1177640" y="1404742"/>
                  </a:cubicBezTo>
                  <a:cubicBezTo>
                    <a:pt x="1183273" y="1421668"/>
                    <a:pt x="1185388" y="1439329"/>
                    <a:pt x="1185029" y="1457608"/>
                  </a:cubicBezTo>
                  <a:lnTo>
                    <a:pt x="1182201" y="1517198"/>
                  </a:lnTo>
                  <a:cubicBezTo>
                    <a:pt x="1256472" y="1514781"/>
                    <a:pt x="1326341" y="1484168"/>
                    <a:pt x="1378151" y="1432005"/>
                  </a:cubicBezTo>
                  <a:close/>
                  <a:moveTo>
                    <a:pt x="1765736" y="0"/>
                  </a:moveTo>
                  <a:cubicBezTo>
                    <a:pt x="1820598" y="0"/>
                    <a:pt x="1865072" y="44474"/>
                    <a:pt x="1865072" y="99336"/>
                  </a:cubicBezTo>
                  <a:lnTo>
                    <a:pt x="1865072" y="1145199"/>
                  </a:lnTo>
                  <a:cubicBezTo>
                    <a:pt x="1927584" y="1198906"/>
                    <a:pt x="2002197" y="1234373"/>
                    <a:pt x="2081262" y="1252128"/>
                  </a:cubicBezTo>
                  <a:cubicBezTo>
                    <a:pt x="2096727" y="1219747"/>
                    <a:pt x="2112543" y="1186289"/>
                    <a:pt x="2123992" y="1149920"/>
                  </a:cubicBezTo>
                  <a:cubicBezTo>
                    <a:pt x="1899600" y="1041464"/>
                    <a:pt x="1832282" y="585198"/>
                    <a:pt x="1933258" y="437473"/>
                  </a:cubicBezTo>
                  <a:cubicBezTo>
                    <a:pt x="2028156" y="327848"/>
                    <a:pt x="2131647" y="265468"/>
                    <a:pt x="2345195" y="261608"/>
                  </a:cubicBezTo>
                  <a:cubicBezTo>
                    <a:pt x="2375702" y="261056"/>
                    <a:pt x="2408455" y="261699"/>
                    <a:pt x="2443750" y="263569"/>
                  </a:cubicBezTo>
                  <a:cubicBezTo>
                    <a:pt x="2954244" y="291618"/>
                    <a:pt x="3189856" y="886259"/>
                    <a:pt x="3206686" y="1323824"/>
                  </a:cubicBezTo>
                  <a:cubicBezTo>
                    <a:pt x="3247823" y="2015701"/>
                    <a:pt x="3103839" y="2270013"/>
                    <a:pt x="2853267" y="2462617"/>
                  </a:cubicBezTo>
                  <a:cubicBezTo>
                    <a:pt x="2511068" y="2735627"/>
                    <a:pt x="2157650" y="2470097"/>
                    <a:pt x="2084722" y="2170906"/>
                  </a:cubicBezTo>
                  <a:cubicBezTo>
                    <a:pt x="2058544" y="2038140"/>
                    <a:pt x="2127730" y="1922204"/>
                    <a:pt x="2202528" y="1800658"/>
                  </a:cubicBezTo>
                  <a:lnTo>
                    <a:pt x="2143866" y="1730900"/>
                  </a:lnTo>
                  <a:cubicBezTo>
                    <a:pt x="2096151" y="1741682"/>
                    <a:pt x="2046910" y="1746675"/>
                    <a:pt x="1997032" y="1746402"/>
                  </a:cubicBezTo>
                  <a:lnTo>
                    <a:pt x="1887189" y="1736891"/>
                  </a:lnTo>
                  <a:lnTo>
                    <a:pt x="1887189" y="2619722"/>
                  </a:lnTo>
                  <a:cubicBezTo>
                    <a:pt x="1887189" y="2674584"/>
                    <a:pt x="1842715" y="2719058"/>
                    <a:pt x="1787853" y="2719058"/>
                  </a:cubicBezTo>
                  <a:cubicBezTo>
                    <a:pt x="1732991" y="2719058"/>
                    <a:pt x="1688517" y="2674584"/>
                    <a:pt x="1688517" y="2619722"/>
                  </a:cubicBezTo>
                  <a:lnTo>
                    <a:pt x="1688517" y="1730093"/>
                  </a:lnTo>
                  <a:cubicBezTo>
                    <a:pt x="1688517" y="1710960"/>
                    <a:pt x="1693926" y="1693091"/>
                    <a:pt x="1704798" y="1678857"/>
                  </a:cubicBezTo>
                  <a:cubicBezTo>
                    <a:pt x="1659024" y="1659660"/>
                    <a:pt x="1616387" y="1633873"/>
                    <a:pt x="1576823" y="1603655"/>
                  </a:cubicBezTo>
                  <a:lnTo>
                    <a:pt x="1576823" y="2619723"/>
                  </a:lnTo>
                  <a:cubicBezTo>
                    <a:pt x="1576823" y="2674585"/>
                    <a:pt x="1532349" y="2719059"/>
                    <a:pt x="1477487" y="2719059"/>
                  </a:cubicBezTo>
                  <a:cubicBezTo>
                    <a:pt x="1422625" y="2719059"/>
                    <a:pt x="1378151" y="2674585"/>
                    <a:pt x="1378151" y="2619723"/>
                  </a:cubicBezTo>
                  <a:lnTo>
                    <a:pt x="1378151" y="1615564"/>
                  </a:lnTo>
                  <a:cubicBezTo>
                    <a:pt x="1313743" y="1650180"/>
                    <a:pt x="1240907" y="1668612"/>
                    <a:pt x="1165758" y="1668570"/>
                  </a:cubicBezTo>
                  <a:lnTo>
                    <a:pt x="1143358" y="1665899"/>
                  </a:lnTo>
                  <a:cubicBezTo>
                    <a:pt x="1108602" y="1733381"/>
                    <a:pt x="1056017" y="1769960"/>
                    <a:pt x="1011125" y="1833465"/>
                  </a:cubicBezTo>
                  <a:cubicBezTo>
                    <a:pt x="1085923" y="1955011"/>
                    <a:pt x="1155109" y="2070947"/>
                    <a:pt x="1128931" y="2203713"/>
                  </a:cubicBezTo>
                  <a:cubicBezTo>
                    <a:pt x="1056003" y="2502904"/>
                    <a:pt x="702585" y="2768434"/>
                    <a:pt x="360386" y="2495424"/>
                  </a:cubicBezTo>
                  <a:cubicBezTo>
                    <a:pt x="109814" y="2302820"/>
                    <a:pt x="-34170" y="2048508"/>
                    <a:pt x="6967" y="1356631"/>
                  </a:cubicBezTo>
                  <a:cubicBezTo>
                    <a:pt x="23797" y="919066"/>
                    <a:pt x="259409" y="324425"/>
                    <a:pt x="769903" y="296376"/>
                  </a:cubicBezTo>
                  <a:cubicBezTo>
                    <a:pt x="805198" y="294506"/>
                    <a:pt x="837951" y="293863"/>
                    <a:pt x="868458" y="294415"/>
                  </a:cubicBezTo>
                  <a:cubicBezTo>
                    <a:pt x="1082006" y="298276"/>
                    <a:pt x="1185497" y="360655"/>
                    <a:pt x="1280395" y="470280"/>
                  </a:cubicBezTo>
                  <a:cubicBezTo>
                    <a:pt x="1381371" y="618005"/>
                    <a:pt x="1314053" y="1074271"/>
                    <a:pt x="1089661" y="1182727"/>
                  </a:cubicBezTo>
                  <a:cubicBezTo>
                    <a:pt x="1098183" y="1209798"/>
                    <a:pt x="1109125" y="1235256"/>
                    <a:pt x="1120578" y="1259840"/>
                  </a:cubicBezTo>
                  <a:cubicBezTo>
                    <a:pt x="1123656" y="1260899"/>
                    <a:pt x="1126770" y="1260948"/>
                    <a:pt x="1129891" y="1260950"/>
                  </a:cubicBezTo>
                  <a:cubicBezTo>
                    <a:pt x="1227949" y="1261006"/>
                    <a:pt x="1320161" y="1214330"/>
                    <a:pt x="1378151" y="1135267"/>
                  </a:cubicBezTo>
                  <a:lnTo>
                    <a:pt x="1378151" y="118395"/>
                  </a:lnTo>
                  <a:cubicBezTo>
                    <a:pt x="1378151" y="63533"/>
                    <a:pt x="1422625" y="19059"/>
                    <a:pt x="1477487" y="19059"/>
                  </a:cubicBezTo>
                  <a:cubicBezTo>
                    <a:pt x="1532349" y="19059"/>
                    <a:pt x="1576823" y="63533"/>
                    <a:pt x="1576823" y="118395"/>
                  </a:cubicBezTo>
                  <a:lnTo>
                    <a:pt x="1576823" y="1413063"/>
                  </a:lnTo>
                  <a:cubicBezTo>
                    <a:pt x="1680597" y="1536757"/>
                    <a:pt x="1834575" y="1607590"/>
                    <a:pt x="1997786" y="1608484"/>
                  </a:cubicBezTo>
                  <a:lnTo>
                    <a:pt x="2057480" y="1605248"/>
                  </a:lnTo>
                  <a:cubicBezTo>
                    <a:pt x="2038910" y="1561698"/>
                    <a:pt x="2027992" y="1505121"/>
                    <a:pt x="2028624" y="1424801"/>
                  </a:cubicBezTo>
                  <a:lnTo>
                    <a:pt x="2034537" y="1382501"/>
                  </a:lnTo>
                  <a:cubicBezTo>
                    <a:pt x="1972012" y="1367348"/>
                    <a:pt x="1912047" y="1342676"/>
                    <a:pt x="1856155" y="1310037"/>
                  </a:cubicBezTo>
                  <a:cubicBezTo>
                    <a:pt x="1840993" y="1344880"/>
                    <a:pt x="1806188" y="1369059"/>
                    <a:pt x="1765736" y="1369059"/>
                  </a:cubicBezTo>
                  <a:cubicBezTo>
                    <a:pt x="1710874" y="1369059"/>
                    <a:pt x="1666400" y="1324585"/>
                    <a:pt x="1666400" y="1269723"/>
                  </a:cubicBezTo>
                  <a:lnTo>
                    <a:pt x="1666400" y="99336"/>
                  </a:lnTo>
                  <a:cubicBezTo>
                    <a:pt x="1666400" y="44474"/>
                    <a:pt x="1710874" y="0"/>
                    <a:pt x="17657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3" name="Teardrop 9">
              <a:extLst>
                <a:ext uri="{FF2B5EF4-FFF2-40B4-BE49-F238E27FC236}">
                  <a16:creationId xmlns:a16="http://schemas.microsoft.com/office/drawing/2014/main" xmlns="" id="{20CCF9F9-C595-4918-99B7-52112CADBA6F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6023939" y="2076781"/>
              <a:ext cx="348493" cy="297430"/>
            </a:xfrm>
            <a:custGeom>
              <a:avLst/>
              <a:gdLst/>
              <a:ahLst/>
              <a:cxnLst/>
              <a:rect l="l" t="t" r="r" b="b"/>
              <a:pathLst>
                <a:path w="3552042" h="3031575">
                  <a:moveTo>
                    <a:pt x="1499560" y="1284945"/>
                  </a:moveTo>
                  <a:lnTo>
                    <a:pt x="1272419" y="1057805"/>
                  </a:lnTo>
                  <a:lnTo>
                    <a:pt x="1054631" y="1275593"/>
                  </a:lnTo>
                  <a:lnTo>
                    <a:pt x="836843" y="1057805"/>
                  </a:lnTo>
                  <a:lnTo>
                    <a:pt x="609703" y="1284945"/>
                  </a:lnTo>
                  <a:lnTo>
                    <a:pt x="827491" y="1502733"/>
                  </a:lnTo>
                  <a:lnTo>
                    <a:pt x="609703" y="1720522"/>
                  </a:lnTo>
                  <a:lnTo>
                    <a:pt x="836843" y="1947662"/>
                  </a:lnTo>
                  <a:lnTo>
                    <a:pt x="1054631" y="1729874"/>
                  </a:lnTo>
                  <a:lnTo>
                    <a:pt x="1272419" y="1947662"/>
                  </a:lnTo>
                  <a:lnTo>
                    <a:pt x="1499560" y="1720522"/>
                  </a:lnTo>
                  <a:lnTo>
                    <a:pt x="1281771" y="1502733"/>
                  </a:lnTo>
                  <a:close/>
                  <a:moveTo>
                    <a:pt x="3552042" y="1021270"/>
                  </a:moveTo>
                  <a:cubicBezTo>
                    <a:pt x="3346428" y="1488389"/>
                    <a:pt x="3240687" y="1885112"/>
                    <a:pt x="3146822" y="2229032"/>
                  </a:cubicBezTo>
                  <a:cubicBezTo>
                    <a:pt x="3047091" y="2666397"/>
                    <a:pt x="2787512" y="3031575"/>
                    <a:pt x="2344279" y="3031575"/>
                  </a:cubicBezTo>
                  <a:cubicBezTo>
                    <a:pt x="1991740" y="3031575"/>
                    <a:pt x="1692293" y="2804263"/>
                    <a:pt x="1587926" y="2487045"/>
                  </a:cubicBezTo>
                  <a:cubicBezTo>
                    <a:pt x="1859795" y="2308350"/>
                    <a:pt x="2033031" y="1980125"/>
                    <a:pt x="2117061" y="1611614"/>
                  </a:cubicBezTo>
                  <a:cubicBezTo>
                    <a:pt x="2127904" y="1571883"/>
                    <a:pt x="2138872" y="1531598"/>
                    <a:pt x="2150086" y="1490753"/>
                  </a:cubicBezTo>
                  <a:cubicBezTo>
                    <a:pt x="2212338" y="1465032"/>
                    <a:pt x="2277652" y="1444164"/>
                    <a:pt x="2344279" y="1426490"/>
                  </a:cubicBezTo>
                  <a:cubicBezTo>
                    <a:pt x="2764465" y="1315024"/>
                    <a:pt x="3073190" y="1226884"/>
                    <a:pt x="3552042" y="1021270"/>
                  </a:cubicBezTo>
                  <a:close/>
                  <a:moveTo>
                    <a:pt x="2557365" y="0"/>
                  </a:moveTo>
                  <a:cubicBezTo>
                    <a:pt x="2295797" y="594236"/>
                    <a:pt x="2161281" y="1098917"/>
                    <a:pt x="2041873" y="1536428"/>
                  </a:cubicBezTo>
                  <a:cubicBezTo>
                    <a:pt x="1915003" y="2092812"/>
                    <a:pt x="1584785" y="2557364"/>
                    <a:pt x="1020937" y="2557364"/>
                  </a:cubicBezTo>
                  <a:cubicBezTo>
                    <a:pt x="457089" y="2557364"/>
                    <a:pt x="0" y="2100276"/>
                    <a:pt x="0" y="1536428"/>
                  </a:cubicBezTo>
                  <a:cubicBezTo>
                    <a:pt x="0" y="972580"/>
                    <a:pt x="475939" y="660066"/>
                    <a:pt x="1020937" y="515492"/>
                  </a:cubicBezTo>
                  <a:cubicBezTo>
                    <a:pt x="1555467" y="373694"/>
                    <a:pt x="1948204" y="261568"/>
                    <a:pt x="25573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4" name="Freeform 97">
              <a:extLst>
                <a:ext uri="{FF2B5EF4-FFF2-40B4-BE49-F238E27FC236}">
                  <a16:creationId xmlns:a16="http://schemas.microsoft.com/office/drawing/2014/main" xmlns="" id="{992172CD-2159-4C9B-B633-BEA067282E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13205" y="1376236"/>
              <a:ext cx="420675" cy="314355"/>
            </a:xfrm>
            <a:custGeom>
              <a:avLst/>
              <a:gdLst/>
              <a:ahLst/>
              <a:cxnLst/>
              <a:rect l="l" t="t" r="r" b="b"/>
              <a:pathLst>
                <a:path w="3246245" h="2425805">
                  <a:moveTo>
                    <a:pt x="2545666" y="706851"/>
                  </a:moveTo>
                  <a:cubicBezTo>
                    <a:pt x="2704742" y="706851"/>
                    <a:pt x="2833698" y="835807"/>
                    <a:pt x="2833698" y="994883"/>
                  </a:cubicBezTo>
                  <a:cubicBezTo>
                    <a:pt x="2833698" y="1153959"/>
                    <a:pt x="2704742" y="1282915"/>
                    <a:pt x="2545666" y="1282915"/>
                  </a:cubicBezTo>
                  <a:cubicBezTo>
                    <a:pt x="2386590" y="1282915"/>
                    <a:pt x="2257634" y="1153959"/>
                    <a:pt x="2257634" y="994883"/>
                  </a:cubicBezTo>
                  <a:cubicBezTo>
                    <a:pt x="2257634" y="835807"/>
                    <a:pt x="2386590" y="706851"/>
                    <a:pt x="2545666" y="706851"/>
                  </a:cubicBezTo>
                  <a:close/>
                  <a:moveTo>
                    <a:pt x="700580" y="706851"/>
                  </a:moveTo>
                  <a:cubicBezTo>
                    <a:pt x="859656" y="706851"/>
                    <a:pt x="988612" y="835807"/>
                    <a:pt x="988612" y="994883"/>
                  </a:cubicBezTo>
                  <a:cubicBezTo>
                    <a:pt x="988612" y="1153959"/>
                    <a:pt x="859656" y="1282915"/>
                    <a:pt x="700580" y="1282915"/>
                  </a:cubicBezTo>
                  <a:cubicBezTo>
                    <a:pt x="541504" y="1282915"/>
                    <a:pt x="412548" y="1153959"/>
                    <a:pt x="412548" y="994883"/>
                  </a:cubicBezTo>
                  <a:cubicBezTo>
                    <a:pt x="412548" y="835807"/>
                    <a:pt x="541504" y="706851"/>
                    <a:pt x="700580" y="706851"/>
                  </a:cubicBezTo>
                  <a:close/>
                  <a:moveTo>
                    <a:pt x="1619971" y="0"/>
                  </a:moveTo>
                  <a:cubicBezTo>
                    <a:pt x="1621025" y="5"/>
                    <a:pt x="1622076" y="12"/>
                    <a:pt x="1623123" y="141"/>
                  </a:cubicBezTo>
                  <a:cubicBezTo>
                    <a:pt x="1624170" y="12"/>
                    <a:pt x="1625221" y="5"/>
                    <a:pt x="1626275" y="0"/>
                  </a:cubicBezTo>
                  <a:lnTo>
                    <a:pt x="1626274" y="282"/>
                  </a:lnTo>
                  <a:cubicBezTo>
                    <a:pt x="1966825" y="4283"/>
                    <a:pt x="1974816" y="220494"/>
                    <a:pt x="2177568" y="171426"/>
                  </a:cubicBezTo>
                  <a:cubicBezTo>
                    <a:pt x="2600959" y="50212"/>
                    <a:pt x="2963165" y="85364"/>
                    <a:pt x="3172404" y="310875"/>
                  </a:cubicBezTo>
                  <a:cubicBezTo>
                    <a:pt x="3300075" y="473051"/>
                    <a:pt x="3301971" y="794993"/>
                    <a:pt x="2851767" y="1164523"/>
                  </a:cubicBezTo>
                  <a:cubicBezTo>
                    <a:pt x="2918303" y="1029844"/>
                    <a:pt x="2927052" y="857771"/>
                    <a:pt x="2799829" y="746887"/>
                  </a:cubicBezTo>
                  <a:cubicBezTo>
                    <a:pt x="3115459" y="786295"/>
                    <a:pt x="3165949" y="533368"/>
                    <a:pt x="3049873" y="419809"/>
                  </a:cubicBezTo>
                  <a:cubicBezTo>
                    <a:pt x="2811516" y="207658"/>
                    <a:pt x="2338612" y="298041"/>
                    <a:pt x="2253222" y="493802"/>
                  </a:cubicBezTo>
                  <a:cubicBezTo>
                    <a:pt x="2139861" y="783555"/>
                    <a:pt x="2165869" y="1185485"/>
                    <a:pt x="2076302" y="1369861"/>
                  </a:cubicBezTo>
                  <a:cubicBezTo>
                    <a:pt x="1906668" y="1634081"/>
                    <a:pt x="1716639" y="1881305"/>
                    <a:pt x="1713569" y="2080938"/>
                  </a:cubicBezTo>
                  <a:cubicBezTo>
                    <a:pt x="1706472" y="2158984"/>
                    <a:pt x="1709123" y="2405980"/>
                    <a:pt x="1625847" y="2423204"/>
                  </a:cubicBezTo>
                  <a:cubicBezTo>
                    <a:pt x="1625847" y="2424071"/>
                    <a:pt x="1625843" y="2424938"/>
                    <a:pt x="1625839" y="2425805"/>
                  </a:cubicBezTo>
                  <a:lnTo>
                    <a:pt x="1623123" y="2424507"/>
                  </a:lnTo>
                  <a:lnTo>
                    <a:pt x="1620407" y="2425805"/>
                  </a:lnTo>
                  <a:cubicBezTo>
                    <a:pt x="1620403" y="2424938"/>
                    <a:pt x="1620399" y="2424071"/>
                    <a:pt x="1620399" y="2423204"/>
                  </a:cubicBezTo>
                  <a:cubicBezTo>
                    <a:pt x="1537123" y="2405980"/>
                    <a:pt x="1539774" y="2158984"/>
                    <a:pt x="1532677" y="2080938"/>
                  </a:cubicBezTo>
                  <a:cubicBezTo>
                    <a:pt x="1529607" y="1881305"/>
                    <a:pt x="1339578" y="1634081"/>
                    <a:pt x="1169944" y="1369861"/>
                  </a:cubicBezTo>
                  <a:cubicBezTo>
                    <a:pt x="1080377" y="1185485"/>
                    <a:pt x="1106385" y="783555"/>
                    <a:pt x="993024" y="493802"/>
                  </a:cubicBezTo>
                  <a:cubicBezTo>
                    <a:pt x="907634" y="298041"/>
                    <a:pt x="434730" y="207658"/>
                    <a:pt x="196373" y="419809"/>
                  </a:cubicBezTo>
                  <a:cubicBezTo>
                    <a:pt x="80297" y="533368"/>
                    <a:pt x="130787" y="786295"/>
                    <a:pt x="446417" y="746887"/>
                  </a:cubicBezTo>
                  <a:cubicBezTo>
                    <a:pt x="319194" y="857771"/>
                    <a:pt x="327943" y="1029844"/>
                    <a:pt x="394479" y="1164523"/>
                  </a:cubicBezTo>
                  <a:cubicBezTo>
                    <a:pt x="-55725" y="794993"/>
                    <a:pt x="-53829" y="473051"/>
                    <a:pt x="73842" y="310875"/>
                  </a:cubicBezTo>
                  <a:cubicBezTo>
                    <a:pt x="283081" y="85364"/>
                    <a:pt x="645287" y="50212"/>
                    <a:pt x="1068678" y="171426"/>
                  </a:cubicBezTo>
                  <a:cubicBezTo>
                    <a:pt x="1271430" y="220494"/>
                    <a:pt x="1279421" y="4283"/>
                    <a:pt x="1619972" y="2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5" name="Donut 22">
              <a:extLst>
                <a:ext uri="{FF2B5EF4-FFF2-40B4-BE49-F238E27FC236}">
                  <a16:creationId xmlns:a16="http://schemas.microsoft.com/office/drawing/2014/main" xmlns="" id="{32120ADA-6C7D-4325-81FD-8DEA0D0309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79627" y="1441217"/>
              <a:ext cx="360000" cy="184392"/>
            </a:xfrm>
            <a:custGeom>
              <a:avLst/>
              <a:gdLst/>
              <a:ahLst/>
              <a:cxnLst/>
              <a:rect l="l" t="t" r="r" b="b"/>
              <a:pathLst>
                <a:path w="3372524" h="1727404">
                  <a:moveTo>
                    <a:pt x="1758003" y="666958"/>
                  </a:moveTo>
                  <a:cubicBezTo>
                    <a:pt x="1703684" y="666958"/>
                    <a:pt x="1659649" y="710993"/>
                    <a:pt x="1659649" y="765312"/>
                  </a:cubicBezTo>
                  <a:cubicBezTo>
                    <a:pt x="1659649" y="819631"/>
                    <a:pt x="1703684" y="863666"/>
                    <a:pt x="1758003" y="863666"/>
                  </a:cubicBezTo>
                  <a:cubicBezTo>
                    <a:pt x="1812322" y="863666"/>
                    <a:pt x="1856357" y="819631"/>
                    <a:pt x="1856357" y="765312"/>
                  </a:cubicBezTo>
                  <a:cubicBezTo>
                    <a:pt x="1856357" y="710993"/>
                    <a:pt x="1812322" y="666958"/>
                    <a:pt x="1758003" y="666958"/>
                  </a:cubicBezTo>
                  <a:close/>
                  <a:moveTo>
                    <a:pt x="1686261" y="586208"/>
                  </a:moveTo>
                  <a:cubicBezTo>
                    <a:pt x="1849880" y="586208"/>
                    <a:pt x="1982519" y="718847"/>
                    <a:pt x="1982519" y="882466"/>
                  </a:cubicBezTo>
                  <a:cubicBezTo>
                    <a:pt x="1982519" y="1046085"/>
                    <a:pt x="1849880" y="1178724"/>
                    <a:pt x="1686261" y="1178724"/>
                  </a:cubicBezTo>
                  <a:cubicBezTo>
                    <a:pt x="1522642" y="1178724"/>
                    <a:pt x="1390003" y="1046085"/>
                    <a:pt x="1390003" y="882466"/>
                  </a:cubicBezTo>
                  <a:cubicBezTo>
                    <a:pt x="1390003" y="718847"/>
                    <a:pt x="1522642" y="586208"/>
                    <a:pt x="1686261" y="586208"/>
                  </a:cubicBezTo>
                  <a:close/>
                  <a:moveTo>
                    <a:pt x="1686262" y="448985"/>
                  </a:moveTo>
                  <a:cubicBezTo>
                    <a:pt x="1446857" y="448985"/>
                    <a:pt x="1252780" y="643062"/>
                    <a:pt x="1252780" y="882467"/>
                  </a:cubicBezTo>
                  <a:cubicBezTo>
                    <a:pt x="1252780" y="1121872"/>
                    <a:pt x="1446857" y="1315949"/>
                    <a:pt x="1686262" y="1315949"/>
                  </a:cubicBezTo>
                  <a:cubicBezTo>
                    <a:pt x="1925667" y="1315949"/>
                    <a:pt x="2119744" y="1121872"/>
                    <a:pt x="2119744" y="882467"/>
                  </a:cubicBezTo>
                  <a:cubicBezTo>
                    <a:pt x="2119744" y="643062"/>
                    <a:pt x="1925667" y="448985"/>
                    <a:pt x="1686262" y="448985"/>
                  </a:cubicBezTo>
                  <a:close/>
                  <a:moveTo>
                    <a:pt x="1893261" y="271274"/>
                  </a:moveTo>
                  <a:cubicBezTo>
                    <a:pt x="2150128" y="355123"/>
                    <a:pt x="2334334" y="597283"/>
                    <a:pt x="2334334" y="882467"/>
                  </a:cubicBezTo>
                  <a:cubicBezTo>
                    <a:pt x="2334334" y="1103921"/>
                    <a:pt x="2223259" y="1299432"/>
                    <a:pt x="2053457" y="1415856"/>
                  </a:cubicBezTo>
                  <a:cubicBezTo>
                    <a:pt x="2494577" y="1286853"/>
                    <a:pt x="2931337" y="1005905"/>
                    <a:pt x="2940842" y="882353"/>
                  </a:cubicBezTo>
                  <a:lnTo>
                    <a:pt x="2946401" y="882364"/>
                  </a:lnTo>
                  <a:lnTo>
                    <a:pt x="2943679" y="877137"/>
                  </a:lnTo>
                  <a:lnTo>
                    <a:pt x="2946401" y="872130"/>
                  </a:lnTo>
                  <a:lnTo>
                    <a:pt x="2941077" y="872141"/>
                  </a:lnTo>
                  <a:cubicBezTo>
                    <a:pt x="2875996" y="732702"/>
                    <a:pt x="2369865" y="377972"/>
                    <a:pt x="1893261" y="271274"/>
                  </a:cubicBezTo>
                  <a:close/>
                  <a:moveTo>
                    <a:pt x="1525754" y="256843"/>
                  </a:moveTo>
                  <a:cubicBezTo>
                    <a:pt x="984953" y="339274"/>
                    <a:pt x="426123" y="752145"/>
                    <a:pt x="426123" y="877021"/>
                  </a:cubicBezTo>
                  <a:lnTo>
                    <a:pt x="426123" y="877247"/>
                  </a:lnTo>
                  <a:cubicBezTo>
                    <a:pt x="439083" y="984175"/>
                    <a:pt x="877625" y="1311577"/>
                    <a:pt x="1355183" y="1436828"/>
                  </a:cubicBezTo>
                  <a:cubicBezTo>
                    <a:pt x="1164798" y="1325758"/>
                    <a:pt x="1038190" y="1118898"/>
                    <a:pt x="1038190" y="882467"/>
                  </a:cubicBezTo>
                  <a:cubicBezTo>
                    <a:pt x="1038190" y="580157"/>
                    <a:pt x="1245184" y="326193"/>
                    <a:pt x="1525754" y="256843"/>
                  </a:cubicBezTo>
                  <a:close/>
                  <a:moveTo>
                    <a:pt x="1682713" y="0"/>
                  </a:moveTo>
                  <a:cubicBezTo>
                    <a:pt x="2385858" y="36225"/>
                    <a:pt x="3265322" y="653066"/>
                    <a:pt x="3365400" y="875412"/>
                  </a:cubicBezTo>
                  <a:lnTo>
                    <a:pt x="3372524" y="875397"/>
                  </a:lnTo>
                  <a:lnTo>
                    <a:pt x="3368881" y="882344"/>
                  </a:lnTo>
                  <a:lnTo>
                    <a:pt x="3372524" y="889597"/>
                  </a:lnTo>
                  <a:lnTo>
                    <a:pt x="3365086" y="889581"/>
                  </a:lnTo>
                  <a:cubicBezTo>
                    <a:pt x="3348713" y="1110249"/>
                    <a:pt x="2385134" y="1692746"/>
                    <a:pt x="1682713" y="1727404"/>
                  </a:cubicBezTo>
                  <a:cubicBezTo>
                    <a:pt x="901706" y="1708470"/>
                    <a:pt x="21301" y="1064732"/>
                    <a:pt x="0" y="882497"/>
                  </a:cubicBezTo>
                  <a:lnTo>
                    <a:pt x="0" y="882184"/>
                  </a:lnTo>
                  <a:cubicBezTo>
                    <a:pt x="0" y="691908"/>
                    <a:pt x="901706" y="19770"/>
                    <a:pt x="16827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6" name="Freeform 99">
              <a:extLst>
                <a:ext uri="{FF2B5EF4-FFF2-40B4-BE49-F238E27FC236}">
                  <a16:creationId xmlns:a16="http://schemas.microsoft.com/office/drawing/2014/main" xmlns="" id="{82854D05-2081-4C76-8300-E5B71AB901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66104" y="1368148"/>
              <a:ext cx="264162" cy="330530"/>
            </a:xfrm>
            <a:custGeom>
              <a:avLst/>
              <a:gdLst/>
              <a:ahLst/>
              <a:cxnLst/>
              <a:rect l="l" t="t" r="r" b="b"/>
              <a:pathLst>
                <a:path w="2427821" h="3249943">
                  <a:moveTo>
                    <a:pt x="1783445" y="477276"/>
                  </a:moveTo>
                  <a:cubicBezTo>
                    <a:pt x="1867295" y="479049"/>
                    <a:pt x="1940306" y="495815"/>
                    <a:pt x="1995323" y="528655"/>
                  </a:cubicBezTo>
                  <a:cubicBezTo>
                    <a:pt x="2375187" y="892595"/>
                    <a:pt x="1478983" y="963108"/>
                    <a:pt x="1620010" y="1047270"/>
                  </a:cubicBezTo>
                  <a:cubicBezTo>
                    <a:pt x="1920260" y="1267909"/>
                    <a:pt x="2179568" y="1563610"/>
                    <a:pt x="2275102" y="1879783"/>
                  </a:cubicBezTo>
                  <a:cubicBezTo>
                    <a:pt x="2386559" y="2264195"/>
                    <a:pt x="2620845" y="2969329"/>
                    <a:pt x="2118153" y="3196792"/>
                  </a:cubicBezTo>
                  <a:cubicBezTo>
                    <a:pt x="862559" y="3474297"/>
                    <a:pt x="146052" y="2612212"/>
                    <a:pt x="9574" y="1838839"/>
                  </a:cubicBezTo>
                  <a:cubicBezTo>
                    <a:pt x="-38192" y="1613652"/>
                    <a:pt x="98284" y="1313401"/>
                    <a:pt x="296177" y="1170100"/>
                  </a:cubicBezTo>
                  <a:cubicBezTo>
                    <a:pt x="391711" y="1081390"/>
                    <a:pt x="330296" y="876673"/>
                    <a:pt x="323472" y="671956"/>
                  </a:cubicBezTo>
                  <a:cubicBezTo>
                    <a:pt x="296177" y="474063"/>
                    <a:pt x="760199" y="351234"/>
                    <a:pt x="664666" y="1211043"/>
                  </a:cubicBezTo>
                  <a:cubicBezTo>
                    <a:pt x="853176" y="743465"/>
                    <a:pt x="1420091" y="469595"/>
                    <a:pt x="1783445" y="477276"/>
                  </a:cubicBezTo>
                  <a:close/>
                  <a:moveTo>
                    <a:pt x="1024970" y="33"/>
                  </a:moveTo>
                  <a:cubicBezTo>
                    <a:pt x="1115949" y="3590"/>
                    <a:pt x="1140206" y="286408"/>
                    <a:pt x="1176458" y="269348"/>
                  </a:cubicBezTo>
                  <a:cubicBezTo>
                    <a:pt x="1251521" y="278446"/>
                    <a:pt x="1265168" y="21414"/>
                    <a:pt x="1401646" y="44160"/>
                  </a:cubicBezTo>
                  <a:cubicBezTo>
                    <a:pt x="1469884" y="71456"/>
                    <a:pt x="1374351" y="221581"/>
                    <a:pt x="1360703" y="310292"/>
                  </a:cubicBezTo>
                  <a:lnTo>
                    <a:pt x="1517652" y="453593"/>
                  </a:lnTo>
                  <a:cubicBezTo>
                    <a:pt x="974016" y="540030"/>
                    <a:pt x="901229" y="790238"/>
                    <a:pt x="753379" y="951737"/>
                  </a:cubicBezTo>
                  <a:lnTo>
                    <a:pt x="705610" y="644662"/>
                  </a:lnTo>
                  <a:lnTo>
                    <a:pt x="787497" y="521832"/>
                  </a:lnTo>
                  <a:cubicBezTo>
                    <a:pt x="712435" y="433122"/>
                    <a:pt x="446303" y="364883"/>
                    <a:pt x="562310" y="255701"/>
                  </a:cubicBezTo>
                  <a:cubicBezTo>
                    <a:pt x="739730" y="98751"/>
                    <a:pt x="862560" y="337587"/>
                    <a:pt x="1012685" y="378530"/>
                  </a:cubicBezTo>
                  <a:cubicBezTo>
                    <a:pt x="1010410" y="253426"/>
                    <a:pt x="796596" y="101025"/>
                    <a:pt x="1005861" y="3217"/>
                  </a:cubicBezTo>
                  <a:cubicBezTo>
                    <a:pt x="1012543" y="800"/>
                    <a:pt x="1018905" y="-204"/>
                    <a:pt x="1024970" y="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Oval 10">
              <a:extLst>
                <a:ext uri="{FF2B5EF4-FFF2-40B4-BE49-F238E27FC236}">
                  <a16:creationId xmlns:a16="http://schemas.microsoft.com/office/drawing/2014/main" xmlns="" id="{8577938D-FE8F-405D-A6D5-596CD282C7B8}"/>
                </a:ext>
              </a:extLst>
            </p:cNvPr>
            <p:cNvSpPr/>
            <p:nvPr/>
          </p:nvSpPr>
          <p:spPr>
            <a:xfrm>
              <a:off x="7124399" y="1368839"/>
              <a:ext cx="330674" cy="329148"/>
            </a:xfrm>
            <a:custGeom>
              <a:avLst/>
              <a:gdLst/>
              <a:ahLst/>
              <a:cxnLst/>
              <a:rect l="l" t="t" r="r" b="b"/>
              <a:pathLst>
                <a:path w="3229769" h="3214867">
                  <a:moveTo>
                    <a:pt x="388922" y="0"/>
                  </a:moveTo>
                  <a:cubicBezTo>
                    <a:pt x="481031" y="0"/>
                    <a:pt x="564991" y="34887"/>
                    <a:pt x="627459" y="93109"/>
                  </a:cubicBezTo>
                  <a:cubicBezTo>
                    <a:pt x="689927" y="34887"/>
                    <a:pt x="773888" y="0"/>
                    <a:pt x="865996" y="0"/>
                  </a:cubicBezTo>
                  <a:cubicBezTo>
                    <a:pt x="958105" y="0"/>
                    <a:pt x="1042065" y="34887"/>
                    <a:pt x="1104533" y="93109"/>
                  </a:cubicBezTo>
                  <a:cubicBezTo>
                    <a:pt x="1167001" y="34887"/>
                    <a:pt x="1250962" y="0"/>
                    <a:pt x="1343070" y="0"/>
                  </a:cubicBezTo>
                  <a:cubicBezTo>
                    <a:pt x="1435179" y="0"/>
                    <a:pt x="1519139" y="34887"/>
                    <a:pt x="1581607" y="93109"/>
                  </a:cubicBezTo>
                  <a:cubicBezTo>
                    <a:pt x="1644075" y="34887"/>
                    <a:pt x="1728036" y="0"/>
                    <a:pt x="1820144" y="0"/>
                  </a:cubicBezTo>
                  <a:cubicBezTo>
                    <a:pt x="1912253" y="0"/>
                    <a:pt x="1996213" y="34887"/>
                    <a:pt x="2058681" y="93109"/>
                  </a:cubicBezTo>
                  <a:cubicBezTo>
                    <a:pt x="2121149" y="34887"/>
                    <a:pt x="2205110" y="0"/>
                    <a:pt x="2297218" y="0"/>
                  </a:cubicBezTo>
                  <a:cubicBezTo>
                    <a:pt x="2389326" y="0"/>
                    <a:pt x="2473286" y="34887"/>
                    <a:pt x="2535755" y="93108"/>
                  </a:cubicBezTo>
                  <a:cubicBezTo>
                    <a:pt x="2598223" y="34887"/>
                    <a:pt x="2682183" y="0"/>
                    <a:pt x="2774291" y="0"/>
                  </a:cubicBezTo>
                  <a:cubicBezTo>
                    <a:pt x="2971429" y="0"/>
                    <a:pt x="3131241" y="159812"/>
                    <a:pt x="3131241" y="356950"/>
                  </a:cubicBezTo>
                  <a:cubicBezTo>
                    <a:pt x="3131241" y="414550"/>
                    <a:pt x="3117598" y="468963"/>
                    <a:pt x="3092026" y="516460"/>
                  </a:cubicBezTo>
                  <a:cubicBezTo>
                    <a:pt x="3176259" y="580602"/>
                    <a:pt x="3229769" y="682177"/>
                    <a:pt x="3229769" y="796250"/>
                  </a:cubicBezTo>
                  <a:cubicBezTo>
                    <a:pt x="3229769" y="902465"/>
                    <a:pt x="3183377" y="997845"/>
                    <a:pt x="3108820" y="1062184"/>
                  </a:cubicBezTo>
                  <a:cubicBezTo>
                    <a:pt x="3183377" y="1126523"/>
                    <a:pt x="3229769" y="1221903"/>
                    <a:pt x="3229769" y="1328118"/>
                  </a:cubicBezTo>
                  <a:cubicBezTo>
                    <a:pt x="3229769" y="1434333"/>
                    <a:pt x="3183377" y="1529713"/>
                    <a:pt x="3108820" y="1594052"/>
                  </a:cubicBezTo>
                  <a:cubicBezTo>
                    <a:pt x="3183377" y="1658391"/>
                    <a:pt x="3229769" y="1753771"/>
                    <a:pt x="3229769" y="1859986"/>
                  </a:cubicBezTo>
                  <a:cubicBezTo>
                    <a:pt x="3229769" y="2057124"/>
                    <a:pt x="3069957" y="2216936"/>
                    <a:pt x="2872819" y="2216936"/>
                  </a:cubicBezTo>
                  <a:lnTo>
                    <a:pt x="2849067" y="2214542"/>
                  </a:lnTo>
                  <a:cubicBezTo>
                    <a:pt x="2790894" y="2329236"/>
                    <a:pt x="2671548" y="2406987"/>
                    <a:pt x="2534043" y="2406987"/>
                  </a:cubicBezTo>
                  <a:cubicBezTo>
                    <a:pt x="2483158" y="2406987"/>
                    <a:pt x="2434760" y="2396340"/>
                    <a:pt x="2391120" y="2376775"/>
                  </a:cubicBezTo>
                  <a:cubicBezTo>
                    <a:pt x="2326908" y="2456876"/>
                    <a:pt x="2228003" y="2507238"/>
                    <a:pt x="2117336" y="2507238"/>
                  </a:cubicBezTo>
                  <a:lnTo>
                    <a:pt x="2081608" y="2503636"/>
                  </a:lnTo>
                  <a:cubicBezTo>
                    <a:pt x="2058765" y="2546355"/>
                    <a:pt x="2027330" y="2583686"/>
                    <a:pt x="1987704" y="2611019"/>
                  </a:cubicBezTo>
                  <a:cubicBezTo>
                    <a:pt x="2049806" y="2674751"/>
                    <a:pt x="2087711" y="2761907"/>
                    <a:pt x="2087711" y="2857917"/>
                  </a:cubicBezTo>
                  <a:cubicBezTo>
                    <a:pt x="2087711" y="3055055"/>
                    <a:pt x="1927899" y="3214867"/>
                    <a:pt x="1730761" y="3214867"/>
                  </a:cubicBezTo>
                  <a:cubicBezTo>
                    <a:pt x="1533623" y="3214867"/>
                    <a:pt x="1373811" y="3055055"/>
                    <a:pt x="1373811" y="2857917"/>
                  </a:cubicBezTo>
                  <a:cubicBezTo>
                    <a:pt x="1373811" y="2743560"/>
                    <a:pt x="1427588" y="2641764"/>
                    <a:pt x="1512161" y="2577627"/>
                  </a:cubicBezTo>
                  <a:cubicBezTo>
                    <a:pt x="1450743" y="2514125"/>
                    <a:pt x="1413385" y="2427536"/>
                    <a:pt x="1413385" y="2332221"/>
                  </a:cubicBezTo>
                  <a:cubicBezTo>
                    <a:pt x="1413385" y="2135083"/>
                    <a:pt x="1573197" y="1975271"/>
                    <a:pt x="1770335" y="1975271"/>
                  </a:cubicBezTo>
                  <a:lnTo>
                    <a:pt x="1806063" y="1978873"/>
                  </a:lnTo>
                  <a:cubicBezTo>
                    <a:pt x="1865384" y="1867935"/>
                    <a:pt x="1982649" y="1793338"/>
                    <a:pt x="2117336" y="1793338"/>
                  </a:cubicBezTo>
                  <a:cubicBezTo>
                    <a:pt x="2168221" y="1793338"/>
                    <a:pt x="2216619" y="1803986"/>
                    <a:pt x="2260259" y="1823550"/>
                  </a:cubicBezTo>
                  <a:cubicBezTo>
                    <a:pt x="2324471" y="1743450"/>
                    <a:pt x="2423376" y="1693087"/>
                    <a:pt x="2534043" y="1693087"/>
                  </a:cubicBezTo>
                  <a:lnTo>
                    <a:pt x="2557875" y="1695490"/>
                  </a:lnTo>
                  <a:cubicBezTo>
                    <a:pt x="2576891" y="1656391"/>
                    <a:pt x="2604151" y="1622242"/>
                    <a:pt x="2636819" y="1594052"/>
                  </a:cubicBezTo>
                  <a:cubicBezTo>
                    <a:pt x="2562261" y="1529713"/>
                    <a:pt x="2515869" y="1434333"/>
                    <a:pt x="2515869" y="1328118"/>
                  </a:cubicBezTo>
                  <a:cubicBezTo>
                    <a:pt x="2515869" y="1221903"/>
                    <a:pt x="2562261" y="1126523"/>
                    <a:pt x="2636819" y="1062184"/>
                  </a:cubicBezTo>
                  <a:cubicBezTo>
                    <a:pt x="2562261" y="997845"/>
                    <a:pt x="2515869" y="902465"/>
                    <a:pt x="2515869" y="796250"/>
                  </a:cubicBezTo>
                  <a:cubicBezTo>
                    <a:pt x="2515869" y="738650"/>
                    <a:pt x="2529512" y="684237"/>
                    <a:pt x="2555084" y="636740"/>
                  </a:cubicBezTo>
                  <a:lnTo>
                    <a:pt x="2537209" y="619592"/>
                  </a:lnTo>
                  <a:cubicBezTo>
                    <a:pt x="2474524" y="678496"/>
                    <a:pt x="2390006" y="713900"/>
                    <a:pt x="2297218" y="713900"/>
                  </a:cubicBezTo>
                  <a:cubicBezTo>
                    <a:pt x="2205110" y="713900"/>
                    <a:pt x="2121149" y="679013"/>
                    <a:pt x="2058681" y="620791"/>
                  </a:cubicBezTo>
                  <a:cubicBezTo>
                    <a:pt x="1996213" y="679013"/>
                    <a:pt x="1912253" y="713900"/>
                    <a:pt x="1820144" y="713900"/>
                  </a:cubicBezTo>
                  <a:cubicBezTo>
                    <a:pt x="1728036" y="713900"/>
                    <a:pt x="1644075" y="679013"/>
                    <a:pt x="1581607" y="620791"/>
                  </a:cubicBezTo>
                  <a:cubicBezTo>
                    <a:pt x="1519139" y="679013"/>
                    <a:pt x="1435179" y="713900"/>
                    <a:pt x="1343070" y="713900"/>
                  </a:cubicBezTo>
                  <a:cubicBezTo>
                    <a:pt x="1250962" y="713900"/>
                    <a:pt x="1167001" y="679013"/>
                    <a:pt x="1104533" y="620791"/>
                  </a:cubicBezTo>
                  <a:cubicBezTo>
                    <a:pt x="1042065" y="679013"/>
                    <a:pt x="958105" y="713900"/>
                    <a:pt x="865996" y="713900"/>
                  </a:cubicBezTo>
                  <a:cubicBezTo>
                    <a:pt x="773370" y="713900"/>
                    <a:pt x="688985" y="678620"/>
                    <a:pt x="626352" y="619878"/>
                  </a:cubicBezTo>
                  <a:cubicBezTo>
                    <a:pt x="623659" y="623930"/>
                    <a:pt x="620064" y="626957"/>
                    <a:pt x="616405" y="629911"/>
                  </a:cubicBezTo>
                  <a:cubicBezTo>
                    <a:pt x="686492" y="694366"/>
                    <a:pt x="729886" y="786957"/>
                    <a:pt x="729886" y="889683"/>
                  </a:cubicBezTo>
                  <a:cubicBezTo>
                    <a:pt x="729886" y="993972"/>
                    <a:pt x="685162" y="1087815"/>
                    <a:pt x="613058" y="1152216"/>
                  </a:cubicBezTo>
                  <a:cubicBezTo>
                    <a:pt x="675622" y="1216104"/>
                    <a:pt x="713900" y="1303645"/>
                    <a:pt x="713900" y="1400126"/>
                  </a:cubicBezTo>
                  <a:cubicBezTo>
                    <a:pt x="713900" y="1487795"/>
                    <a:pt x="682295" y="1568081"/>
                    <a:pt x="628622" y="1629172"/>
                  </a:cubicBezTo>
                  <a:cubicBezTo>
                    <a:pt x="691419" y="1693140"/>
                    <a:pt x="729886" y="1780874"/>
                    <a:pt x="729886" y="1877593"/>
                  </a:cubicBezTo>
                  <a:cubicBezTo>
                    <a:pt x="729886" y="2034043"/>
                    <a:pt x="629234" y="2166985"/>
                    <a:pt x="488639" y="2213706"/>
                  </a:cubicBezTo>
                  <a:lnTo>
                    <a:pt x="488639" y="2375547"/>
                  </a:lnTo>
                  <a:cubicBezTo>
                    <a:pt x="488639" y="2448277"/>
                    <a:pt x="429679" y="2507237"/>
                    <a:pt x="356949" y="2507237"/>
                  </a:cubicBezTo>
                  <a:cubicBezTo>
                    <a:pt x="284219" y="2507237"/>
                    <a:pt x="225259" y="2448277"/>
                    <a:pt x="225259" y="2375547"/>
                  </a:cubicBezTo>
                  <a:lnTo>
                    <a:pt x="225259" y="2201750"/>
                  </a:lnTo>
                  <a:cubicBezTo>
                    <a:pt x="101654" y="2146256"/>
                    <a:pt x="15986" y="2021929"/>
                    <a:pt x="15986" y="1877593"/>
                  </a:cubicBezTo>
                  <a:cubicBezTo>
                    <a:pt x="15986" y="1789924"/>
                    <a:pt x="47591" y="1709638"/>
                    <a:pt x="101264" y="1648547"/>
                  </a:cubicBezTo>
                  <a:cubicBezTo>
                    <a:pt x="38467" y="1584579"/>
                    <a:pt x="0" y="1496845"/>
                    <a:pt x="0" y="1400126"/>
                  </a:cubicBezTo>
                  <a:cubicBezTo>
                    <a:pt x="0" y="1295837"/>
                    <a:pt x="44724" y="1201994"/>
                    <a:pt x="116828" y="1137593"/>
                  </a:cubicBezTo>
                  <a:cubicBezTo>
                    <a:pt x="54264" y="1073704"/>
                    <a:pt x="15986" y="986164"/>
                    <a:pt x="15986" y="889683"/>
                  </a:cubicBezTo>
                  <a:cubicBezTo>
                    <a:pt x="15986" y="779482"/>
                    <a:pt x="65925" y="680945"/>
                    <a:pt x="145453" y="616722"/>
                  </a:cubicBezTo>
                  <a:cubicBezTo>
                    <a:pt x="75366" y="552267"/>
                    <a:pt x="31972" y="459676"/>
                    <a:pt x="31972" y="356950"/>
                  </a:cubicBezTo>
                  <a:cubicBezTo>
                    <a:pt x="31972" y="159812"/>
                    <a:pt x="191784" y="0"/>
                    <a:pt x="388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8" name="Freeform 101">
              <a:extLst>
                <a:ext uri="{FF2B5EF4-FFF2-40B4-BE49-F238E27FC236}">
                  <a16:creationId xmlns:a16="http://schemas.microsoft.com/office/drawing/2014/main" xmlns="" id="{C7575222-6908-49B7-B858-0E82141E3B07}"/>
                </a:ext>
              </a:extLst>
            </p:cNvPr>
            <p:cNvSpPr/>
            <p:nvPr/>
          </p:nvSpPr>
          <p:spPr>
            <a:xfrm>
              <a:off x="8293275" y="1404641"/>
              <a:ext cx="193444" cy="257545"/>
            </a:xfrm>
            <a:custGeom>
              <a:avLst/>
              <a:gdLst>
                <a:gd name="connsiteX0" fmla="*/ 143301 w 1910686"/>
                <a:gd name="connsiteY0" fmla="*/ 0 h 3268639"/>
                <a:gd name="connsiteX1" fmla="*/ 0 w 1910686"/>
                <a:gd name="connsiteY1" fmla="*/ 1705970 h 3268639"/>
                <a:gd name="connsiteX2" fmla="*/ 436728 w 1910686"/>
                <a:gd name="connsiteY2" fmla="*/ 3268639 h 3268639"/>
                <a:gd name="connsiteX3" fmla="*/ 928047 w 1910686"/>
                <a:gd name="connsiteY3" fmla="*/ 1944806 h 3268639"/>
                <a:gd name="connsiteX4" fmla="*/ 1364776 w 1910686"/>
                <a:gd name="connsiteY4" fmla="*/ 3268639 h 3268639"/>
                <a:gd name="connsiteX5" fmla="*/ 1910686 w 1910686"/>
                <a:gd name="connsiteY5" fmla="*/ 1726442 h 3268639"/>
                <a:gd name="connsiteX6" fmla="*/ 1603612 w 1910686"/>
                <a:gd name="connsiteY6" fmla="*/ 6824 h 3268639"/>
                <a:gd name="connsiteX7" fmla="*/ 1521725 w 1910686"/>
                <a:gd name="connsiteY7" fmla="*/ 20472 h 3268639"/>
                <a:gd name="connsiteX8" fmla="*/ 907576 w 1910686"/>
                <a:gd name="connsiteY8" fmla="*/ 163773 h 3268639"/>
                <a:gd name="connsiteX9" fmla="*/ 143301 w 1910686"/>
                <a:gd name="connsiteY9" fmla="*/ 0 h 3268639"/>
                <a:gd name="connsiteX0" fmla="*/ 143301 w 1910686"/>
                <a:gd name="connsiteY0" fmla="*/ 27296 h 3261815"/>
                <a:gd name="connsiteX1" fmla="*/ 0 w 1910686"/>
                <a:gd name="connsiteY1" fmla="*/ 1699146 h 3261815"/>
                <a:gd name="connsiteX2" fmla="*/ 436728 w 1910686"/>
                <a:gd name="connsiteY2" fmla="*/ 3261815 h 3261815"/>
                <a:gd name="connsiteX3" fmla="*/ 928047 w 1910686"/>
                <a:gd name="connsiteY3" fmla="*/ 1937982 h 3261815"/>
                <a:gd name="connsiteX4" fmla="*/ 1364776 w 1910686"/>
                <a:gd name="connsiteY4" fmla="*/ 3261815 h 3261815"/>
                <a:gd name="connsiteX5" fmla="*/ 1910686 w 1910686"/>
                <a:gd name="connsiteY5" fmla="*/ 1719618 h 3261815"/>
                <a:gd name="connsiteX6" fmla="*/ 1603612 w 1910686"/>
                <a:gd name="connsiteY6" fmla="*/ 0 h 3261815"/>
                <a:gd name="connsiteX7" fmla="*/ 1521725 w 1910686"/>
                <a:gd name="connsiteY7" fmla="*/ 13648 h 3261815"/>
                <a:gd name="connsiteX8" fmla="*/ 907576 w 1910686"/>
                <a:gd name="connsiteY8" fmla="*/ 156949 h 3261815"/>
                <a:gd name="connsiteX9" fmla="*/ 143301 w 1910686"/>
                <a:gd name="connsiteY9" fmla="*/ 27296 h 3261815"/>
                <a:gd name="connsiteX0" fmla="*/ 143301 w 1910686"/>
                <a:gd name="connsiteY0" fmla="*/ 27296 h 3261815"/>
                <a:gd name="connsiteX1" fmla="*/ 0 w 1910686"/>
                <a:gd name="connsiteY1" fmla="*/ 1699146 h 3261815"/>
                <a:gd name="connsiteX2" fmla="*/ 436728 w 1910686"/>
                <a:gd name="connsiteY2" fmla="*/ 3261815 h 3261815"/>
                <a:gd name="connsiteX3" fmla="*/ 928047 w 1910686"/>
                <a:gd name="connsiteY3" fmla="*/ 1937982 h 3261815"/>
                <a:gd name="connsiteX4" fmla="*/ 1364776 w 1910686"/>
                <a:gd name="connsiteY4" fmla="*/ 3261815 h 3261815"/>
                <a:gd name="connsiteX5" fmla="*/ 1910686 w 1910686"/>
                <a:gd name="connsiteY5" fmla="*/ 1719618 h 3261815"/>
                <a:gd name="connsiteX6" fmla="*/ 1603612 w 1910686"/>
                <a:gd name="connsiteY6" fmla="*/ 0 h 3261815"/>
                <a:gd name="connsiteX7" fmla="*/ 1521725 w 1910686"/>
                <a:gd name="connsiteY7" fmla="*/ 13648 h 3261815"/>
                <a:gd name="connsiteX8" fmla="*/ 907576 w 1910686"/>
                <a:gd name="connsiteY8" fmla="*/ 156949 h 3261815"/>
                <a:gd name="connsiteX9" fmla="*/ 143301 w 1910686"/>
                <a:gd name="connsiteY9" fmla="*/ 27296 h 3261815"/>
                <a:gd name="connsiteX0" fmla="*/ 326627 w 2094012"/>
                <a:gd name="connsiteY0" fmla="*/ 27296 h 3261815"/>
                <a:gd name="connsiteX1" fmla="*/ 183326 w 2094012"/>
                <a:gd name="connsiteY1" fmla="*/ 1699146 h 3261815"/>
                <a:gd name="connsiteX2" fmla="*/ 620054 w 2094012"/>
                <a:gd name="connsiteY2" fmla="*/ 3261815 h 3261815"/>
                <a:gd name="connsiteX3" fmla="*/ 1111373 w 2094012"/>
                <a:gd name="connsiteY3" fmla="*/ 1937982 h 3261815"/>
                <a:gd name="connsiteX4" fmla="*/ 1548102 w 2094012"/>
                <a:gd name="connsiteY4" fmla="*/ 3261815 h 3261815"/>
                <a:gd name="connsiteX5" fmla="*/ 2094012 w 2094012"/>
                <a:gd name="connsiteY5" fmla="*/ 1719618 h 3261815"/>
                <a:gd name="connsiteX6" fmla="*/ 1786938 w 2094012"/>
                <a:gd name="connsiteY6" fmla="*/ 0 h 3261815"/>
                <a:gd name="connsiteX7" fmla="*/ 1705051 w 2094012"/>
                <a:gd name="connsiteY7" fmla="*/ 13648 h 3261815"/>
                <a:gd name="connsiteX8" fmla="*/ 1090902 w 2094012"/>
                <a:gd name="connsiteY8" fmla="*/ 156949 h 3261815"/>
                <a:gd name="connsiteX9" fmla="*/ 326627 w 2094012"/>
                <a:gd name="connsiteY9" fmla="*/ 27296 h 3261815"/>
                <a:gd name="connsiteX0" fmla="*/ 402442 w 2169827"/>
                <a:gd name="connsiteY0" fmla="*/ 27296 h 3261815"/>
                <a:gd name="connsiteX1" fmla="*/ 259141 w 2169827"/>
                <a:gd name="connsiteY1" fmla="*/ 1699146 h 3261815"/>
                <a:gd name="connsiteX2" fmla="*/ 695869 w 2169827"/>
                <a:gd name="connsiteY2" fmla="*/ 3261815 h 3261815"/>
                <a:gd name="connsiteX3" fmla="*/ 1187188 w 2169827"/>
                <a:gd name="connsiteY3" fmla="*/ 1937982 h 3261815"/>
                <a:gd name="connsiteX4" fmla="*/ 1623917 w 2169827"/>
                <a:gd name="connsiteY4" fmla="*/ 3261815 h 3261815"/>
                <a:gd name="connsiteX5" fmla="*/ 2169827 w 2169827"/>
                <a:gd name="connsiteY5" fmla="*/ 1719618 h 3261815"/>
                <a:gd name="connsiteX6" fmla="*/ 1862753 w 2169827"/>
                <a:gd name="connsiteY6" fmla="*/ 0 h 3261815"/>
                <a:gd name="connsiteX7" fmla="*/ 1780866 w 2169827"/>
                <a:gd name="connsiteY7" fmla="*/ 13648 h 3261815"/>
                <a:gd name="connsiteX8" fmla="*/ 1166717 w 2169827"/>
                <a:gd name="connsiteY8" fmla="*/ 156949 h 3261815"/>
                <a:gd name="connsiteX9" fmla="*/ 402442 w 2169827"/>
                <a:gd name="connsiteY9" fmla="*/ 27296 h 3261815"/>
                <a:gd name="connsiteX0" fmla="*/ 402442 w 2169827"/>
                <a:gd name="connsiteY0" fmla="*/ 27296 h 3261815"/>
                <a:gd name="connsiteX1" fmla="*/ 259141 w 2169827"/>
                <a:gd name="connsiteY1" fmla="*/ 1699146 h 3261815"/>
                <a:gd name="connsiteX2" fmla="*/ 695869 w 2169827"/>
                <a:gd name="connsiteY2" fmla="*/ 3261815 h 3261815"/>
                <a:gd name="connsiteX3" fmla="*/ 1187188 w 2169827"/>
                <a:gd name="connsiteY3" fmla="*/ 1937982 h 3261815"/>
                <a:gd name="connsiteX4" fmla="*/ 1623917 w 2169827"/>
                <a:gd name="connsiteY4" fmla="*/ 3261815 h 3261815"/>
                <a:gd name="connsiteX5" fmla="*/ 2169827 w 2169827"/>
                <a:gd name="connsiteY5" fmla="*/ 1719618 h 3261815"/>
                <a:gd name="connsiteX6" fmla="*/ 1862753 w 2169827"/>
                <a:gd name="connsiteY6" fmla="*/ 0 h 3261815"/>
                <a:gd name="connsiteX7" fmla="*/ 1780866 w 2169827"/>
                <a:gd name="connsiteY7" fmla="*/ 13648 h 3261815"/>
                <a:gd name="connsiteX8" fmla="*/ 1166717 w 2169827"/>
                <a:gd name="connsiteY8" fmla="*/ 156949 h 3261815"/>
                <a:gd name="connsiteX9" fmla="*/ 402442 w 2169827"/>
                <a:gd name="connsiteY9" fmla="*/ 27296 h 3261815"/>
                <a:gd name="connsiteX0" fmla="*/ 377501 w 2144886"/>
                <a:gd name="connsiteY0" fmla="*/ 27296 h 3261815"/>
                <a:gd name="connsiteX1" fmla="*/ 295615 w 2144886"/>
                <a:gd name="connsiteY1" fmla="*/ 1774209 h 3261815"/>
                <a:gd name="connsiteX2" fmla="*/ 670928 w 2144886"/>
                <a:gd name="connsiteY2" fmla="*/ 3261815 h 3261815"/>
                <a:gd name="connsiteX3" fmla="*/ 1162247 w 2144886"/>
                <a:gd name="connsiteY3" fmla="*/ 1937982 h 3261815"/>
                <a:gd name="connsiteX4" fmla="*/ 1598976 w 2144886"/>
                <a:gd name="connsiteY4" fmla="*/ 3261815 h 3261815"/>
                <a:gd name="connsiteX5" fmla="*/ 2144886 w 2144886"/>
                <a:gd name="connsiteY5" fmla="*/ 1719618 h 3261815"/>
                <a:gd name="connsiteX6" fmla="*/ 1837812 w 2144886"/>
                <a:gd name="connsiteY6" fmla="*/ 0 h 3261815"/>
                <a:gd name="connsiteX7" fmla="*/ 1755925 w 2144886"/>
                <a:gd name="connsiteY7" fmla="*/ 13648 h 3261815"/>
                <a:gd name="connsiteX8" fmla="*/ 1141776 w 2144886"/>
                <a:gd name="connsiteY8" fmla="*/ 156949 h 3261815"/>
                <a:gd name="connsiteX9" fmla="*/ 377501 w 2144886"/>
                <a:gd name="connsiteY9" fmla="*/ 27296 h 3261815"/>
                <a:gd name="connsiteX0" fmla="*/ 408239 w 2175624"/>
                <a:gd name="connsiteY0" fmla="*/ 27296 h 3261815"/>
                <a:gd name="connsiteX1" fmla="*/ 326353 w 2175624"/>
                <a:gd name="connsiteY1" fmla="*/ 1774209 h 3261815"/>
                <a:gd name="connsiteX2" fmla="*/ 701666 w 2175624"/>
                <a:gd name="connsiteY2" fmla="*/ 3261815 h 3261815"/>
                <a:gd name="connsiteX3" fmla="*/ 1192985 w 2175624"/>
                <a:gd name="connsiteY3" fmla="*/ 1937982 h 3261815"/>
                <a:gd name="connsiteX4" fmla="*/ 1629714 w 2175624"/>
                <a:gd name="connsiteY4" fmla="*/ 3261815 h 3261815"/>
                <a:gd name="connsiteX5" fmla="*/ 2175624 w 2175624"/>
                <a:gd name="connsiteY5" fmla="*/ 1719618 h 3261815"/>
                <a:gd name="connsiteX6" fmla="*/ 1868550 w 2175624"/>
                <a:gd name="connsiteY6" fmla="*/ 0 h 3261815"/>
                <a:gd name="connsiteX7" fmla="*/ 1786663 w 2175624"/>
                <a:gd name="connsiteY7" fmla="*/ 13648 h 3261815"/>
                <a:gd name="connsiteX8" fmla="*/ 1172514 w 2175624"/>
                <a:gd name="connsiteY8" fmla="*/ 156949 h 3261815"/>
                <a:gd name="connsiteX9" fmla="*/ 408239 w 2175624"/>
                <a:gd name="connsiteY9" fmla="*/ 27296 h 3261815"/>
                <a:gd name="connsiteX0" fmla="*/ 408239 w 2175624"/>
                <a:gd name="connsiteY0" fmla="*/ 27296 h 3261815"/>
                <a:gd name="connsiteX1" fmla="*/ 326353 w 2175624"/>
                <a:gd name="connsiteY1" fmla="*/ 1774209 h 3261815"/>
                <a:gd name="connsiteX2" fmla="*/ 701666 w 2175624"/>
                <a:gd name="connsiteY2" fmla="*/ 3261815 h 3261815"/>
                <a:gd name="connsiteX3" fmla="*/ 1192985 w 2175624"/>
                <a:gd name="connsiteY3" fmla="*/ 1937982 h 3261815"/>
                <a:gd name="connsiteX4" fmla="*/ 1629714 w 2175624"/>
                <a:gd name="connsiteY4" fmla="*/ 3261815 h 3261815"/>
                <a:gd name="connsiteX5" fmla="*/ 2175624 w 2175624"/>
                <a:gd name="connsiteY5" fmla="*/ 1719618 h 3261815"/>
                <a:gd name="connsiteX6" fmla="*/ 1868550 w 2175624"/>
                <a:gd name="connsiteY6" fmla="*/ 0 h 3261815"/>
                <a:gd name="connsiteX7" fmla="*/ 1786663 w 2175624"/>
                <a:gd name="connsiteY7" fmla="*/ 13648 h 3261815"/>
                <a:gd name="connsiteX8" fmla="*/ 1172514 w 2175624"/>
                <a:gd name="connsiteY8" fmla="*/ 156949 h 3261815"/>
                <a:gd name="connsiteX9" fmla="*/ 408239 w 2175624"/>
                <a:gd name="connsiteY9" fmla="*/ 27296 h 3261815"/>
                <a:gd name="connsiteX0" fmla="*/ 408239 w 2175624"/>
                <a:gd name="connsiteY0" fmla="*/ 27296 h 3261815"/>
                <a:gd name="connsiteX1" fmla="*/ 326353 w 2175624"/>
                <a:gd name="connsiteY1" fmla="*/ 1774209 h 3261815"/>
                <a:gd name="connsiteX2" fmla="*/ 701666 w 2175624"/>
                <a:gd name="connsiteY2" fmla="*/ 3261815 h 3261815"/>
                <a:gd name="connsiteX3" fmla="*/ 1192985 w 2175624"/>
                <a:gd name="connsiteY3" fmla="*/ 1937982 h 3261815"/>
                <a:gd name="connsiteX4" fmla="*/ 1629714 w 2175624"/>
                <a:gd name="connsiteY4" fmla="*/ 3261815 h 3261815"/>
                <a:gd name="connsiteX5" fmla="*/ 2175624 w 2175624"/>
                <a:gd name="connsiteY5" fmla="*/ 1719618 h 3261815"/>
                <a:gd name="connsiteX6" fmla="*/ 1868550 w 2175624"/>
                <a:gd name="connsiteY6" fmla="*/ 0 h 3261815"/>
                <a:gd name="connsiteX7" fmla="*/ 1786663 w 2175624"/>
                <a:gd name="connsiteY7" fmla="*/ 13648 h 3261815"/>
                <a:gd name="connsiteX8" fmla="*/ 1172514 w 2175624"/>
                <a:gd name="connsiteY8" fmla="*/ 156949 h 3261815"/>
                <a:gd name="connsiteX9" fmla="*/ 408239 w 2175624"/>
                <a:gd name="connsiteY9" fmla="*/ 27296 h 3261815"/>
                <a:gd name="connsiteX0" fmla="*/ 408239 w 2175624"/>
                <a:gd name="connsiteY0" fmla="*/ 27296 h 3261815"/>
                <a:gd name="connsiteX1" fmla="*/ 326353 w 2175624"/>
                <a:gd name="connsiteY1" fmla="*/ 1774209 h 3261815"/>
                <a:gd name="connsiteX2" fmla="*/ 701666 w 2175624"/>
                <a:gd name="connsiteY2" fmla="*/ 3261815 h 3261815"/>
                <a:gd name="connsiteX3" fmla="*/ 1192985 w 2175624"/>
                <a:gd name="connsiteY3" fmla="*/ 1937982 h 3261815"/>
                <a:gd name="connsiteX4" fmla="*/ 1629714 w 2175624"/>
                <a:gd name="connsiteY4" fmla="*/ 3261815 h 3261815"/>
                <a:gd name="connsiteX5" fmla="*/ 2175624 w 2175624"/>
                <a:gd name="connsiteY5" fmla="*/ 1719618 h 3261815"/>
                <a:gd name="connsiteX6" fmla="*/ 1868550 w 2175624"/>
                <a:gd name="connsiteY6" fmla="*/ 0 h 3261815"/>
                <a:gd name="connsiteX7" fmla="*/ 1786663 w 2175624"/>
                <a:gd name="connsiteY7" fmla="*/ 13648 h 3261815"/>
                <a:gd name="connsiteX8" fmla="*/ 1172514 w 2175624"/>
                <a:gd name="connsiteY8" fmla="*/ 156949 h 3261815"/>
                <a:gd name="connsiteX9" fmla="*/ 408239 w 2175624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195900 w 2178539"/>
                <a:gd name="connsiteY3" fmla="*/ 1937982 h 3261815"/>
                <a:gd name="connsiteX4" fmla="*/ 1632629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195900 w 2178539"/>
                <a:gd name="connsiteY3" fmla="*/ 1937982 h 3261815"/>
                <a:gd name="connsiteX4" fmla="*/ 1632629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195900 w 2178539"/>
                <a:gd name="connsiteY3" fmla="*/ 1937982 h 3261815"/>
                <a:gd name="connsiteX4" fmla="*/ 1632629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195900 w 2178539"/>
                <a:gd name="connsiteY3" fmla="*/ 1937982 h 3261815"/>
                <a:gd name="connsiteX4" fmla="*/ 1632629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195900 w 2178539"/>
                <a:gd name="connsiteY3" fmla="*/ 1937982 h 3261815"/>
                <a:gd name="connsiteX4" fmla="*/ 1632629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195900 w 2178539"/>
                <a:gd name="connsiteY3" fmla="*/ 1937982 h 3261815"/>
                <a:gd name="connsiteX4" fmla="*/ 1632629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632629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632629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632629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632629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632629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632629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680396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707692 w 2178539"/>
                <a:gd name="connsiteY4" fmla="*/ 3254991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707692 w 2178539"/>
                <a:gd name="connsiteY4" fmla="*/ 3254991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707692 w 2178539"/>
                <a:gd name="connsiteY4" fmla="*/ 3254991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707692 w 2178539"/>
                <a:gd name="connsiteY4" fmla="*/ 3254991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707692 w 2178539"/>
                <a:gd name="connsiteY4" fmla="*/ 3254991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707692 w 2178539"/>
                <a:gd name="connsiteY4" fmla="*/ 3254991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44420"/>
                <a:gd name="connsiteY0" fmla="*/ 27296 h 3261815"/>
                <a:gd name="connsiteX1" fmla="*/ 322444 w 2144420"/>
                <a:gd name="connsiteY1" fmla="*/ 1801504 h 3261815"/>
                <a:gd name="connsiteX2" fmla="*/ 704581 w 2144420"/>
                <a:gd name="connsiteY2" fmla="*/ 3261815 h 3261815"/>
                <a:gd name="connsiteX3" fmla="*/ 1216372 w 2144420"/>
                <a:gd name="connsiteY3" fmla="*/ 1951629 h 3261815"/>
                <a:gd name="connsiteX4" fmla="*/ 1707692 w 2144420"/>
                <a:gd name="connsiteY4" fmla="*/ 3254991 h 3261815"/>
                <a:gd name="connsiteX5" fmla="*/ 2144420 w 2144420"/>
                <a:gd name="connsiteY5" fmla="*/ 1753737 h 3261815"/>
                <a:gd name="connsiteX6" fmla="*/ 1871465 w 2144420"/>
                <a:gd name="connsiteY6" fmla="*/ 0 h 3261815"/>
                <a:gd name="connsiteX7" fmla="*/ 1789578 w 2144420"/>
                <a:gd name="connsiteY7" fmla="*/ 13648 h 3261815"/>
                <a:gd name="connsiteX8" fmla="*/ 1175429 w 2144420"/>
                <a:gd name="connsiteY8" fmla="*/ 156949 h 3261815"/>
                <a:gd name="connsiteX9" fmla="*/ 411154 w 2144420"/>
                <a:gd name="connsiteY9" fmla="*/ 27296 h 3261815"/>
                <a:gd name="connsiteX0" fmla="*/ 411154 w 2144420"/>
                <a:gd name="connsiteY0" fmla="*/ 27296 h 3261815"/>
                <a:gd name="connsiteX1" fmla="*/ 322444 w 2144420"/>
                <a:gd name="connsiteY1" fmla="*/ 1801504 h 3261815"/>
                <a:gd name="connsiteX2" fmla="*/ 704581 w 2144420"/>
                <a:gd name="connsiteY2" fmla="*/ 3261815 h 3261815"/>
                <a:gd name="connsiteX3" fmla="*/ 1216372 w 2144420"/>
                <a:gd name="connsiteY3" fmla="*/ 1951629 h 3261815"/>
                <a:gd name="connsiteX4" fmla="*/ 1707692 w 2144420"/>
                <a:gd name="connsiteY4" fmla="*/ 3254991 h 3261815"/>
                <a:gd name="connsiteX5" fmla="*/ 2144420 w 2144420"/>
                <a:gd name="connsiteY5" fmla="*/ 1753737 h 3261815"/>
                <a:gd name="connsiteX6" fmla="*/ 1871465 w 2144420"/>
                <a:gd name="connsiteY6" fmla="*/ 0 h 3261815"/>
                <a:gd name="connsiteX7" fmla="*/ 1789578 w 2144420"/>
                <a:gd name="connsiteY7" fmla="*/ 13648 h 3261815"/>
                <a:gd name="connsiteX8" fmla="*/ 1175429 w 2144420"/>
                <a:gd name="connsiteY8" fmla="*/ 156949 h 3261815"/>
                <a:gd name="connsiteX9" fmla="*/ 411154 w 2144420"/>
                <a:gd name="connsiteY9" fmla="*/ 27296 h 3261815"/>
                <a:gd name="connsiteX0" fmla="*/ 411154 w 2144420"/>
                <a:gd name="connsiteY0" fmla="*/ 27296 h 3261815"/>
                <a:gd name="connsiteX1" fmla="*/ 322444 w 2144420"/>
                <a:gd name="connsiteY1" fmla="*/ 1801504 h 3261815"/>
                <a:gd name="connsiteX2" fmla="*/ 704581 w 2144420"/>
                <a:gd name="connsiteY2" fmla="*/ 3261815 h 3261815"/>
                <a:gd name="connsiteX3" fmla="*/ 1216372 w 2144420"/>
                <a:gd name="connsiteY3" fmla="*/ 1951629 h 3261815"/>
                <a:gd name="connsiteX4" fmla="*/ 1707692 w 2144420"/>
                <a:gd name="connsiteY4" fmla="*/ 3254991 h 3261815"/>
                <a:gd name="connsiteX5" fmla="*/ 2144420 w 2144420"/>
                <a:gd name="connsiteY5" fmla="*/ 1753737 h 3261815"/>
                <a:gd name="connsiteX6" fmla="*/ 1871465 w 2144420"/>
                <a:gd name="connsiteY6" fmla="*/ 0 h 3261815"/>
                <a:gd name="connsiteX7" fmla="*/ 1789578 w 2144420"/>
                <a:gd name="connsiteY7" fmla="*/ 13648 h 3261815"/>
                <a:gd name="connsiteX8" fmla="*/ 1175429 w 2144420"/>
                <a:gd name="connsiteY8" fmla="*/ 156949 h 3261815"/>
                <a:gd name="connsiteX9" fmla="*/ 411154 w 2144420"/>
                <a:gd name="connsiteY9" fmla="*/ 27296 h 3261815"/>
                <a:gd name="connsiteX0" fmla="*/ 411154 w 2205171"/>
                <a:gd name="connsiteY0" fmla="*/ 27296 h 3261815"/>
                <a:gd name="connsiteX1" fmla="*/ 322444 w 2205171"/>
                <a:gd name="connsiteY1" fmla="*/ 1801504 h 3261815"/>
                <a:gd name="connsiteX2" fmla="*/ 704581 w 2205171"/>
                <a:gd name="connsiteY2" fmla="*/ 3261815 h 3261815"/>
                <a:gd name="connsiteX3" fmla="*/ 1216372 w 2205171"/>
                <a:gd name="connsiteY3" fmla="*/ 1951629 h 3261815"/>
                <a:gd name="connsiteX4" fmla="*/ 1707692 w 2205171"/>
                <a:gd name="connsiteY4" fmla="*/ 3254991 h 3261815"/>
                <a:gd name="connsiteX5" fmla="*/ 2144420 w 2205171"/>
                <a:gd name="connsiteY5" fmla="*/ 1753737 h 3261815"/>
                <a:gd name="connsiteX6" fmla="*/ 1871465 w 2205171"/>
                <a:gd name="connsiteY6" fmla="*/ 0 h 3261815"/>
                <a:gd name="connsiteX7" fmla="*/ 1789578 w 2205171"/>
                <a:gd name="connsiteY7" fmla="*/ 13648 h 3261815"/>
                <a:gd name="connsiteX8" fmla="*/ 1175429 w 2205171"/>
                <a:gd name="connsiteY8" fmla="*/ 156949 h 3261815"/>
                <a:gd name="connsiteX9" fmla="*/ 411154 w 2205171"/>
                <a:gd name="connsiteY9" fmla="*/ 27296 h 3261815"/>
                <a:gd name="connsiteX0" fmla="*/ 411154 w 2145061"/>
                <a:gd name="connsiteY0" fmla="*/ 23869 h 3258388"/>
                <a:gd name="connsiteX1" fmla="*/ 322444 w 2145061"/>
                <a:gd name="connsiteY1" fmla="*/ 1798077 h 3258388"/>
                <a:gd name="connsiteX2" fmla="*/ 704581 w 2145061"/>
                <a:gd name="connsiteY2" fmla="*/ 3258388 h 3258388"/>
                <a:gd name="connsiteX3" fmla="*/ 1216372 w 2145061"/>
                <a:gd name="connsiteY3" fmla="*/ 1948202 h 3258388"/>
                <a:gd name="connsiteX4" fmla="*/ 1707692 w 2145061"/>
                <a:gd name="connsiteY4" fmla="*/ 3251564 h 3258388"/>
                <a:gd name="connsiteX5" fmla="*/ 2144420 w 2145061"/>
                <a:gd name="connsiteY5" fmla="*/ 1750310 h 3258388"/>
                <a:gd name="connsiteX6" fmla="*/ 1789578 w 2145061"/>
                <a:gd name="connsiteY6" fmla="*/ 10221 h 3258388"/>
                <a:gd name="connsiteX7" fmla="*/ 1175429 w 2145061"/>
                <a:gd name="connsiteY7" fmla="*/ 153522 h 3258388"/>
                <a:gd name="connsiteX8" fmla="*/ 411154 w 2145061"/>
                <a:gd name="connsiteY8" fmla="*/ 23869 h 3258388"/>
                <a:gd name="connsiteX0" fmla="*/ 411154 w 2146076"/>
                <a:gd name="connsiteY0" fmla="*/ 23869 h 3258388"/>
                <a:gd name="connsiteX1" fmla="*/ 322444 w 2146076"/>
                <a:gd name="connsiteY1" fmla="*/ 1798077 h 3258388"/>
                <a:gd name="connsiteX2" fmla="*/ 704581 w 2146076"/>
                <a:gd name="connsiteY2" fmla="*/ 3258388 h 3258388"/>
                <a:gd name="connsiteX3" fmla="*/ 1216372 w 2146076"/>
                <a:gd name="connsiteY3" fmla="*/ 1948202 h 3258388"/>
                <a:gd name="connsiteX4" fmla="*/ 1707692 w 2146076"/>
                <a:gd name="connsiteY4" fmla="*/ 3251564 h 3258388"/>
                <a:gd name="connsiteX5" fmla="*/ 2144420 w 2146076"/>
                <a:gd name="connsiteY5" fmla="*/ 1750310 h 3258388"/>
                <a:gd name="connsiteX6" fmla="*/ 1926056 w 2146076"/>
                <a:gd name="connsiteY6" fmla="*/ 17045 h 3258388"/>
                <a:gd name="connsiteX7" fmla="*/ 1175429 w 2146076"/>
                <a:gd name="connsiteY7" fmla="*/ 153522 h 3258388"/>
                <a:gd name="connsiteX8" fmla="*/ 411154 w 2146076"/>
                <a:gd name="connsiteY8" fmla="*/ 23869 h 3258388"/>
                <a:gd name="connsiteX0" fmla="*/ 411154 w 2374416"/>
                <a:gd name="connsiteY0" fmla="*/ 23869 h 3258388"/>
                <a:gd name="connsiteX1" fmla="*/ 322444 w 2374416"/>
                <a:gd name="connsiteY1" fmla="*/ 1798077 h 3258388"/>
                <a:gd name="connsiteX2" fmla="*/ 704581 w 2374416"/>
                <a:gd name="connsiteY2" fmla="*/ 3258388 h 3258388"/>
                <a:gd name="connsiteX3" fmla="*/ 1216372 w 2374416"/>
                <a:gd name="connsiteY3" fmla="*/ 1948202 h 3258388"/>
                <a:gd name="connsiteX4" fmla="*/ 1707692 w 2374416"/>
                <a:gd name="connsiteY4" fmla="*/ 3251564 h 3258388"/>
                <a:gd name="connsiteX5" fmla="*/ 2144420 w 2374416"/>
                <a:gd name="connsiteY5" fmla="*/ 1750310 h 3258388"/>
                <a:gd name="connsiteX6" fmla="*/ 1926056 w 2374416"/>
                <a:gd name="connsiteY6" fmla="*/ 17045 h 3258388"/>
                <a:gd name="connsiteX7" fmla="*/ 1175429 w 2374416"/>
                <a:gd name="connsiteY7" fmla="*/ 153522 h 3258388"/>
                <a:gd name="connsiteX8" fmla="*/ 411154 w 2374416"/>
                <a:gd name="connsiteY8" fmla="*/ 23869 h 3258388"/>
                <a:gd name="connsiteX0" fmla="*/ 411154 w 2441693"/>
                <a:gd name="connsiteY0" fmla="*/ 23869 h 3258388"/>
                <a:gd name="connsiteX1" fmla="*/ 322444 w 2441693"/>
                <a:gd name="connsiteY1" fmla="*/ 1798077 h 3258388"/>
                <a:gd name="connsiteX2" fmla="*/ 704581 w 2441693"/>
                <a:gd name="connsiteY2" fmla="*/ 3258388 h 3258388"/>
                <a:gd name="connsiteX3" fmla="*/ 1216372 w 2441693"/>
                <a:gd name="connsiteY3" fmla="*/ 1948202 h 3258388"/>
                <a:gd name="connsiteX4" fmla="*/ 1707692 w 2441693"/>
                <a:gd name="connsiteY4" fmla="*/ 3251564 h 3258388"/>
                <a:gd name="connsiteX5" fmla="*/ 2144420 w 2441693"/>
                <a:gd name="connsiteY5" fmla="*/ 1750310 h 3258388"/>
                <a:gd name="connsiteX6" fmla="*/ 1926056 w 2441693"/>
                <a:gd name="connsiteY6" fmla="*/ 17045 h 3258388"/>
                <a:gd name="connsiteX7" fmla="*/ 1175429 w 2441693"/>
                <a:gd name="connsiteY7" fmla="*/ 153522 h 3258388"/>
                <a:gd name="connsiteX8" fmla="*/ 411154 w 2441693"/>
                <a:gd name="connsiteY8" fmla="*/ 23869 h 3258388"/>
                <a:gd name="connsiteX0" fmla="*/ 411154 w 2377348"/>
                <a:gd name="connsiteY0" fmla="*/ 23869 h 3258388"/>
                <a:gd name="connsiteX1" fmla="*/ 322444 w 2377348"/>
                <a:gd name="connsiteY1" fmla="*/ 1798077 h 3258388"/>
                <a:gd name="connsiteX2" fmla="*/ 704581 w 2377348"/>
                <a:gd name="connsiteY2" fmla="*/ 3258388 h 3258388"/>
                <a:gd name="connsiteX3" fmla="*/ 1216372 w 2377348"/>
                <a:gd name="connsiteY3" fmla="*/ 1948202 h 3258388"/>
                <a:gd name="connsiteX4" fmla="*/ 1707692 w 2377348"/>
                <a:gd name="connsiteY4" fmla="*/ 3251564 h 3258388"/>
                <a:gd name="connsiteX5" fmla="*/ 2144420 w 2377348"/>
                <a:gd name="connsiteY5" fmla="*/ 1750310 h 3258388"/>
                <a:gd name="connsiteX6" fmla="*/ 1926056 w 2377348"/>
                <a:gd name="connsiteY6" fmla="*/ 17045 h 3258388"/>
                <a:gd name="connsiteX7" fmla="*/ 1175429 w 2377348"/>
                <a:gd name="connsiteY7" fmla="*/ 153522 h 3258388"/>
                <a:gd name="connsiteX8" fmla="*/ 411154 w 2377348"/>
                <a:gd name="connsiteY8" fmla="*/ 23869 h 3258388"/>
                <a:gd name="connsiteX0" fmla="*/ 411154 w 2424220"/>
                <a:gd name="connsiteY0" fmla="*/ 23869 h 3258388"/>
                <a:gd name="connsiteX1" fmla="*/ 322444 w 2424220"/>
                <a:gd name="connsiteY1" fmla="*/ 1798077 h 3258388"/>
                <a:gd name="connsiteX2" fmla="*/ 704581 w 2424220"/>
                <a:gd name="connsiteY2" fmla="*/ 3258388 h 3258388"/>
                <a:gd name="connsiteX3" fmla="*/ 1216372 w 2424220"/>
                <a:gd name="connsiteY3" fmla="*/ 1948202 h 3258388"/>
                <a:gd name="connsiteX4" fmla="*/ 1707692 w 2424220"/>
                <a:gd name="connsiteY4" fmla="*/ 3251564 h 3258388"/>
                <a:gd name="connsiteX5" fmla="*/ 2144420 w 2424220"/>
                <a:gd name="connsiteY5" fmla="*/ 1750310 h 3258388"/>
                <a:gd name="connsiteX6" fmla="*/ 1926056 w 2424220"/>
                <a:gd name="connsiteY6" fmla="*/ 17045 h 3258388"/>
                <a:gd name="connsiteX7" fmla="*/ 1175429 w 2424220"/>
                <a:gd name="connsiteY7" fmla="*/ 153522 h 3258388"/>
                <a:gd name="connsiteX8" fmla="*/ 411154 w 2424220"/>
                <a:gd name="connsiteY8" fmla="*/ 23869 h 3258388"/>
                <a:gd name="connsiteX0" fmla="*/ 411154 w 2449010"/>
                <a:gd name="connsiteY0" fmla="*/ 23869 h 3258388"/>
                <a:gd name="connsiteX1" fmla="*/ 322444 w 2449010"/>
                <a:gd name="connsiteY1" fmla="*/ 1798077 h 3258388"/>
                <a:gd name="connsiteX2" fmla="*/ 704581 w 2449010"/>
                <a:gd name="connsiteY2" fmla="*/ 3258388 h 3258388"/>
                <a:gd name="connsiteX3" fmla="*/ 1216372 w 2449010"/>
                <a:gd name="connsiteY3" fmla="*/ 1948202 h 3258388"/>
                <a:gd name="connsiteX4" fmla="*/ 1707692 w 2449010"/>
                <a:gd name="connsiteY4" fmla="*/ 3251564 h 3258388"/>
                <a:gd name="connsiteX5" fmla="*/ 2144420 w 2449010"/>
                <a:gd name="connsiteY5" fmla="*/ 1750310 h 3258388"/>
                <a:gd name="connsiteX6" fmla="*/ 1926056 w 2449010"/>
                <a:gd name="connsiteY6" fmla="*/ 17045 h 3258388"/>
                <a:gd name="connsiteX7" fmla="*/ 1175429 w 2449010"/>
                <a:gd name="connsiteY7" fmla="*/ 153522 h 3258388"/>
                <a:gd name="connsiteX8" fmla="*/ 411154 w 2449010"/>
                <a:gd name="connsiteY8" fmla="*/ 23869 h 3258388"/>
                <a:gd name="connsiteX0" fmla="*/ 411154 w 2433593"/>
                <a:gd name="connsiteY0" fmla="*/ 23869 h 3258388"/>
                <a:gd name="connsiteX1" fmla="*/ 322444 w 2433593"/>
                <a:gd name="connsiteY1" fmla="*/ 1798077 h 3258388"/>
                <a:gd name="connsiteX2" fmla="*/ 704581 w 2433593"/>
                <a:gd name="connsiteY2" fmla="*/ 3258388 h 3258388"/>
                <a:gd name="connsiteX3" fmla="*/ 1216372 w 2433593"/>
                <a:gd name="connsiteY3" fmla="*/ 1948202 h 3258388"/>
                <a:gd name="connsiteX4" fmla="*/ 1707692 w 2433593"/>
                <a:gd name="connsiteY4" fmla="*/ 3251564 h 3258388"/>
                <a:gd name="connsiteX5" fmla="*/ 2144420 w 2433593"/>
                <a:gd name="connsiteY5" fmla="*/ 1750310 h 3258388"/>
                <a:gd name="connsiteX6" fmla="*/ 1926056 w 2433593"/>
                <a:gd name="connsiteY6" fmla="*/ 17045 h 3258388"/>
                <a:gd name="connsiteX7" fmla="*/ 1175429 w 2433593"/>
                <a:gd name="connsiteY7" fmla="*/ 153522 h 3258388"/>
                <a:gd name="connsiteX8" fmla="*/ 411154 w 2433593"/>
                <a:gd name="connsiteY8" fmla="*/ 23869 h 3258388"/>
                <a:gd name="connsiteX0" fmla="*/ 411154 w 2433593"/>
                <a:gd name="connsiteY0" fmla="*/ 23869 h 3258388"/>
                <a:gd name="connsiteX1" fmla="*/ 322444 w 2433593"/>
                <a:gd name="connsiteY1" fmla="*/ 1798077 h 3258388"/>
                <a:gd name="connsiteX2" fmla="*/ 704581 w 2433593"/>
                <a:gd name="connsiteY2" fmla="*/ 3258388 h 3258388"/>
                <a:gd name="connsiteX3" fmla="*/ 1216372 w 2433593"/>
                <a:gd name="connsiteY3" fmla="*/ 1948202 h 3258388"/>
                <a:gd name="connsiteX4" fmla="*/ 1707692 w 2433593"/>
                <a:gd name="connsiteY4" fmla="*/ 3251564 h 3258388"/>
                <a:gd name="connsiteX5" fmla="*/ 2144420 w 2433593"/>
                <a:gd name="connsiteY5" fmla="*/ 1750310 h 3258388"/>
                <a:gd name="connsiteX6" fmla="*/ 1926056 w 2433593"/>
                <a:gd name="connsiteY6" fmla="*/ 17045 h 3258388"/>
                <a:gd name="connsiteX7" fmla="*/ 1175429 w 2433593"/>
                <a:gd name="connsiteY7" fmla="*/ 153522 h 3258388"/>
                <a:gd name="connsiteX8" fmla="*/ 411154 w 2433593"/>
                <a:gd name="connsiteY8" fmla="*/ 23869 h 3258388"/>
                <a:gd name="connsiteX0" fmla="*/ 411154 w 2433593"/>
                <a:gd name="connsiteY0" fmla="*/ 23869 h 3258388"/>
                <a:gd name="connsiteX1" fmla="*/ 322444 w 2433593"/>
                <a:gd name="connsiteY1" fmla="*/ 1798077 h 3258388"/>
                <a:gd name="connsiteX2" fmla="*/ 704581 w 2433593"/>
                <a:gd name="connsiteY2" fmla="*/ 3258388 h 3258388"/>
                <a:gd name="connsiteX3" fmla="*/ 1216372 w 2433593"/>
                <a:gd name="connsiteY3" fmla="*/ 1948202 h 3258388"/>
                <a:gd name="connsiteX4" fmla="*/ 1707692 w 2433593"/>
                <a:gd name="connsiteY4" fmla="*/ 3251564 h 3258388"/>
                <a:gd name="connsiteX5" fmla="*/ 2144420 w 2433593"/>
                <a:gd name="connsiteY5" fmla="*/ 1750310 h 3258388"/>
                <a:gd name="connsiteX6" fmla="*/ 1926056 w 2433593"/>
                <a:gd name="connsiteY6" fmla="*/ 17045 h 3258388"/>
                <a:gd name="connsiteX7" fmla="*/ 1175429 w 2433593"/>
                <a:gd name="connsiteY7" fmla="*/ 153522 h 3258388"/>
                <a:gd name="connsiteX8" fmla="*/ 411154 w 2433593"/>
                <a:gd name="connsiteY8" fmla="*/ 23869 h 3258388"/>
                <a:gd name="connsiteX0" fmla="*/ 411154 w 2433593"/>
                <a:gd name="connsiteY0" fmla="*/ 23869 h 3258388"/>
                <a:gd name="connsiteX1" fmla="*/ 322444 w 2433593"/>
                <a:gd name="connsiteY1" fmla="*/ 1798077 h 3258388"/>
                <a:gd name="connsiteX2" fmla="*/ 704581 w 2433593"/>
                <a:gd name="connsiteY2" fmla="*/ 3258388 h 3258388"/>
                <a:gd name="connsiteX3" fmla="*/ 1216372 w 2433593"/>
                <a:gd name="connsiteY3" fmla="*/ 1948202 h 3258388"/>
                <a:gd name="connsiteX4" fmla="*/ 1707692 w 2433593"/>
                <a:gd name="connsiteY4" fmla="*/ 3251564 h 3258388"/>
                <a:gd name="connsiteX5" fmla="*/ 2144420 w 2433593"/>
                <a:gd name="connsiteY5" fmla="*/ 1750310 h 3258388"/>
                <a:gd name="connsiteX6" fmla="*/ 1926056 w 2433593"/>
                <a:gd name="connsiteY6" fmla="*/ 17045 h 3258388"/>
                <a:gd name="connsiteX7" fmla="*/ 1175429 w 2433593"/>
                <a:gd name="connsiteY7" fmla="*/ 153522 h 3258388"/>
                <a:gd name="connsiteX8" fmla="*/ 411154 w 2433593"/>
                <a:gd name="connsiteY8" fmla="*/ 23869 h 325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33593" h="3258388">
                  <a:moveTo>
                    <a:pt x="411154" y="23869"/>
                  </a:moveTo>
                  <a:cubicBezTo>
                    <a:pt x="-257586" y="355964"/>
                    <a:pt x="22194" y="1036078"/>
                    <a:pt x="322444" y="1798077"/>
                  </a:cubicBezTo>
                  <a:cubicBezTo>
                    <a:pt x="338366" y="2660163"/>
                    <a:pt x="545357" y="3249289"/>
                    <a:pt x="704581" y="3258388"/>
                  </a:cubicBezTo>
                  <a:cubicBezTo>
                    <a:pt x="1018479" y="3247015"/>
                    <a:pt x="779644" y="1925457"/>
                    <a:pt x="1216372" y="1948202"/>
                  </a:cubicBezTo>
                  <a:cubicBezTo>
                    <a:pt x="1580313" y="1945929"/>
                    <a:pt x="1473406" y="3281133"/>
                    <a:pt x="1707692" y="3251564"/>
                  </a:cubicBezTo>
                  <a:cubicBezTo>
                    <a:pt x="2048886" y="3121910"/>
                    <a:pt x="2001118" y="2180214"/>
                    <a:pt x="2144420" y="1750310"/>
                  </a:cubicBezTo>
                  <a:cubicBezTo>
                    <a:pt x="2451495" y="1080432"/>
                    <a:pt x="2681232" y="64812"/>
                    <a:pt x="1926056" y="17045"/>
                  </a:cubicBezTo>
                  <a:lnTo>
                    <a:pt x="1175429" y="153522"/>
                  </a:lnTo>
                  <a:cubicBezTo>
                    <a:pt x="920671" y="110304"/>
                    <a:pt x="679560" y="-62566"/>
                    <a:pt x="411154" y="238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89" name="Group 102">
              <a:extLst>
                <a:ext uri="{FF2B5EF4-FFF2-40B4-BE49-F238E27FC236}">
                  <a16:creationId xmlns:a16="http://schemas.microsoft.com/office/drawing/2014/main" xmlns="" id="{55AB7D68-29C2-4FE6-AD63-7AA51F18505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612876" y="2045497"/>
              <a:ext cx="221332" cy="360000"/>
              <a:chOff x="2071598" y="2060848"/>
              <a:chExt cx="1917605" cy="3137144"/>
            </a:xfrm>
            <a:solidFill>
              <a:schemeClr val="accent4"/>
            </a:solidFill>
          </p:grpSpPr>
          <p:sp>
            <p:nvSpPr>
              <p:cNvPr id="90" name="Freeform 103">
                <a:extLst>
                  <a:ext uri="{FF2B5EF4-FFF2-40B4-BE49-F238E27FC236}">
                    <a16:creationId xmlns:a16="http://schemas.microsoft.com/office/drawing/2014/main" xmlns="" id="{5F4A29D3-1058-4038-9E21-D9493379D029}"/>
                  </a:ext>
                </a:extLst>
              </p:cNvPr>
              <p:cNvSpPr/>
              <p:nvPr/>
            </p:nvSpPr>
            <p:spPr>
              <a:xfrm>
                <a:off x="2483768" y="2060848"/>
                <a:ext cx="1505435" cy="1015754"/>
              </a:xfrm>
              <a:custGeom>
                <a:avLst/>
                <a:gdLst>
                  <a:gd name="connsiteX0" fmla="*/ 812042 w 1535373"/>
                  <a:gd name="connsiteY0" fmla="*/ 211541 h 921224"/>
                  <a:gd name="connsiteX1" fmla="*/ 184245 w 1535373"/>
                  <a:gd name="connsiteY1" fmla="*/ 0 h 921224"/>
                  <a:gd name="connsiteX2" fmla="*/ 143301 w 1535373"/>
                  <a:gd name="connsiteY2" fmla="*/ 293427 h 921224"/>
                  <a:gd name="connsiteX3" fmla="*/ 0 w 1535373"/>
                  <a:gd name="connsiteY3" fmla="*/ 477672 h 921224"/>
                  <a:gd name="connsiteX4" fmla="*/ 600501 w 1535373"/>
                  <a:gd name="connsiteY4" fmla="*/ 764275 h 921224"/>
                  <a:gd name="connsiteX5" fmla="*/ 709684 w 1535373"/>
                  <a:gd name="connsiteY5" fmla="*/ 655093 h 921224"/>
                  <a:gd name="connsiteX6" fmla="*/ 887104 w 1535373"/>
                  <a:gd name="connsiteY6" fmla="*/ 702860 h 921224"/>
                  <a:gd name="connsiteX7" fmla="*/ 1201003 w 1535373"/>
                  <a:gd name="connsiteY7" fmla="*/ 921224 h 921224"/>
                  <a:gd name="connsiteX8" fmla="*/ 1535373 w 1535373"/>
                  <a:gd name="connsiteY8" fmla="*/ 825690 h 921224"/>
                  <a:gd name="connsiteX9" fmla="*/ 1201003 w 1535373"/>
                  <a:gd name="connsiteY9" fmla="*/ 689212 h 921224"/>
                  <a:gd name="connsiteX10" fmla="*/ 1262418 w 1535373"/>
                  <a:gd name="connsiteY10" fmla="*/ 457200 h 921224"/>
                  <a:gd name="connsiteX11" fmla="*/ 996287 w 1535373"/>
                  <a:gd name="connsiteY11" fmla="*/ 348018 h 921224"/>
                  <a:gd name="connsiteX12" fmla="*/ 921224 w 1535373"/>
                  <a:gd name="connsiteY12" fmla="*/ 457200 h 921224"/>
                  <a:gd name="connsiteX13" fmla="*/ 777922 w 1535373"/>
                  <a:gd name="connsiteY13" fmla="*/ 395785 h 921224"/>
                  <a:gd name="connsiteX14" fmla="*/ 812042 w 1535373"/>
                  <a:gd name="connsiteY14" fmla="*/ 211541 h 921224"/>
                  <a:gd name="connsiteX0" fmla="*/ 812042 w 1535373"/>
                  <a:gd name="connsiteY0" fmla="*/ 191663 h 901346"/>
                  <a:gd name="connsiteX1" fmla="*/ 208099 w 1535373"/>
                  <a:gd name="connsiteY1" fmla="*/ 0 h 901346"/>
                  <a:gd name="connsiteX2" fmla="*/ 143301 w 1535373"/>
                  <a:gd name="connsiteY2" fmla="*/ 273549 h 901346"/>
                  <a:gd name="connsiteX3" fmla="*/ 0 w 1535373"/>
                  <a:gd name="connsiteY3" fmla="*/ 457794 h 901346"/>
                  <a:gd name="connsiteX4" fmla="*/ 600501 w 1535373"/>
                  <a:gd name="connsiteY4" fmla="*/ 744397 h 901346"/>
                  <a:gd name="connsiteX5" fmla="*/ 709684 w 1535373"/>
                  <a:gd name="connsiteY5" fmla="*/ 635215 h 901346"/>
                  <a:gd name="connsiteX6" fmla="*/ 887104 w 1535373"/>
                  <a:gd name="connsiteY6" fmla="*/ 682982 h 901346"/>
                  <a:gd name="connsiteX7" fmla="*/ 1201003 w 1535373"/>
                  <a:gd name="connsiteY7" fmla="*/ 901346 h 901346"/>
                  <a:gd name="connsiteX8" fmla="*/ 1535373 w 1535373"/>
                  <a:gd name="connsiteY8" fmla="*/ 805812 h 901346"/>
                  <a:gd name="connsiteX9" fmla="*/ 1201003 w 1535373"/>
                  <a:gd name="connsiteY9" fmla="*/ 669334 h 901346"/>
                  <a:gd name="connsiteX10" fmla="*/ 1262418 w 1535373"/>
                  <a:gd name="connsiteY10" fmla="*/ 437322 h 901346"/>
                  <a:gd name="connsiteX11" fmla="*/ 996287 w 1535373"/>
                  <a:gd name="connsiteY11" fmla="*/ 328140 h 901346"/>
                  <a:gd name="connsiteX12" fmla="*/ 921224 w 1535373"/>
                  <a:gd name="connsiteY12" fmla="*/ 437322 h 901346"/>
                  <a:gd name="connsiteX13" fmla="*/ 777922 w 1535373"/>
                  <a:gd name="connsiteY13" fmla="*/ 375907 h 901346"/>
                  <a:gd name="connsiteX14" fmla="*/ 812042 w 1535373"/>
                  <a:gd name="connsiteY14" fmla="*/ 191663 h 901346"/>
                  <a:gd name="connsiteX0" fmla="*/ 812042 w 1535373"/>
                  <a:gd name="connsiteY0" fmla="*/ 204349 h 914032"/>
                  <a:gd name="connsiteX1" fmla="*/ 208099 w 1535373"/>
                  <a:gd name="connsiteY1" fmla="*/ 12686 h 914032"/>
                  <a:gd name="connsiteX2" fmla="*/ 143301 w 1535373"/>
                  <a:gd name="connsiteY2" fmla="*/ 286235 h 914032"/>
                  <a:gd name="connsiteX3" fmla="*/ 0 w 1535373"/>
                  <a:gd name="connsiteY3" fmla="*/ 470480 h 914032"/>
                  <a:gd name="connsiteX4" fmla="*/ 600501 w 1535373"/>
                  <a:gd name="connsiteY4" fmla="*/ 757083 h 914032"/>
                  <a:gd name="connsiteX5" fmla="*/ 709684 w 1535373"/>
                  <a:gd name="connsiteY5" fmla="*/ 647901 h 914032"/>
                  <a:gd name="connsiteX6" fmla="*/ 887104 w 1535373"/>
                  <a:gd name="connsiteY6" fmla="*/ 695668 h 914032"/>
                  <a:gd name="connsiteX7" fmla="*/ 1201003 w 1535373"/>
                  <a:gd name="connsiteY7" fmla="*/ 914032 h 914032"/>
                  <a:gd name="connsiteX8" fmla="*/ 1535373 w 1535373"/>
                  <a:gd name="connsiteY8" fmla="*/ 818498 h 914032"/>
                  <a:gd name="connsiteX9" fmla="*/ 1201003 w 1535373"/>
                  <a:gd name="connsiteY9" fmla="*/ 682020 h 914032"/>
                  <a:gd name="connsiteX10" fmla="*/ 1262418 w 1535373"/>
                  <a:gd name="connsiteY10" fmla="*/ 450008 h 914032"/>
                  <a:gd name="connsiteX11" fmla="*/ 996287 w 1535373"/>
                  <a:gd name="connsiteY11" fmla="*/ 340826 h 914032"/>
                  <a:gd name="connsiteX12" fmla="*/ 921224 w 1535373"/>
                  <a:gd name="connsiteY12" fmla="*/ 450008 h 914032"/>
                  <a:gd name="connsiteX13" fmla="*/ 777922 w 1535373"/>
                  <a:gd name="connsiteY13" fmla="*/ 388593 h 914032"/>
                  <a:gd name="connsiteX14" fmla="*/ 812042 w 1535373"/>
                  <a:gd name="connsiteY14" fmla="*/ 204349 h 914032"/>
                  <a:gd name="connsiteX0" fmla="*/ 812042 w 1535373"/>
                  <a:gd name="connsiteY0" fmla="*/ 204349 h 914032"/>
                  <a:gd name="connsiteX1" fmla="*/ 208099 w 1535373"/>
                  <a:gd name="connsiteY1" fmla="*/ 12686 h 914032"/>
                  <a:gd name="connsiteX2" fmla="*/ 143301 w 1535373"/>
                  <a:gd name="connsiteY2" fmla="*/ 286235 h 914032"/>
                  <a:gd name="connsiteX3" fmla="*/ 0 w 1535373"/>
                  <a:gd name="connsiteY3" fmla="*/ 470480 h 914032"/>
                  <a:gd name="connsiteX4" fmla="*/ 600501 w 1535373"/>
                  <a:gd name="connsiteY4" fmla="*/ 757083 h 914032"/>
                  <a:gd name="connsiteX5" fmla="*/ 709684 w 1535373"/>
                  <a:gd name="connsiteY5" fmla="*/ 647901 h 914032"/>
                  <a:gd name="connsiteX6" fmla="*/ 887104 w 1535373"/>
                  <a:gd name="connsiteY6" fmla="*/ 695668 h 914032"/>
                  <a:gd name="connsiteX7" fmla="*/ 1201003 w 1535373"/>
                  <a:gd name="connsiteY7" fmla="*/ 914032 h 914032"/>
                  <a:gd name="connsiteX8" fmla="*/ 1535373 w 1535373"/>
                  <a:gd name="connsiteY8" fmla="*/ 818498 h 914032"/>
                  <a:gd name="connsiteX9" fmla="*/ 1201003 w 1535373"/>
                  <a:gd name="connsiteY9" fmla="*/ 682020 h 914032"/>
                  <a:gd name="connsiteX10" fmla="*/ 1262418 w 1535373"/>
                  <a:gd name="connsiteY10" fmla="*/ 450008 h 914032"/>
                  <a:gd name="connsiteX11" fmla="*/ 996287 w 1535373"/>
                  <a:gd name="connsiteY11" fmla="*/ 340826 h 914032"/>
                  <a:gd name="connsiteX12" fmla="*/ 921224 w 1535373"/>
                  <a:gd name="connsiteY12" fmla="*/ 450008 h 914032"/>
                  <a:gd name="connsiteX13" fmla="*/ 777922 w 1535373"/>
                  <a:gd name="connsiteY13" fmla="*/ 388593 h 914032"/>
                  <a:gd name="connsiteX14" fmla="*/ 812042 w 1535373"/>
                  <a:gd name="connsiteY14" fmla="*/ 204349 h 914032"/>
                  <a:gd name="connsiteX0" fmla="*/ 812042 w 1535373"/>
                  <a:gd name="connsiteY0" fmla="*/ 204349 h 914032"/>
                  <a:gd name="connsiteX1" fmla="*/ 208099 w 1535373"/>
                  <a:gd name="connsiteY1" fmla="*/ 12686 h 914032"/>
                  <a:gd name="connsiteX2" fmla="*/ 159203 w 1535373"/>
                  <a:gd name="connsiteY2" fmla="*/ 306113 h 914032"/>
                  <a:gd name="connsiteX3" fmla="*/ 0 w 1535373"/>
                  <a:gd name="connsiteY3" fmla="*/ 470480 h 914032"/>
                  <a:gd name="connsiteX4" fmla="*/ 600501 w 1535373"/>
                  <a:gd name="connsiteY4" fmla="*/ 757083 h 914032"/>
                  <a:gd name="connsiteX5" fmla="*/ 709684 w 1535373"/>
                  <a:gd name="connsiteY5" fmla="*/ 647901 h 914032"/>
                  <a:gd name="connsiteX6" fmla="*/ 887104 w 1535373"/>
                  <a:gd name="connsiteY6" fmla="*/ 695668 h 914032"/>
                  <a:gd name="connsiteX7" fmla="*/ 1201003 w 1535373"/>
                  <a:gd name="connsiteY7" fmla="*/ 914032 h 914032"/>
                  <a:gd name="connsiteX8" fmla="*/ 1535373 w 1535373"/>
                  <a:gd name="connsiteY8" fmla="*/ 818498 h 914032"/>
                  <a:gd name="connsiteX9" fmla="*/ 1201003 w 1535373"/>
                  <a:gd name="connsiteY9" fmla="*/ 682020 h 914032"/>
                  <a:gd name="connsiteX10" fmla="*/ 1262418 w 1535373"/>
                  <a:gd name="connsiteY10" fmla="*/ 450008 h 914032"/>
                  <a:gd name="connsiteX11" fmla="*/ 996287 w 1535373"/>
                  <a:gd name="connsiteY11" fmla="*/ 340826 h 914032"/>
                  <a:gd name="connsiteX12" fmla="*/ 921224 w 1535373"/>
                  <a:gd name="connsiteY12" fmla="*/ 450008 h 914032"/>
                  <a:gd name="connsiteX13" fmla="*/ 777922 w 1535373"/>
                  <a:gd name="connsiteY13" fmla="*/ 388593 h 914032"/>
                  <a:gd name="connsiteX14" fmla="*/ 812042 w 1535373"/>
                  <a:gd name="connsiteY14" fmla="*/ 204349 h 914032"/>
                  <a:gd name="connsiteX0" fmla="*/ 788188 w 1511519"/>
                  <a:gd name="connsiteY0" fmla="*/ 204349 h 914032"/>
                  <a:gd name="connsiteX1" fmla="*/ 184245 w 1511519"/>
                  <a:gd name="connsiteY1" fmla="*/ 12686 h 914032"/>
                  <a:gd name="connsiteX2" fmla="*/ 135349 w 1511519"/>
                  <a:gd name="connsiteY2" fmla="*/ 306113 h 914032"/>
                  <a:gd name="connsiteX3" fmla="*/ 0 w 1511519"/>
                  <a:gd name="connsiteY3" fmla="*/ 518188 h 914032"/>
                  <a:gd name="connsiteX4" fmla="*/ 576647 w 1511519"/>
                  <a:gd name="connsiteY4" fmla="*/ 757083 h 914032"/>
                  <a:gd name="connsiteX5" fmla="*/ 685830 w 1511519"/>
                  <a:gd name="connsiteY5" fmla="*/ 647901 h 914032"/>
                  <a:gd name="connsiteX6" fmla="*/ 863250 w 1511519"/>
                  <a:gd name="connsiteY6" fmla="*/ 695668 h 914032"/>
                  <a:gd name="connsiteX7" fmla="*/ 1177149 w 1511519"/>
                  <a:gd name="connsiteY7" fmla="*/ 914032 h 914032"/>
                  <a:gd name="connsiteX8" fmla="*/ 1511519 w 1511519"/>
                  <a:gd name="connsiteY8" fmla="*/ 818498 h 914032"/>
                  <a:gd name="connsiteX9" fmla="*/ 1177149 w 1511519"/>
                  <a:gd name="connsiteY9" fmla="*/ 682020 h 914032"/>
                  <a:gd name="connsiteX10" fmla="*/ 1238564 w 1511519"/>
                  <a:gd name="connsiteY10" fmla="*/ 450008 h 914032"/>
                  <a:gd name="connsiteX11" fmla="*/ 972433 w 1511519"/>
                  <a:gd name="connsiteY11" fmla="*/ 340826 h 914032"/>
                  <a:gd name="connsiteX12" fmla="*/ 897370 w 1511519"/>
                  <a:gd name="connsiteY12" fmla="*/ 450008 h 914032"/>
                  <a:gd name="connsiteX13" fmla="*/ 754068 w 1511519"/>
                  <a:gd name="connsiteY13" fmla="*/ 388593 h 914032"/>
                  <a:gd name="connsiteX14" fmla="*/ 788188 w 1511519"/>
                  <a:gd name="connsiteY14" fmla="*/ 204349 h 914032"/>
                  <a:gd name="connsiteX0" fmla="*/ 802902 w 1526233"/>
                  <a:gd name="connsiteY0" fmla="*/ 204349 h 914032"/>
                  <a:gd name="connsiteX1" fmla="*/ 198959 w 1526233"/>
                  <a:gd name="connsiteY1" fmla="*/ 12686 h 914032"/>
                  <a:gd name="connsiteX2" fmla="*/ 150063 w 1526233"/>
                  <a:gd name="connsiteY2" fmla="*/ 306113 h 914032"/>
                  <a:gd name="connsiteX3" fmla="*/ 14714 w 1526233"/>
                  <a:gd name="connsiteY3" fmla="*/ 518188 h 914032"/>
                  <a:gd name="connsiteX4" fmla="*/ 591361 w 1526233"/>
                  <a:gd name="connsiteY4" fmla="*/ 757083 h 914032"/>
                  <a:gd name="connsiteX5" fmla="*/ 700544 w 1526233"/>
                  <a:gd name="connsiteY5" fmla="*/ 647901 h 914032"/>
                  <a:gd name="connsiteX6" fmla="*/ 877964 w 1526233"/>
                  <a:gd name="connsiteY6" fmla="*/ 695668 h 914032"/>
                  <a:gd name="connsiteX7" fmla="*/ 1191863 w 1526233"/>
                  <a:gd name="connsiteY7" fmla="*/ 914032 h 914032"/>
                  <a:gd name="connsiteX8" fmla="*/ 1526233 w 1526233"/>
                  <a:gd name="connsiteY8" fmla="*/ 818498 h 914032"/>
                  <a:gd name="connsiteX9" fmla="*/ 1191863 w 1526233"/>
                  <a:gd name="connsiteY9" fmla="*/ 682020 h 914032"/>
                  <a:gd name="connsiteX10" fmla="*/ 1253278 w 1526233"/>
                  <a:gd name="connsiteY10" fmla="*/ 450008 h 914032"/>
                  <a:gd name="connsiteX11" fmla="*/ 987147 w 1526233"/>
                  <a:gd name="connsiteY11" fmla="*/ 340826 h 914032"/>
                  <a:gd name="connsiteX12" fmla="*/ 912084 w 1526233"/>
                  <a:gd name="connsiteY12" fmla="*/ 450008 h 914032"/>
                  <a:gd name="connsiteX13" fmla="*/ 768782 w 1526233"/>
                  <a:gd name="connsiteY13" fmla="*/ 388593 h 914032"/>
                  <a:gd name="connsiteX14" fmla="*/ 802902 w 1526233"/>
                  <a:gd name="connsiteY14" fmla="*/ 204349 h 914032"/>
                  <a:gd name="connsiteX0" fmla="*/ 802902 w 1526233"/>
                  <a:gd name="connsiteY0" fmla="*/ 204349 h 914032"/>
                  <a:gd name="connsiteX1" fmla="*/ 198959 w 1526233"/>
                  <a:gd name="connsiteY1" fmla="*/ 12686 h 914032"/>
                  <a:gd name="connsiteX2" fmla="*/ 150063 w 1526233"/>
                  <a:gd name="connsiteY2" fmla="*/ 306113 h 914032"/>
                  <a:gd name="connsiteX3" fmla="*/ 14714 w 1526233"/>
                  <a:gd name="connsiteY3" fmla="*/ 518188 h 914032"/>
                  <a:gd name="connsiteX4" fmla="*/ 591361 w 1526233"/>
                  <a:gd name="connsiteY4" fmla="*/ 757083 h 914032"/>
                  <a:gd name="connsiteX5" fmla="*/ 700544 w 1526233"/>
                  <a:gd name="connsiteY5" fmla="*/ 647901 h 914032"/>
                  <a:gd name="connsiteX6" fmla="*/ 877964 w 1526233"/>
                  <a:gd name="connsiteY6" fmla="*/ 695668 h 914032"/>
                  <a:gd name="connsiteX7" fmla="*/ 1191863 w 1526233"/>
                  <a:gd name="connsiteY7" fmla="*/ 914032 h 914032"/>
                  <a:gd name="connsiteX8" fmla="*/ 1526233 w 1526233"/>
                  <a:gd name="connsiteY8" fmla="*/ 818498 h 914032"/>
                  <a:gd name="connsiteX9" fmla="*/ 1191863 w 1526233"/>
                  <a:gd name="connsiteY9" fmla="*/ 682020 h 914032"/>
                  <a:gd name="connsiteX10" fmla="*/ 1253278 w 1526233"/>
                  <a:gd name="connsiteY10" fmla="*/ 450008 h 914032"/>
                  <a:gd name="connsiteX11" fmla="*/ 987147 w 1526233"/>
                  <a:gd name="connsiteY11" fmla="*/ 340826 h 914032"/>
                  <a:gd name="connsiteX12" fmla="*/ 912084 w 1526233"/>
                  <a:gd name="connsiteY12" fmla="*/ 450008 h 914032"/>
                  <a:gd name="connsiteX13" fmla="*/ 768782 w 1526233"/>
                  <a:gd name="connsiteY13" fmla="*/ 388593 h 914032"/>
                  <a:gd name="connsiteX14" fmla="*/ 802902 w 1526233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588668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52279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52279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52279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59369 w 1523540"/>
                  <a:gd name="connsiteY6" fmla="*/ 679765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59369 w 1523540"/>
                  <a:gd name="connsiteY6" fmla="*/ 679765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59369 w 1523540"/>
                  <a:gd name="connsiteY6" fmla="*/ 679765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82628"/>
                  <a:gd name="connsiteX1" fmla="*/ 196266 w 1523540"/>
                  <a:gd name="connsiteY1" fmla="*/ 12686 h 982628"/>
                  <a:gd name="connsiteX2" fmla="*/ 147370 w 1523540"/>
                  <a:gd name="connsiteY2" fmla="*/ 306113 h 982628"/>
                  <a:gd name="connsiteX3" fmla="*/ 12021 w 1523540"/>
                  <a:gd name="connsiteY3" fmla="*/ 518188 h 982628"/>
                  <a:gd name="connsiteX4" fmla="*/ 636377 w 1523540"/>
                  <a:gd name="connsiteY4" fmla="*/ 741181 h 982628"/>
                  <a:gd name="connsiteX5" fmla="*/ 705803 w 1523540"/>
                  <a:gd name="connsiteY5" fmla="*/ 624047 h 982628"/>
                  <a:gd name="connsiteX6" fmla="*/ 859369 w 1523540"/>
                  <a:gd name="connsiteY6" fmla="*/ 679765 h 982628"/>
                  <a:gd name="connsiteX7" fmla="*/ 1189170 w 1523540"/>
                  <a:gd name="connsiteY7" fmla="*/ 914032 h 982628"/>
                  <a:gd name="connsiteX8" fmla="*/ 1523540 w 1523540"/>
                  <a:gd name="connsiteY8" fmla="*/ 818498 h 982628"/>
                  <a:gd name="connsiteX9" fmla="*/ 1189170 w 1523540"/>
                  <a:gd name="connsiteY9" fmla="*/ 682020 h 982628"/>
                  <a:gd name="connsiteX10" fmla="*/ 1250585 w 1523540"/>
                  <a:gd name="connsiteY10" fmla="*/ 450008 h 982628"/>
                  <a:gd name="connsiteX11" fmla="*/ 984454 w 1523540"/>
                  <a:gd name="connsiteY11" fmla="*/ 340826 h 982628"/>
                  <a:gd name="connsiteX12" fmla="*/ 909391 w 1523540"/>
                  <a:gd name="connsiteY12" fmla="*/ 450008 h 982628"/>
                  <a:gd name="connsiteX13" fmla="*/ 766089 w 1523540"/>
                  <a:gd name="connsiteY13" fmla="*/ 388593 h 982628"/>
                  <a:gd name="connsiteX14" fmla="*/ 800209 w 1523540"/>
                  <a:gd name="connsiteY14" fmla="*/ 204349 h 982628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89170 w 1554538"/>
                  <a:gd name="connsiteY9" fmla="*/ 682020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89170 w 1554538"/>
                  <a:gd name="connsiteY9" fmla="*/ 682020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73267 w 1554538"/>
                  <a:gd name="connsiteY9" fmla="*/ 634312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73267 w 1554538"/>
                  <a:gd name="connsiteY9" fmla="*/ 634312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42543"/>
                  <a:gd name="connsiteY0" fmla="*/ 204349 h 976908"/>
                  <a:gd name="connsiteX1" fmla="*/ 196266 w 1542543"/>
                  <a:gd name="connsiteY1" fmla="*/ 12686 h 976908"/>
                  <a:gd name="connsiteX2" fmla="*/ 147370 w 1542543"/>
                  <a:gd name="connsiteY2" fmla="*/ 306113 h 976908"/>
                  <a:gd name="connsiteX3" fmla="*/ 12021 w 1542543"/>
                  <a:gd name="connsiteY3" fmla="*/ 518188 h 976908"/>
                  <a:gd name="connsiteX4" fmla="*/ 636377 w 1542543"/>
                  <a:gd name="connsiteY4" fmla="*/ 741181 h 976908"/>
                  <a:gd name="connsiteX5" fmla="*/ 705803 w 1542543"/>
                  <a:gd name="connsiteY5" fmla="*/ 624047 h 976908"/>
                  <a:gd name="connsiteX6" fmla="*/ 859369 w 1542543"/>
                  <a:gd name="connsiteY6" fmla="*/ 679765 h 976908"/>
                  <a:gd name="connsiteX7" fmla="*/ 1189170 w 1542543"/>
                  <a:gd name="connsiteY7" fmla="*/ 914032 h 976908"/>
                  <a:gd name="connsiteX8" fmla="*/ 1507637 w 1542543"/>
                  <a:gd name="connsiteY8" fmla="*/ 786693 h 976908"/>
                  <a:gd name="connsiteX9" fmla="*/ 1173267 w 1542543"/>
                  <a:gd name="connsiteY9" fmla="*/ 634312 h 976908"/>
                  <a:gd name="connsiteX10" fmla="*/ 1250585 w 1542543"/>
                  <a:gd name="connsiteY10" fmla="*/ 450008 h 976908"/>
                  <a:gd name="connsiteX11" fmla="*/ 984454 w 1542543"/>
                  <a:gd name="connsiteY11" fmla="*/ 340826 h 976908"/>
                  <a:gd name="connsiteX12" fmla="*/ 909391 w 1542543"/>
                  <a:gd name="connsiteY12" fmla="*/ 450008 h 976908"/>
                  <a:gd name="connsiteX13" fmla="*/ 766089 w 1542543"/>
                  <a:gd name="connsiteY13" fmla="*/ 388593 h 976908"/>
                  <a:gd name="connsiteX14" fmla="*/ 800209 w 1542543"/>
                  <a:gd name="connsiteY14" fmla="*/ 204349 h 976908"/>
                  <a:gd name="connsiteX0" fmla="*/ 800209 w 1542543"/>
                  <a:gd name="connsiteY0" fmla="*/ 204349 h 976908"/>
                  <a:gd name="connsiteX1" fmla="*/ 196266 w 1542543"/>
                  <a:gd name="connsiteY1" fmla="*/ 12686 h 976908"/>
                  <a:gd name="connsiteX2" fmla="*/ 147370 w 1542543"/>
                  <a:gd name="connsiteY2" fmla="*/ 306113 h 976908"/>
                  <a:gd name="connsiteX3" fmla="*/ 12021 w 1542543"/>
                  <a:gd name="connsiteY3" fmla="*/ 518188 h 976908"/>
                  <a:gd name="connsiteX4" fmla="*/ 636377 w 1542543"/>
                  <a:gd name="connsiteY4" fmla="*/ 741181 h 976908"/>
                  <a:gd name="connsiteX5" fmla="*/ 705803 w 1542543"/>
                  <a:gd name="connsiteY5" fmla="*/ 624047 h 976908"/>
                  <a:gd name="connsiteX6" fmla="*/ 859369 w 1542543"/>
                  <a:gd name="connsiteY6" fmla="*/ 679765 h 976908"/>
                  <a:gd name="connsiteX7" fmla="*/ 1189170 w 1542543"/>
                  <a:gd name="connsiteY7" fmla="*/ 914032 h 976908"/>
                  <a:gd name="connsiteX8" fmla="*/ 1507637 w 1542543"/>
                  <a:gd name="connsiteY8" fmla="*/ 786693 h 976908"/>
                  <a:gd name="connsiteX9" fmla="*/ 1173267 w 1542543"/>
                  <a:gd name="connsiteY9" fmla="*/ 634312 h 976908"/>
                  <a:gd name="connsiteX10" fmla="*/ 1250585 w 1542543"/>
                  <a:gd name="connsiteY10" fmla="*/ 450008 h 976908"/>
                  <a:gd name="connsiteX11" fmla="*/ 984454 w 1542543"/>
                  <a:gd name="connsiteY11" fmla="*/ 340826 h 976908"/>
                  <a:gd name="connsiteX12" fmla="*/ 909391 w 1542543"/>
                  <a:gd name="connsiteY12" fmla="*/ 450008 h 976908"/>
                  <a:gd name="connsiteX13" fmla="*/ 766089 w 1542543"/>
                  <a:gd name="connsiteY13" fmla="*/ 388593 h 976908"/>
                  <a:gd name="connsiteX14" fmla="*/ 800209 w 1542543"/>
                  <a:gd name="connsiteY14" fmla="*/ 204349 h 976908"/>
                  <a:gd name="connsiteX0" fmla="*/ 800209 w 1522966"/>
                  <a:gd name="connsiteY0" fmla="*/ 204349 h 975249"/>
                  <a:gd name="connsiteX1" fmla="*/ 196266 w 1522966"/>
                  <a:gd name="connsiteY1" fmla="*/ 12686 h 975249"/>
                  <a:gd name="connsiteX2" fmla="*/ 147370 w 1522966"/>
                  <a:gd name="connsiteY2" fmla="*/ 306113 h 975249"/>
                  <a:gd name="connsiteX3" fmla="*/ 12021 w 1522966"/>
                  <a:gd name="connsiteY3" fmla="*/ 518188 h 975249"/>
                  <a:gd name="connsiteX4" fmla="*/ 636377 w 1522966"/>
                  <a:gd name="connsiteY4" fmla="*/ 741181 h 975249"/>
                  <a:gd name="connsiteX5" fmla="*/ 705803 w 1522966"/>
                  <a:gd name="connsiteY5" fmla="*/ 624047 h 975249"/>
                  <a:gd name="connsiteX6" fmla="*/ 859369 w 1522966"/>
                  <a:gd name="connsiteY6" fmla="*/ 679765 h 975249"/>
                  <a:gd name="connsiteX7" fmla="*/ 1189170 w 1522966"/>
                  <a:gd name="connsiteY7" fmla="*/ 914032 h 975249"/>
                  <a:gd name="connsiteX8" fmla="*/ 1507637 w 1522966"/>
                  <a:gd name="connsiteY8" fmla="*/ 786693 h 975249"/>
                  <a:gd name="connsiteX9" fmla="*/ 1173267 w 1522966"/>
                  <a:gd name="connsiteY9" fmla="*/ 634312 h 975249"/>
                  <a:gd name="connsiteX10" fmla="*/ 1250585 w 1522966"/>
                  <a:gd name="connsiteY10" fmla="*/ 450008 h 975249"/>
                  <a:gd name="connsiteX11" fmla="*/ 984454 w 1522966"/>
                  <a:gd name="connsiteY11" fmla="*/ 340826 h 975249"/>
                  <a:gd name="connsiteX12" fmla="*/ 909391 w 1522966"/>
                  <a:gd name="connsiteY12" fmla="*/ 450008 h 975249"/>
                  <a:gd name="connsiteX13" fmla="*/ 766089 w 1522966"/>
                  <a:gd name="connsiteY13" fmla="*/ 388593 h 975249"/>
                  <a:gd name="connsiteX14" fmla="*/ 800209 w 1522966"/>
                  <a:gd name="connsiteY14" fmla="*/ 204349 h 975249"/>
                  <a:gd name="connsiteX0" fmla="*/ 800209 w 1538655"/>
                  <a:gd name="connsiteY0" fmla="*/ 204349 h 976321"/>
                  <a:gd name="connsiteX1" fmla="*/ 196266 w 1538655"/>
                  <a:gd name="connsiteY1" fmla="*/ 12686 h 976321"/>
                  <a:gd name="connsiteX2" fmla="*/ 147370 w 1538655"/>
                  <a:gd name="connsiteY2" fmla="*/ 306113 h 976321"/>
                  <a:gd name="connsiteX3" fmla="*/ 12021 w 1538655"/>
                  <a:gd name="connsiteY3" fmla="*/ 518188 h 976321"/>
                  <a:gd name="connsiteX4" fmla="*/ 636377 w 1538655"/>
                  <a:gd name="connsiteY4" fmla="*/ 741181 h 976321"/>
                  <a:gd name="connsiteX5" fmla="*/ 705803 w 1538655"/>
                  <a:gd name="connsiteY5" fmla="*/ 624047 h 976321"/>
                  <a:gd name="connsiteX6" fmla="*/ 859369 w 1538655"/>
                  <a:gd name="connsiteY6" fmla="*/ 679765 h 976321"/>
                  <a:gd name="connsiteX7" fmla="*/ 1189170 w 1538655"/>
                  <a:gd name="connsiteY7" fmla="*/ 914032 h 976321"/>
                  <a:gd name="connsiteX8" fmla="*/ 1507637 w 1538655"/>
                  <a:gd name="connsiteY8" fmla="*/ 786693 h 976321"/>
                  <a:gd name="connsiteX9" fmla="*/ 1173267 w 1538655"/>
                  <a:gd name="connsiteY9" fmla="*/ 634312 h 976321"/>
                  <a:gd name="connsiteX10" fmla="*/ 1250585 w 1538655"/>
                  <a:gd name="connsiteY10" fmla="*/ 450008 h 976321"/>
                  <a:gd name="connsiteX11" fmla="*/ 984454 w 1538655"/>
                  <a:gd name="connsiteY11" fmla="*/ 340826 h 976321"/>
                  <a:gd name="connsiteX12" fmla="*/ 909391 w 1538655"/>
                  <a:gd name="connsiteY12" fmla="*/ 450008 h 976321"/>
                  <a:gd name="connsiteX13" fmla="*/ 766089 w 1538655"/>
                  <a:gd name="connsiteY13" fmla="*/ 388593 h 976321"/>
                  <a:gd name="connsiteX14" fmla="*/ 800209 w 1538655"/>
                  <a:gd name="connsiteY14" fmla="*/ 204349 h 976321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38081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38081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38081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27868"/>
                  <a:gd name="connsiteY0" fmla="*/ 204349 h 975126"/>
                  <a:gd name="connsiteX1" fmla="*/ 196266 w 1527868"/>
                  <a:gd name="connsiteY1" fmla="*/ 12686 h 975126"/>
                  <a:gd name="connsiteX2" fmla="*/ 147370 w 1527868"/>
                  <a:gd name="connsiteY2" fmla="*/ 306113 h 975126"/>
                  <a:gd name="connsiteX3" fmla="*/ 12021 w 1527868"/>
                  <a:gd name="connsiteY3" fmla="*/ 518188 h 975126"/>
                  <a:gd name="connsiteX4" fmla="*/ 636377 w 1527868"/>
                  <a:gd name="connsiteY4" fmla="*/ 741181 h 975126"/>
                  <a:gd name="connsiteX5" fmla="*/ 705803 w 1527868"/>
                  <a:gd name="connsiteY5" fmla="*/ 624047 h 975126"/>
                  <a:gd name="connsiteX6" fmla="*/ 859369 w 1527868"/>
                  <a:gd name="connsiteY6" fmla="*/ 679765 h 975126"/>
                  <a:gd name="connsiteX7" fmla="*/ 1189170 w 1527868"/>
                  <a:gd name="connsiteY7" fmla="*/ 914032 h 975126"/>
                  <a:gd name="connsiteX8" fmla="*/ 1467881 w 1527868"/>
                  <a:gd name="connsiteY8" fmla="*/ 742961 h 975126"/>
                  <a:gd name="connsiteX9" fmla="*/ 1173267 w 1527868"/>
                  <a:gd name="connsiteY9" fmla="*/ 634312 h 975126"/>
                  <a:gd name="connsiteX10" fmla="*/ 1250585 w 1527868"/>
                  <a:gd name="connsiteY10" fmla="*/ 438081 h 975126"/>
                  <a:gd name="connsiteX11" fmla="*/ 964576 w 1527868"/>
                  <a:gd name="connsiteY11" fmla="*/ 344802 h 975126"/>
                  <a:gd name="connsiteX12" fmla="*/ 909391 w 1527868"/>
                  <a:gd name="connsiteY12" fmla="*/ 450008 h 975126"/>
                  <a:gd name="connsiteX13" fmla="*/ 766089 w 1527868"/>
                  <a:gd name="connsiteY13" fmla="*/ 388593 h 975126"/>
                  <a:gd name="connsiteX14" fmla="*/ 800209 w 1527868"/>
                  <a:gd name="connsiteY14" fmla="*/ 204349 h 975126"/>
                  <a:gd name="connsiteX0" fmla="*/ 800209 w 1527868"/>
                  <a:gd name="connsiteY0" fmla="*/ 204349 h 975126"/>
                  <a:gd name="connsiteX1" fmla="*/ 196266 w 1527868"/>
                  <a:gd name="connsiteY1" fmla="*/ 12686 h 975126"/>
                  <a:gd name="connsiteX2" fmla="*/ 147370 w 1527868"/>
                  <a:gd name="connsiteY2" fmla="*/ 306113 h 975126"/>
                  <a:gd name="connsiteX3" fmla="*/ 12021 w 1527868"/>
                  <a:gd name="connsiteY3" fmla="*/ 518188 h 975126"/>
                  <a:gd name="connsiteX4" fmla="*/ 636377 w 1527868"/>
                  <a:gd name="connsiteY4" fmla="*/ 741181 h 975126"/>
                  <a:gd name="connsiteX5" fmla="*/ 705803 w 1527868"/>
                  <a:gd name="connsiteY5" fmla="*/ 624047 h 975126"/>
                  <a:gd name="connsiteX6" fmla="*/ 859369 w 1527868"/>
                  <a:gd name="connsiteY6" fmla="*/ 679765 h 975126"/>
                  <a:gd name="connsiteX7" fmla="*/ 1189170 w 1527868"/>
                  <a:gd name="connsiteY7" fmla="*/ 914032 h 975126"/>
                  <a:gd name="connsiteX8" fmla="*/ 1467881 w 1527868"/>
                  <a:gd name="connsiteY8" fmla="*/ 742961 h 975126"/>
                  <a:gd name="connsiteX9" fmla="*/ 1173267 w 1527868"/>
                  <a:gd name="connsiteY9" fmla="*/ 634312 h 975126"/>
                  <a:gd name="connsiteX10" fmla="*/ 1250585 w 1527868"/>
                  <a:gd name="connsiteY10" fmla="*/ 438081 h 975126"/>
                  <a:gd name="connsiteX11" fmla="*/ 964576 w 1527868"/>
                  <a:gd name="connsiteY11" fmla="*/ 344802 h 975126"/>
                  <a:gd name="connsiteX12" fmla="*/ 909391 w 1527868"/>
                  <a:gd name="connsiteY12" fmla="*/ 450008 h 975126"/>
                  <a:gd name="connsiteX13" fmla="*/ 766089 w 1527868"/>
                  <a:gd name="connsiteY13" fmla="*/ 388593 h 975126"/>
                  <a:gd name="connsiteX14" fmla="*/ 800209 w 1527868"/>
                  <a:gd name="connsiteY14" fmla="*/ 204349 h 975126"/>
                  <a:gd name="connsiteX0" fmla="*/ 800209 w 1499884"/>
                  <a:gd name="connsiteY0" fmla="*/ 204349 h 986483"/>
                  <a:gd name="connsiteX1" fmla="*/ 196266 w 1499884"/>
                  <a:gd name="connsiteY1" fmla="*/ 12686 h 986483"/>
                  <a:gd name="connsiteX2" fmla="*/ 147370 w 1499884"/>
                  <a:gd name="connsiteY2" fmla="*/ 306113 h 986483"/>
                  <a:gd name="connsiteX3" fmla="*/ 12021 w 1499884"/>
                  <a:gd name="connsiteY3" fmla="*/ 518188 h 986483"/>
                  <a:gd name="connsiteX4" fmla="*/ 636377 w 1499884"/>
                  <a:gd name="connsiteY4" fmla="*/ 741181 h 986483"/>
                  <a:gd name="connsiteX5" fmla="*/ 705803 w 1499884"/>
                  <a:gd name="connsiteY5" fmla="*/ 624047 h 986483"/>
                  <a:gd name="connsiteX6" fmla="*/ 859369 w 1499884"/>
                  <a:gd name="connsiteY6" fmla="*/ 679765 h 986483"/>
                  <a:gd name="connsiteX7" fmla="*/ 1189170 w 1499884"/>
                  <a:gd name="connsiteY7" fmla="*/ 914032 h 986483"/>
                  <a:gd name="connsiteX8" fmla="*/ 1467881 w 1499884"/>
                  <a:gd name="connsiteY8" fmla="*/ 742961 h 986483"/>
                  <a:gd name="connsiteX9" fmla="*/ 1173267 w 1499884"/>
                  <a:gd name="connsiteY9" fmla="*/ 634312 h 986483"/>
                  <a:gd name="connsiteX10" fmla="*/ 1250585 w 1499884"/>
                  <a:gd name="connsiteY10" fmla="*/ 438081 h 986483"/>
                  <a:gd name="connsiteX11" fmla="*/ 964576 w 1499884"/>
                  <a:gd name="connsiteY11" fmla="*/ 344802 h 986483"/>
                  <a:gd name="connsiteX12" fmla="*/ 909391 w 1499884"/>
                  <a:gd name="connsiteY12" fmla="*/ 450008 h 986483"/>
                  <a:gd name="connsiteX13" fmla="*/ 766089 w 1499884"/>
                  <a:gd name="connsiteY13" fmla="*/ 388593 h 986483"/>
                  <a:gd name="connsiteX14" fmla="*/ 800209 w 1499884"/>
                  <a:gd name="connsiteY14" fmla="*/ 204349 h 986483"/>
                  <a:gd name="connsiteX0" fmla="*/ 800209 w 1505435"/>
                  <a:gd name="connsiteY0" fmla="*/ 204349 h 1015754"/>
                  <a:gd name="connsiteX1" fmla="*/ 196266 w 1505435"/>
                  <a:gd name="connsiteY1" fmla="*/ 12686 h 1015754"/>
                  <a:gd name="connsiteX2" fmla="*/ 147370 w 1505435"/>
                  <a:gd name="connsiteY2" fmla="*/ 306113 h 1015754"/>
                  <a:gd name="connsiteX3" fmla="*/ 12021 w 1505435"/>
                  <a:gd name="connsiteY3" fmla="*/ 518188 h 1015754"/>
                  <a:gd name="connsiteX4" fmla="*/ 636377 w 1505435"/>
                  <a:gd name="connsiteY4" fmla="*/ 741181 h 1015754"/>
                  <a:gd name="connsiteX5" fmla="*/ 705803 w 1505435"/>
                  <a:gd name="connsiteY5" fmla="*/ 624047 h 1015754"/>
                  <a:gd name="connsiteX6" fmla="*/ 859369 w 1505435"/>
                  <a:gd name="connsiteY6" fmla="*/ 679765 h 1015754"/>
                  <a:gd name="connsiteX7" fmla="*/ 1189170 w 1505435"/>
                  <a:gd name="connsiteY7" fmla="*/ 914032 h 1015754"/>
                  <a:gd name="connsiteX8" fmla="*/ 1467881 w 1505435"/>
                  <a:gd name="connsiteY8" fmla="*/ 742961 h 1015754"/>
                  <a:gd name="connsiteX9" fmla="*/ 1173267 w 1505435"/>
                  <a:gd name="connsiteY9" fmla="*/ 634312 h 1015754"/>
                  <a:gd name="connsiteX10" fmla="*/ 1250585 w 1505435"/>
                  <a:gd name="connsiteY10" fmla="*/ 438081 h 1015754"/>
                  <a:gd name="connsiteX11" fmla="*/ 964576 w 1505435"/>
                  <a:gd name="connsiteY11" fmla="*/ 344802 h 1015754"/>
                  <a:gd name="connsiteX12" fmla="*/ 909391 w 1505435"/>
                  <a:gd name="connsiteY12" fmla="*/ 450008 h 1015754"/>
                  <a:gd name="connsiteX13" fmla="*/ 766089 w 1505435"/>
                  <a:gd name="connsiteY13" fmla="*/ 388593 h 1015754"/>
                  <a:gd name="connsiteX14" fmla="*/ 800209 w 1505435"/>
                  <a:gd name="connsiteY14" fmla="*/ 204349 h 1015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05435" h="1015754">
                    <a:moveTo>
                      <a:pt x="800209" y="204349"/>
                    </a:moveTo>
                    <a:cubicBezTo>
                      <a:pt x="598895" y="140461"/>
                      <a:pt x="302164" y="-50647"/>
                      <a:pt x="196266" y="12686"/>
                    </a:cubicBezTo>
                    <a:cubicBezTo>
                      <a:pt x="103106" y="72064"/>
                      <a:pt x="168969" y="214930"/>
                      <a:pt x="147370" y="306113"/>
                    </a:cubicBezTo>
                    <a:cubicBezTo>
                      <a:pt x="102254" y="376805"/>
                      <a:pt x="-42253" y="455447"/>
                      <a:pt x="12021" y="518188"/>
                    </a:cubicBezTo>
                    <a:cubicBezTo>
                      <a:pt x="164480" y="669383"/>
                      <a:pt x="559454" y="713233"/>
                      <a:pt x="636377" y="741181"/>
                    </a:cubicBezTo>
                    <a:cubicBezTo>
                      <a:pt x="696624" y="733941"/>
                      <a:pt x="677361" y="671042"/>
                      <a:pt x="705803" y="624047"/>
                    </a:cubicBezTo>
                    <a:lnTo>
                      <a:pt x="859369" y="679765"/>
                    </a:lnTo>
                    <a:cubicBezTo>
                      <a:pt x="850034" y="889051"/>
                      <a:pt x="1063333" y="847870"/>
                      <a:pt x="1189170" y="914032"/>
                    </a:cubicBezTo>
                    <a:cubicBezTo>
                      <a:pt x="1618678" y="1176386"/>
                      <a:pt x="1495571" y="862271"/>
                      <a:pt x="1467881" y="742961"/>
                    </a:cubicBezTo>
                    <a:cubicBezTo>
                      <a:pt x="1356424" y="685542"/>
                      <a:pt x="1304603" y="671853"/>
                      <a:pt x="1173267" y="634312"/>
                    </a:cubicBezTo>
                    <a:cubicBezTo>
                      <a:pt x="1199040" y="568902"/>
                      <a:pt x="1292398" y="479637"/>
                      <a:pt x="1250585" y="438081"/>
                    </a:cubicBezTo>
                    <a:cubicBezTo>
                      <a:pt x="1165850" y="405662"/>
                      <a:pt x="1045335" y="381196"/>
                      <a:pt x="964576" y="344802"/>
                    </a:cubicBezTo>
                    <a:cubicBezTo>
                      <a:pt x="930279" y="379871"/>
                      <a:pt x="927786" y="414939"/>
                      <a:pt x="909391" y="450008"/>
                    </a:cubicBezTo>
                    <a:lnTo>
                      <a:pt x="766089" y="388593"/>
                    </a:lnTo>
                    <a:lnTo>
                      <a:pt x="800209" y="20434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1" name="Freeform 104">
                <a:extLst>
                  <a:ext uri="{FF2B5EF4-FFF2-40B4-BE49-F238E27FC236}">
                    <a16:creationId xmlns:a16="http://schemas.microsoft.com/office/drawing/2014/main" xmlns="" id="{A000100B-3539-4C19-9382-6B8850490A9C}"/>
                  </a:ext>
                </a:extLst>
              </p:cNvPr>
              <p:cNvSpPr/>
              <p:nvPr/>
            </p:nvSpPr>
            <p:spPr>
              <a:xfrm rot="21253755">
                <a:off x="2170737" y="2710023"/>
                <a:ext cx="1505435" cy="1015754"/>
              </a:xfrm>
              <a:custGeom>
                <a:avLst/>
                <a:gdLst>
                  <a:gd name="connsiteX0" fmla="*/ 812042 w 1535373"/>
                  <a:gd name="connsiteY0" fmla="*/ 211541 h 921224"/>
                  <a:gd name="connsiteX1" fmla="*/ 184245 w 1535373"/>
                  <a:gd name="connsiteY1" fmla="*/ 0 h 921224"/>
                  <a:gd name="connsiteX2" fmla="*/ 143301 w 1535373"/>
                  <a:gd name="connsiteY2" fmla="*/ 293427 h 921224"/>
                  <a:gd name="connsiteX3" fmla="*/ 0 w 1535373"/>
                  <a:gd name="connsiteY3" fmla="*/ 477672 h 921224"/>
                  <a:gd name="connsiteX4" fmla="*/ 600501 w 1535373"/>
                  <a:gd name="connsiteY4" fmla="*/ 764275 h 921224"/>
                  <a:gd name="connsiteX5" fmla="*/ 709684 w 1535373"/>
                  <a:gd name="connsiteY5" fmla="*/ 655093 h 921224"/>
                  <a:gd name="connsiteX6" fmla="*/ 887104 w 1535373"/>
                  <a:gd name="connsiteY6" fmla="*/ 702860 h 921224"/>
                  <a:gd name="connsiteX7" fmla="*/ 1201003 w 1535373"/>
                  <a:gd name="connsiteY7" fmla="*/ 921224 h 921224"/>
                  <a:gd name="connsiteX8" fmla="*/ 1535373 w 1535373"/>
                  <a:gd name="connsiteY8" fmla="*/ 825690 h 921224"/>
                  <a:gd name="connsiteX9" fmla="*/ 1201003 w 1535373"/>
                  <a:gd name="connsiteY9" fmla="*/ 689212 h 921224"/>
                  <a:gd name="connsiteX10" fmla="*/ 1262418 w 1535373"/>
                  <a:gd name="connsiteY10" fmla="*/ 457200 h 921224"/>
                  <a:gd name="connsiteX11" fmla="*/ 996287 w 1535373"/>
                  <a:gd name="connsiteY11" fmla="*/ 348018 h 921224"/>
                  <a:gd name="connsiteX12" fmla="*/ 921224 w 1535373"/>
                  <a:gd name="connsiteY12" fmla="*/ 457200 h 921224"/>
                  <a:gd name="connsiteX13" fmla="*/ 777922 w 1535373"/>
                  <a:gd name="connsiteY13" fmla="*/ 395785 h 921224"/>
                  <a:gd name="connsiteX14" fmla="*/ 812042 w 1535373"/>
                  <a:gd name="connsiteY14" fmla="*/ 211541 h 921224"/>
                  <a:gd name="connsiteX0" fmla="*/ 812042 w 1535373"/>
                  <a:gd name="connsiteY0" fmla="*/ 191663 h 901346"/>
                  <a:gd name="connsiteX1" fmla="*/ 208099 w 1535373"/>
                  <a:gd name="connsiteY1" fmla="*/ 0 h 901346"/>
                  <a:gd name="connsiteX2" fmla="*/ 143301 w 1535373"/>
                  <a:gd name="connsiteY2" fmla="*/ 273549 h 901346"/>
                  <a:gd name="connsiteX3" fmla="*/ 0 w 1535373"/>
                  <a:gd name="connsiteY3" fmla="*/ 457794 h 901346"/>
                  <a:gd name="connsiteX4" fmla="*/ 600501 w 1535373"/>
                  <a:gd name="connsiteY4" fmla="*/ 744397 h 901346"/>
                  <a:gd name="connsiteX5" fmla="*/ 709684 w 1535373"/>
                  <a:gd name="connsiteY5" fmla="*/ 635215 h 901346"/>
                  <a:gd name="connsiteX6" fmla="*/ 887104 w 1535373"/>
                  <a:gd name="connsiteY6" fmla="*/ 682982 h 901346"/>
                  <a:gd name="connsiteX7" fmla="*/ 1201003 w 1535373"/>
                  <a:gd name="connsiteY7" fmla="*/ 901346 h 901346"/>
                  <a:gd name="connsiteX8" fmla="*/ 1535373 w 1535373"/>
                  <a:gd name="connsiteY8" fmla="*/ 805812 h 901346"/>
                  <a:gd name="connsiteX9" fmla="*/ 1201003 w 1535373"/>
                  <a:gd name="connsiteY9" fmla="*/ 669334 h 901346"/>
                  <a:gd name="connsiteX10" fmla="*/ 1262418 w 1535373"/>
                  <a:gd name="connsiteY10" fmla="*/ 437322 h 901346"/>
                  <a:gd name="connsiteX11" fmla="*/ 996287 w 1535373"/>
                  <a:gd name="connsiteY11" fmla="*/ 328140 h 901346"/>
                  <a:gd name="connsiteX12" fmla="*/ 921224 w 1535373"/>
                  <a:gd name="connsiteY12" fmla="*/ 437322 h 901346"/>
                  <a:gd name="connsiteX13" fmla="*/ 777922 w 1535373"/>
                  <a:gd name="connsiteY13" fmla="*/ 375907 h 901346"/>
                  <a:gd name="connsiteX14" fmla="*/ 812042 w 1535373"/>
                  <a:gd name="connsiteY14" fmla="*/ 191663 h 901346"/>
                  <a:gd name="connsiteX0" fmla="*/ 812042 w 1535373"/>
                  <a:gd name="connsiteY0" fmla="*/ 204349 h 914032"/>
                  <a:gd name="connsiteX1" fmla="*/ 208099 w 1535373"/>
                  <a:gd name="connsiteY1" fmla="*/ 12686 h 914032"/>
                  <a:gd name="connsiteX2" fmla="*/ 143301 w 1535373"/>
                  <a:gd name="connsiteY2" fmla="*/ 286235 h 914032"/>
                  <a:gd name="connsiteX3" fmla="*/ 0 w 1535373"/>
                  <a:gd name="connsiteY3" fmla="*/ 470480 h 914032"/>
                  <a:gd name="connsiteX4" fmla="*/ 600501 w 1535373"/>
                  <a:gd name="connsiteY4" fmla="*/ 757083 h 914032"/>
                  <a:gd name="connsiteX5" fmla="*/ 709684 w 1535373"/>
                  <a:gd name="connsiteY5" fmla="*/ 647901 h 914032"/>
                  <a:gd name="connsiteX6" fmla="*/ 887104 w 1535373"/>
                  <a:gd name="connsiteY6" fmla="*/ 695668 h 914032"/>
                  <a:gd name="connsiteX7" fmla="*/ 1201003 w 1535373"/>
                  <a:gd name="connsiteY7" fmla="*/ 914032 h 914032"/>
                  <a:gd name="connsiteX8" fmla="*/ 1535373 w 1535373"/>
                  <a:gd name="connsiteY8" fmla="*/ 818498 h 914032"/>
                  <a:gd name="connsiteX9" fmla="*/ 1201003 w 1535373"/>
                  <a:gd name="connsiteY9" fmla="*/ 682020 h 914032"/>
                  <a:gd name="connsiteX10" fmla="*/ 1262418 w 1535373"/>
                  <a:gd name="connsiteY10" fmla="*/ 450008 h 914032"/>
                  <a:gd name="connsiteX11" fmla="*/ 996287 w 1535373"/>
                  <a:gd name="connsiteY11" fmla="*/ 340826 h 914032"/>
                  <a:gd name="connsiteX12" fmla="*/ 921224 w 1535373"/>
                  <a:gd name="connsiteY12" fmla="*/ 450008 h 914032"/>
                  <a:gd name="connsiteX13" fmla="*/ 777922 w 1535373"/>
                  <a:gd name="connsiteY13" fmla="*/ 388593 h 914032"/>
                  <a:gd name="connsiteX14" fmla="*/ 812042 w 1535373"/>
                  <a:gd name="connsiteY14" fmla="*/ 204349 h 914032"/>
                  <a:gd name="connsiteX0" fmla="*/ 812042 w 1535373"/>
                  <a:gd name="connsiteY0" fmla="*/ 204349 h 914032"/>
                  <a:gd name="connsiteX1" fmla="*/ 208099 w 1535373"/>
                  <a:gd name="connsiteY1" fmla="*/ 12686 h 914032"/>
                  <a:gd name="connsiteX2" fmla="*/ 143301 w 1535373"/>
                  <a:gd name="connsiteY2" fmla="*/ 286235 h 914032"/>
                  <a:gd name="connsiteX3" fmla="*/ 0 w 1535373"/>
                  <a:gd name="connsiteY3" fmla="*/ 470480 h 914032"/>
                  <a:gd name="connsiteX4" fmla="*/ 600501 w 1535373"/>
                  <a:gd name="connsiteY4" fmla="*/ 757083 h 914032"/>
                  <a:gd name="connsiteX5" fmla="*/ 709684 w 1535373"/>
                  <a:gd name="connsiteY5" fmla="*/ 647901 h 914032"/>
                  <a:gd name="connsiteX6" fmla="*/ 887104 w 1535373"/>
                  <a:gd name="connsiteY6" fmla="*/ 695668 h 914032"/>
                  <a:gd name="connsiteX7" fmla="*/ 1201003 w 1535373"/>
                  <a:gd name="connsiteY7" fmla="*/ 914032 h 914032"/>
                  <a:gd name="connsiteX8" fmla="*/ 1535373 w 1535373"/>
                  <a:gd name="connsiteY8" fmla="*/ 818498 h 914032"/>
                  <a:gd name="connsiteX9" fmla="*/ 1201003 w 1535373"/>
                  <a:gd name="connsiteY9" fmla="*/ 682020 h 914032"/>
                  <a:gd name="connsiteX10" fmla="*/ 1262418 w 1535373"/>
                  <a:gd name="connsiteY10" fmla="*/ 450008 h 914032"/>
                  <a:gd name="connsiteX11" fmla="*/ 996287 w 1535373"/>
                  <a:gd name="connsiteY11" fmla="*/ 340826 h 914032"/>
                  <a:gd name="connsiteX12" fmla="*/ 921224 w 1535373"/>
                  <a:gd name="connsiteY12" fmla="*/ 450008 h 914032"/>
                  <a:gd name="connsiteX13" fmla="*/ 777922 w 1535373"/>
                  <a:gd name="connsiteY13" fmla="*/ 388593 h 914032"/>
                  <a:gd name="connsiteX14" fmla="*/ 812042 w 1535373"/>
                  <a:gd name="connsiteY14" fmla="*/ 204349 h 914032"/>
                  <a:gd name="connsiteX0" fmla="*/ 812042 w 1535373"/>
                  <a:gd name="connsiteY0" fmla="*/ 204349 h 914032"/>
                  <a:gd name="connsiteX1" fmla="*/ 208099 w 1535373"/>
                  <a:gd name="connsiteY1" fmla="*/ 12686 h 914032"/>
                  <a:gd name="connsiteX2" fmla="*/ 159203 w 1535373"/>
                  <a:gd name="connsiteY2" fmla="*/ 306113 h 914032"/>
                  <a:gd name="connsiteX3" fmla="*/ 0 w 1535373"/>
                  <a:gd name="connsiteY3" fmla="*/ 470480 h 914032"/>
                  <a:gd name="connsiteX4" fmla="*/ 600501 w 1535373"/>
                  <a:gd name="connsiteY4" fmla="*/ 757083 h 914032"/>
                  <a:gd name="connsiteX5" fmla="*/ 709684 w 1535373"/>
                  <a:gd name="connsiteY5" fmla="*/ 647901 h 914032"/>
                  <a:gd name="connsiteX6" fmla="*/ 887104 w 1535373"/>
                  <a:gd name="connsiteY6" fmla="*/ 695668 h 914032"/>
                  <a:gd name="connsiteX7" fmla="*/ 1201003 w 1535373"/>
                  <a:gd name="connsiteY7" fmla="*/ 914032 h 914032"/>
                  <a:gd name="connsiteX8" fmla="*/ 1535373 w 1535373"/>
                  <a:gd name="connsiteY8" fmla="*/ 818498 h 914032"/>
                  <a:gd name="connsiteX9" fmla="*/ 1201003 w 1535373"/>
                  <a:gd name="connsiteY9" fmla="*/ 682020 h 914032"/>
                  <a:gd name="connsiteX10" fmla="*/ 1262418 w 1535373"/>
                  <a:gd name="connsiteY10" fmla="*/ 450008 h 914032"/>
                  <a:gd name="connsiteX11" fmla="*/ 996287 w 1535373"/>
                  <a:gd name="connsiteY11" fmla="*/ 340826 h 914032"/>
                  <a:gd name="connsiteX12" fmla="*/ 921224 w 1535373"/>
                  <a:gd name="connsiteY12" fmla="*/ 450008 h 914032"/>
                  <a:gd name="connsiteX13" fmla="*/ 777922 w 1535373"/>
                  <a:gd name="connsiteY13" fmla="*/ 388593 h 914032"/>
                  <a:gd name="connsiteX14" fmla="*/ 812042 w 1535373"/>
                  <a:gd name="connsiteY14" fmla="*/ 204349 h 914032"/>
                  <a:gd name="connsiteX0" fmla="*/ 788188 w 1511519"/>
                  <a:gd name="connsiteY0" fmla="*/ 204349 h 914032"/>
                  <a:gd name="connsiteX1" fmla="*/ 184245 w 1511519"/>
                  <a:gd name="connsiteY1" fmla="*/ 12686 h 914032"/>
                  <a:gd name="connsiteX2" fmla="*/ 135349 w 1511519"/>
                  <a:gd name="connsiteY2" fmla="*/ 306113 h 914032"/>
                  <a:gd name="connsiteX3" fmla="*/ 0 w 1511519"/>
                  <a:gd name="connsiteY3" fmla="*/ 518188 h 914032"/>
                  <a:gd name="connsiteX4" fmla="*/ 576647 w 1511519"/>
                  <a:gd name="connsiteY4" fmla="*/ 757083 h 914032"/>
                  <a:gd name="connsiteX5" fmla="*/ 685830 w 1511519"/>
                  <a:gd name="connsiteY5" fmla="*/ 647901 h 914032"/>
                  <a:gd name="connsiteX6" fmla="*/ 863250 w 1511519"/>
                  <a:gd name="connsiteY6" fmla="*/ 695668 h 914032"/>
                  <a:gd name="connsiteX7" fmla="*/ 1177149 w 1511519"/>
                  <a:gd name="connsiteY7" fmla="*/ 914032 h 914032"/>
                  <a:gd name="connsiteX8" fmla="*/ 1511519 w 1511519"/>
                  <a:gd name="connsiteY8" fmla="*/ 818498 h 914032"/>
                  <a:gd name="connsiteX9" fmla="*/ 1177149 w 1511519"/>
                  <a:gd name="connsiteY9" fmla="*/ 682020 h 914032"/>
                  <a:gd name="connsiteX10" fmla="*/ 1238564 w 1511519"/>
                  <a:gd name="connsiteY10" fmla="*/ 450008 h 914032"/>
                  <a:gd name="connsiteX11" fmla="*/ 972433 w 1511519"/>
                  <a:gd name="connsiteY11" fmla="*/ 340826 h 914032"/>
                  <a:gd name="connsiteX12" fmla="*/ 897370 w 1511519"/>
                  <a:gd name="connsiteY12" fmla="*/ 450008 h 914032"/>
                  <a:gd name="connsiteX13" fmla="*/ 754068 w 1511519"/>
                  <a:gd name="connsiteY13" fmla="*/ 388593 h 914032"/>
                  <a:gd name="connsiteX14" fmla="*/ 788188 w 1511519"/>
                  <a:gd name="connsiteY14" fmla="*/ 204349 h 914032"/>
                  <a:gd name="connsiteX0" fmla="*/ 802902 w 1526233"/>
                  <a:gd name="connsiteY0" fmla="*/ 204349 h 914032"/>
                  <a:gd name="connsiteX1" fmla="*/ 198959 w 1526233"/>
                  <a:gd name="connsiteY1" fmla="*/ 12686 h 914032"/>
                  <a:gd name="connsiteX2" fmla="*/ 150063 w 1526233"/>
                  <a:gd name="connsiteY2" fmla="*/ 306113 h 914032"/>
                  <a:gd name="connsiteX3" fmla="*/ 14714 w 1526233"/>
                  <a:gd name="connsiteY3" fmla="*/ 518188 h 914032"/>
                  <a:gd name="connsiteX4" fmla="*/ 591361 w 1526233"/>
                  <a:gd name="connsiteY4" fmla="*/ 757083 h 914032"/>
                  <a:gd name="connsiteX5" fmla="*/ 700544 w 1526233"/>
                  <a:gd name="connsiteY5" fmla="*/ 647901 h 914032"/>
                  <a:gd name="connsiteX6" fmla="*/ 877964 w 1526233"/>
                  <a:gd name="connsiteY6" fmla="*/ 695668 h 914032"/>
                  <a:gd name="connsiteX7" fmla="*/ 1191863 w 1526233"/>
                  <a:gd name="connsiteY7" fmla="*/ 914032 h 914032"/>
                  <a:gd name="connsiteX8" fmla="*/ 1526233 w 1526233"/>
                  <a:gd name="connsiteY8" fmla="*/ 818498 h 914032"/>
                  <a:gd name="connsiteX9" fmla="*/ 1191863 w 1526233"/>
                  <a:gd name="connsiteY9" fmla="*/ 682020 h 914032"/>
                  <a:gd name="connsiteX10" fmla="*/ 1253278 w 1526233"/>
                  <a:gd name="connsiteY10" fmla="*/ 450008 h 914032"/>
                  <a:gd name="connsiteX11" fmla="*/ 987147 w 1526233"/>
                  <a:gd name="connsiteY11" fmla="*/ 340826 h 914032"/>
                  <a:gd name="connsiteX12" fmla="*/ 912084 w 1526233"/>
                  <a:gd name="connsiteY12" fmla="*/ 450008 h 914032"/>
                  <a:gd name="connsiteX13" fmla="*/ 768782 w 1526233"/>
                  <a:gd name="connsiteY13" fmla="*/ 388593 h 914032"/>
                  <a:gd name="connsiteX14" fmla="*/ 802902 w 1526233"/>
                  <a:gd name="connsiteY14" fmla="*/ 204349 h 914032"/>
                  <a:gd name="connsiteX0" fmla="*/ 802902 w 1526233"/>
                  <a:gd name="connsiteY0" fmla="*/ 204349 h 914032"/>
                  <a:gd name="connsiteX1" fmla="*/ 198959 w 1526233"/>
                  <a:gd name="connsiteY1" fmla="*/ 12686 h 914032"/>
                  <a:gd name="connsiteX2" fmla="*/ 150063 w 1526233"/>
                  <a:gd name="connsiteY2" fmla="*/ 306113 h 914032"/>
                  <a:gd name="connsiteX3" fmla="*/ 14714 w 1526233"/>
                  <a:gd name="connsiteY3" fmla="*/ 518188 h 914032"/>
                  <a:gd name="connsiteX4" fmla="*/ 591361 w 1526233"/>
                  <a:gd name="connsiteY4" fmla="*/ 757083 h 914032"/>
                  <a:gd name="connsiteX5" fmla="*/ 700544 w 1526233"/>
                  <a:gd name="connsiteY5" fmla="*/ 647901 h 914032"/>
                  <a:gd name="connsiteX6" fmla="*/ 877964 w 1526233"/>
                  <a:gd name="connsiteY6" fmla="*/ 695668 h 914032"/>
                  <a:gd name="connsiteX7" fmla="*/ 1191863 w 1526233"/>
                  <a:gd name="connsiteY7" fmla="*/ 914032 h 914032"/>
                  <a:gd name="connsiteX8" fmla="*/ 1526233 w 1526233"/>
                  <a:gd name="connsiteY8" fmla="*/ 818498 h 914032"/>
                  <a:gd name="connsiteX9" fmla="*/ 1191863 w 1526233"/>
                  <a:gd name="connsiteY9" fmla="*/ 682020 h 914032"/>
                  <a:gd name="connsiteX10" fmla="*/ 1253278 w 1526233"/>
                  <a:gd name="connsiteY10" fmla="*/ 450008 h 914032"/>
                  <a:gd name="connsiteX11" fmla="*/ 987147 w 1526233"/>
                  <a:gd name="connsiteY11" fmla="*/ 340826 h 914032"/>
                  <a:gd name="connsiteX12" fmla="*/ 912084 w 1526233"/>
                  <a:gd name="connsiteY12" fmla="*/ 450008 h 914032"/>
                  <a:gd name="connsiteX13" fmla="*/ 768782 w 1526233"/>
                  <a:gd name="connsiteY13" fmla="*/ 388593 h 914032"/>
                  <a:gd name="connsiteX14" fmla="*/ 802902 w 1526233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588668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52279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52279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52279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59369 w 1523540"/>
                  <a:gd name="connsiteY6" fmla="*/ 679765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59369 w 1523540"/>
                  <a:gd name="connsiteY6" fmla="*/ 679765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59369 w 1523540"/>
                  <a:gd name="connsiteY6" fmla="*/ 679765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82628"/>
                  <a:gd name="connsiteX1" fmla="*/ 196266 w 1523540"/>
                  <a:gd name="connsiteY1" fmla="*/ 12686 h 982628"/>
                  <a:gd name="connsiteX2" fmla="*/ 147370 w 1523540"/>
                  <a:gd name="connsiteY2" fmla="*/ 306113 h 982628"/>
                  <a:gd name="connsiteX3" fmla="*/ 12021 w 1523540"/>
                  <a:gd name="connsiteY3" fmla="*/ 518188 h 982628"/>
                  <a:gd name="connsiteX4" fmla="*/ 636377 w 1523540"/>
                  <a:gd name="connsiteY4" fmla="*/ 741181 h 982628"/>
                  <a:gd name="connsiteX5" fmla="*/ 705803 w 1523540"/>
                  <a:gd name="connsiteY5" fmla="*/ 624047 h 982628"/>
                  <a:gd name="connsiteX6" fmla="*/ 859369 w 1523540"/>
                  <a:gd name="connsiteY6" fmla="*/ 679765 h 982628"/>
                  <a:gd name="connsiteX7" fmla="*/ 1189170 w 1523540"/>
                  <a:gd name="connsiteY7" fmla="*/ 914032 h 982628"/>
                  <a:gd name="connsiteX8" fmla="*/ 1523540 w 1523540"/>
                  <a:gd name="connsiteY8" fmla="*/ 818498 h 982628"/>
                  <a:gd name="connsiteX9" fmla="*/ 1189170 w 1523540"/>
                  <a:gd name="connsiteY9" fmla="*/ 682020 h 982628"/>
                  <a:gd name="connsiteX10" fmla="*/ 1250585 w 1523540"/>
                  <a:gd name="connsiteY10" fmla="*/ 450008 h 982628"/>
                  <a:gd name="connsiteX11" fmla="*/ 984454 w 1523540"/>
                  <a:gd name="connsiteY11" fmla="*/ 340826 h 982628"/>
                  <a:gd name="connsiteX12" fmla="*/ 909391 w 1523540"/>
                  <a:gd name="connsiteY12" fmla="*/ 450008 h 982628"/>
                  <a:gd name="connsiteX13" fmla="*/ 766089 w 1523540"/>
                  <a:gd name="connsiteY13" fmla="*/ 388593 h 982628"/>
                  <a:gd name="connsiteX14" fmla="*/ 800209 w 1523540"/>
                  <a:gd name="connsiteY14" fmla="*/ 204349 h 982628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89170 w 1554538"/>
                  <a:gd name="connsiteY9" fmla="*/ 682020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89170 w 1554538"/>
                  <a:gd name="connsiteY9" fmla="*/ 682020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73267 w 1554538"/>
                  <a:gd name="connsiteY9" fmla="*/ 634312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73267 w 1554538"/>
                  <a:gd name="connsiteY9" fmla="*/ 634312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42543"/>
                  <a:gd name="connsiteY0" fmla="*/ 204349 h 976908"/>
                  <a:gd name="connsiteX1" fmla="*/ 196266 w 1542543"/>
                  <a:gd name="connsiteY1" fmla="*/ 12686 h 976908"/>
                  <a:gd name="connsiteX2" fmla="*/ 147370 w 1542543"/>
                  <a:gd name="connsiteY2" fmla="*/ 306113 h 976908"/>
                  <a:gd name="connsiteX3" fmla="*/ 12021 w 1542543"/>
                  <a:gd name="connsiteY3" fmla="*/ 518188 h 976908"/>
                  <a:gd name="connsiteX4" fmla="*/ 636377 w 1542543"/>
                  <a:gd name="connsiteY4" fmla="*/ 741181 h 976908"/>
                  <a:gd name="connsiteX5" fmla="*/ 705803 w 1542543"/>
                  <a:gd name="connsiteY5" fmla="*/ 624047 h 976908"/>
                  <a:gd name="connsiteX6" fmla="*/ 859369 w 1542543"/>
                  <a:gd name="connsiteY6" fmla="*/ 679765 h 976908"/>
                  <a:gd name="connsiteX7" fmla="*/ 1189170 w 1542543"/>
                  <a:gd name="connsiteY7" fmla="*/ 914032 h 976908"/>
                  <a:gd name="connsiteX8" fmla="*/ 1507637 w 1542543"/>
                  <a:gd name="connsiteY8" fmla="*/ 786693 h 976908"/>
                  <a:gd name="connsiteX9" fmla="*/ 1173267 w 1542543"/>
                  <a:gd name="connsiteY9" fmla="*/ 634312 h 976908"/>
                  <a:gd name="connsiteX10" fmla="*/ 1250585 w 1542543"/>
                  <a:gd name="connsiteY10" fmla="*/ 450008 h 976908"/>
                  <a:gd name="connsiteX11" fmla="*/ 984454 w 1542543"/>
                  <a:gd name="connsiteY11" fmla="*/ 340826 h 976908"/>
                  <a:gd name="connsiteX12" fmla="*/ 909391 w 1542543"/>
                  <a:gd name="connsiteY12" fmla="*/ 450008 h 976908"/>
                  <a:gd name="connsiteX13" fmla="*/ 766089 w 1542543"/>
                  <a:gd name="connsiteY13" fmla="*/ 388593 h 976908"/>
                  <a:gd name="connsiteX14" fmla="*/ 800209 w 1542543"/>
                  <a:gd name="connsiteY14" fmla="*/ 204349 h 976908"/>
                  <a:gd name="connsiteX0" fmla="*/ 800209 w 1542543"/>
                  <a:gd name="connsiteY0" fmla="*/ 204349 h 976908"/>
                  <a:gd name="connsiteX1" fmla="*/ 196266 w 1542543"/>
                  <a:gd name="connsiteY1" fmla="*/ 12686 h 976908"/>
                  <a:gd name="connsiteX2" fmla="*/ 147370 w 1542543"/>
                  <a:gd name="connsiteY2" fmla="*/ 306113 h 976908"/>
                  <a:gd name="connsiteX3" fmla="*/ 12021 w 1542543"/>
                  <a:gd name="connsiteY3" fmla="*/ 518188 h 976908"/>
                  <a:gd name="connsiteX4" fmla="*/ 636377 w 1542543"/>
                  <a:gd name="connsiteY4" fmla="*/ 741181 h 976908"/>
                  <a:gd name="connsiteX5" fmla="*/ 705803 w 1542543"/>
                  <a:gd name="connsiteY5" fmla="*/ 624047 h 976908"/>
                  <a:gd name="connsiteX6" fmla="*/ 859369 w 1542543"/>
                  <a:gd name="connsiteY6" fmla="*/ 679765 h 976908"/>
                  <a:gd name="connsiteX7" fmla="*/ 1189170 w 1542543"/>
                  <a:gd name="connsiteY7" fmla="*/ 914032 h 976908"/>
                  <a:gd name="connsiteX8" fmla="*/ 1507637 w 1542543"/>
                  <a:gd name="connsiteY8" fmla="*/ 786693 h 976908"/>
                  <a:gd name="connsiteX9" fmla="*/ 1173267 w 1542543"/>
                  <a:gd name="connsiteY9" fmla="*/ 634312 h 976908"/>
                  <a:gd name="connsiteX10" fmla="*/ 1250585 w 1542543"/>
                  <a:gd name="connsiteY10" fmla="*/ 450008 h 976908"/>
                  <a:gd name="connsiteX11" fmla="*/ 984454 w 1542543"/>
                  <a:gd name="connsiteY11" fmla="*/ 340826 h 976908"/>
                  <a:gd name="connsiteX12" fmla="*/ 909391 w 1542543"/>
                  <a:gd name="connsiteY12" fmla="*/ 450008 h 976908"/>
                  <a:gd name="connsiteX13" fmla="*/ 766089 w 1542543"/>
                  <a:gd name="connsiteY13" fmla="*/ 388593 h 976908"/>
                  <a:gd name="connsiteX14" fmla="*/ 800209 w 1542543"/>
                  <a:gd name="connsiteY14" fmla="*/ 204349 h 976908"/>
                  <a:gd name="connsiteX0" fmla="*/ 800209 w 1522966"/>
                  <a:gd name="connsiteY0" fmla="*/ 204349 h 975249"/>
                  <a:gd name="connsiteX1" fmla="*/ 196266 w 1522966"/>
                  <a:gd name="connsiteY1" fmla="*/ 12686 h 975249"/>
                  <a:gd name="connsiteX2" fmla="*/ 147370 w 1522966"/>
                  <a:gd name="connsiteY2" fmla="*/ 306113 h 975249"/>
                  <a:gd name="connsiteX3" fmla="*/ 12021 w 1522966"/>
                  <a:gd name="connsiteY3" fmla="*/ 518188 h 975249"/>
                  <a:gd name="connsiteX4" fmla="*/ 636377 w 1522966"/>
                  <a:gd name="connsiteY4" fmla="*/ 741181 h 975249"/>
                  <a:gd name="connsiteX5" fmla="*/ 705803 w 1522966"/>
                  <a:gd name="connsiteY5" fmla="*/ 624047 h 975249"/>
                  <a:gd name="connsiteX6" fmla="*/ 859369 w 1522966"/>
                  <a:gd name="connsiteY6" fmla="*/ 679765 h 975249"/>
                  <a:gd name="connsiteX7" fmla="*/ 1189170 w 1522966"/>
                  <a:gd name="connsiteY7" fmla="*/ 914032 h 975249"/>
                  <a:gd name="connsiteX8" fmla="*/ 1507637 w 1522966"/>
                  <a:gd name="connsiteY8" fmla="*/ 786693 h 975249"/>
                  <a:gd name="connsiteX9" fmla="*/ 1173267 w 1522966"/>
                  <a:gd name="connsiteY9" fmla="*/ 634312 h 975249"/>
                  <a:gd name="connsiteX10" fmla="*/ 1250585 w 1522966"/>
                  <a:gd name="connsiteY10" fmla="*/ 450008 h 975249"/>
                  <a:gd name="connsiteX11" fmla="*/ 984454 w 1522966"/>
                  <a:gd name="connsiteY11" fmla="*/ 340826 h 975249"/>
                  <a:gd name="connsiteX12" fmla="*/ 909391 w 1522966"/>
                  <a:gd name="connsiteY12" fmla="*/ 450008 h 975249"/>
                  <a:gd name="connsiteX13" fmla="*/ 766089 w 1522966"/>
                  <a:gd name="connsiteY13" fmla="*/ 388593 h 975249"/>
                  <a:gd name="connsiteX14" fmla="*/ 800209 w 1522966"/>
                  <a:gd name="connsiteY14" fmla="*/ 204349 h 975249"/>
                  <a:gd name="connsiteX0" fmla="*/ 800209 w 1538655"/>
                  <a:gd name="connsiteY0" fmla="*/ 204349 h 976321"/>
                  <a:gd name="connsiteX1" fmla="*/ 196266 w 1538655"/>
                  <a:gd name="connsiteY1" fmla="*/ 12686 h 976321"/>
                  <a:gd name="connsiteX2" fmla="*/ 147370 w 1538655"/>
                  <a:gd name="connsiteY2" fmla="*/ 306113 h 976321"/>
                  <a:gd name="connsiteX3" fmla="*/ 12021 w 1538655"/>
                  <a:gd name="connsiteY3" fmla="*/ 518188 h 976321"/>
                  <a:gd name="connsiteX4" fmla="*/ 636377 w 1538655"/>
                  <a:gd name="connsiteY4" fmla="*/ 741181 h 976321"/>
                  <a:gd name="connsiteX5" fmla="*/ 705803 w 1538655"/>
                  <a:gd name="connsiteY5" fmla="*/ 624047 h 976321"/>
                  <a:gd name="connsiteX6" fmla="*/ 859369 w 1538655"/>
                  <a:gd name="connsiteY6" fmla="*/ 679765 h 976321"/>
                  <a:gd name="connsiteX7" fmla="*/ 1189170 w 1538655"/>
                  <a:gd name="connsiteY7" fmla="*/ 914032 h 976321"/>
                  <a:gd name="connsiteX8" fmla="*/ 1507637 w 1538655"/>
                  <a:gd name="connsiteY8" fmla="*/ 786693 h 976321"/>
                  <a:gd name="connsiteX9" fmla="*/ 1173267 w 1538655"/>
                  <a:gd name="connsiteY9" fmla="*/ 634312 h 976321"/>
                  <a:gd name="connsiteX10" fmla="*/ 1250585 w 1538655"/>
                  <a:gd name="connsiteY10" fmla="*/ 450008 h 976321"/>
                  <a:gd name="connsiteX11" fmla="*/ 984454 w 1538655"/>
                  <a:gd name="connsiteY11" fmla="*/ 340826 h 976321"/>
                  <a:gd name="connsiteX12" fmla="*/ 909391 w 1538655"/>
                  <a:gd name="connsiteY12" fmla="*/ 450008 h 976321"/>
                  <a:gd name="connsiteX13" fmla="*/ 766089 w 1538655"/>
                  <a:gd name="connsiteY13" fmla="*/ 388593 h 976321"/>
                  <a:gd name="connsiteX14" fmla="*/ 800209 w 1538655"/>
                  <a:gd name="connsiteY14" fmla="*/ 204349 h 976321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38081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38081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38081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27868"/>
                  <a:gd name="connsiteY0" fmla="*/ 204349 h 975126"/>
                  <a:gd name="connsiteX1" fmla="*/ 196266 w 1527868"/>
                  <a:gd name="connsiteY1" fmla="*/ 12686 h 975126"/>
                  <a:gd name="connsiteX2" fmla="*/ 147370 w 1527868"/>
                  <a:gd name="connsiteY2" fmla="*/ 306113 h 975126"/>
                  <a:gd name="connsiteX3" fmla="*/ 12021 w 1527868"/>
                  <a:gd name="connsiteY3" fmla="*/ 518188 h 975126"/>
                  <a:gd name="connsiteX4" fmla="*/ 636377 w 1527868"/>
                  <a:gd name="connsiteY4" fmla="*/ 741181 h 975126"/>
                  <a:gd name="connsiteX5" fmla="*/ 705803 w 1527868"/>
                  <a:gd name="connsiteY5" fmla="*/ 624047 h 975126"/>
                  <a:gd name="connsiteX6" fmla="*/ 859369 w 1527868"/>
                  <a:gd name="connsiteY6" fmla="*/ 679765 h 975126"/>
                  <a:gd name="connsiteX7" fmla="*/ 1189170 w 1527868"/>
                  <a:gd name="connsiteY7" fmla="*/ 914032 h 975126"/>
                  <a:gd name="connsiteX8" fmla="*/ 1467881 w 1527868"/>
                  <a:gd name="connsiteY8" fmla="*/ 742961 h 975126"/>
                  <a:gd name="connsiteX9" fmla="*/ 1173267 w 1527868"/>
                  <a:gd name="connsiteY9" fmla="*/ 634312 h 975126"/>
                  <a:gd name="connsiteX10" fmla="*/ 1250585 w 1527868"/>
                  <a:gd name="connsiteY10" fmla="*/ 438081 h 975126"/>
                  <a:gd name="connsiteX11" fmla="*/ 964576 w 1527868"/>
                  <a:gd name="connsiteY11" fmla="*/ 344802 h 975126"/>
                  <a:gd name="connsiteX12" fmla="*/ 909391 w 1527868"/>
                  <a:gd name="connsiteY12" fmla="*/ 450008 h 975126"/>
                  <a:gd name="connsiteX13" fmla="*/ 766089 w 1527868"/>
                  <a:gd name="connsiteY13" fmla="*/ 388593 h 975126"/>
                  <a:gd name="connsiteX14" fmla="*/ 800209 w 1527868"/>
                  <a:gd name="connsiteY14" fmla="*/ 204349 h 975126"/>
                  <a:gd name="connsiteX0" fmla="*/ 800209 w 1527868"/>
                  <a:gd name="connsiteY0" fmla="*/ 204349 h 975126"/>
                  <a:gd name="connsiteX1" fmla="*/ 196266 w 1527868"/>
                  <a:gd name="connsiteY1" fmla="*/ 12686 h 975126"/>
                  <a:gd name="connsiteX2" fmla="*/ 147370 w 1527868"/>
                  <a:gd name="connsiteY2" fmla="*/ 306113 h 975126"/>
                  <a:gd name="connsiteX3" fmla="*/ 12021 w 1527868"/>
                  <a:gd name="connsiteY3" fmla="*/ 518188 h 975126"/>
                  <a:gd name="connsiteX4" fmla="*/ 636377 w 1527868"/>
                  <a:gd name="connsiteY4" fmla="*/ 741181 h 975126"/>
                  <a:gd name="connsiteX5" fmla="*/ 705803 w 1527868"/>
                  <a:gd name="connsiteY5" fmla="*/ 624047 h 975126"/>
                  <a:gd name="connsiteX6" fmla="*/ 859369 w 1527868"/>
                  <a:gd name="connsiteY6" fmla="*/ 679765 h 975126"/>
                  <a:gd name="connsiteX7" fmla="*/ 1189170 w 1527868"/>
                  <a:gd name="connsiteY7" fmla="*/ 914032 h 975126"/>
                  <a:gd name="connsiteX8" fmla="*/ 1467881 w 1527868"/>
                  <a:gd name="connsiteY8" fmla="*/ 742961 h 975126"/>
                  <a:gd name="connsiteX9" fmla="*/ 1173267 w 1527868"/>
                  <a:gd name="connsiteY9" fmla="*/ 634312 h 975126"/>
                  <a:gd name="connsiteX10" fmla="*/ 1250585 w 1527868"/>
                  <a:gd name="connsiteY10" fmla="*/ 438081 h 975126"/>
                  <a:gd name="connsiteX11" fmla="*/ 964576 w 1527868"/>
                  <a:gd name="connsiteY11" fmla="*/ 344802 h 975126"/>
                  <a:gd name="connsiteX12" fmla="*/ 909391 w 1527868"/>
                  <a:gd name="connsiteY12" fmla="*/ 450008 h 975126"/>
                  <a:gd name="connsiteX13" fmla="*/ 766089 w 1527868"/>
                  <a:gd name="connsiteY13" fmla="*/ 388593 h 975126"/>
                  <a:gd name="connsiteX14" fmla="*/ 800209 w 1527868"/>
                  <a:gd name="connsiteY14" fmla="*/ 204349 h 975126"/>
                  <a:gd name="connsiteX0" fmla="*/ 800209 w 1499884"/>
                  <a:gd name="connsiteY0" fmla="*/ 204349 h 986483"/>
                  <a:gd name="connsiteX1" fmla="*/ 196266 w 1499884"/>
                  <a:gd name="connsiteY1" fmla="*/ 12686 h 986483"/>
                  <a:gd name="connsiteX2" fmla="*/ 147370 w 1499884"/>
                  <a:gd name="connsiteY2" fmla="*/ 306113 h 986483"/>
                  <a:gd name="connsiteX3" fmla="*/ 12021 w 1499884"/>
                  <a:gd name="connsiteY3" fmla="*/ 518188 h 986483"/>
                  <a:gd name="connsiteX4" fmla="*/ 636377 w 1499884"/>
                  <a:gd name="connsiteY4" fmla="*/ 741181 h 986483"/>
                  <a:gd name="connsiteX5" fmla="*/ 705803 w 1499884"/>
                  <a:gd name="connsiteY5" fmla="*/ 624047 h 986483"/>
                  <a:gd name="connsiteX6" fmla="*/ 859369 w 1499884"/>
                  <a:gd name="connsiteY6" fmla="*/ 679765 h 986483"/>
                  <a:gd name="connsiteX7" fmla="*/ 1189170 w 1499884"/>
                  <a:gd name="connsiteY7" fmla="*/ 914032 h 986483"/>
                  <a:gd name="connsiteX8" fmla="*/ 1467881 w 1499884"/>
                  <a:gd name="connsiteY8" fmla="*/ 742961 h 986483"/>
                  <a:gd name="connsiteX9" fmla="*/ 1173267 w 1499884"/>
                  <a:gd name="connsiteY9" fmla="*/ 634312 h 986483"/>
                  <a:gd name="connsiteX10" fmla="*/ 1250585 w 1499884"/>
                  <a:gd name="connsiteY10" fmla="*/ 438081 h 986483"/>
                  <a:gd name="connsiteX11" fmla="*/ 964576 w 1499884"/>
                  <a:gd name="connsiteY11" fmla="*/ 344802 h 986483"/>
                  <a:gd name="connsiteX12" fmla="*/ 909391 w 1499884"/>
                  <a:gd name="connsiteY12" fmla="*/ 450008 h 986483"/>
                  <a:gd name="connsiteX13" fmla="*/ 766089 w 1499884"/>
                  <a:gd name="connsiteY13" fmla="*/ 388593 h 986483"/>
                  <a:gd name="connsiteX14" fmla="*/ 800209 w 1499884"/>
                  <a:gd name="connsiteY14" fmla="*/ 204349 h 986483"/>
                  <a:gd name="connsiteX0" fmla="*/ 800209 w 1505435"/>
                  <a:gd name="connsiteY0" fmla="*/ 204349 h 1015754"/>
                  <a:gd name="connsiteX1" fmla="*/ 196266 w 1505435"/>
                  <a:gd name="connsiteY1" fmla="*/ 12686 h 1015754"/>
                  <a:gd name="connsiteX2" fmla="*/ 147370 w 1505435"/>
                  <a:gd name="connsiteY2" fmla="*/ 306113 h 1015754"/>
                  <a:gd name="connsiteX3" fmla="*/ 12021 w 1505435"/>
                  <a:gd name="connsiteY3" fmla="*/ 518188 h 1015754"/>
                  <a:gd name="connsiteX4" fmla="*/ 636377 w 1505435"/>
                  <a:gd name="connsiteY4" fmla="*/ 741181 h 1015754"/>
                  <a:gd name="connsiteX5" fmla="*/ 705803 w 1505435"/>
                  <a:gd name="connsiteY5" fmla="*/ 624047 h 1015754"/>
                  <a:gd name="connsiteX6" fmla="*/ 859369 w 1505435"/>
                  <a:gd name="connsiteY6" fmla="*/ 679765 h 1015754"/>
                  <a:gd name="connsiteX7" fmla="*/ 1189170 w 1505435"/>
                  <a:gd name="connsiteY7" fmla="*/ 914032 h 1015754"/>
                  <a:gd name="connsiteX8" fmla="*/ 1467881 w 1505435"/>
                  <a:gd name="connsiteY8" fmla="*/ 742961 h 1015754"/>
                  <a:gd name="connsiteX9" fmla="*/ 1173267 w 1505435"/>
                  <a:gd name="connsiteY9" fmla="*/ 634312 h 1015754"/>
                  <a:gd name="connsiteX10" fmla="*/ 1250585 w 1505435"/>
                  <a:gd name="connsiteY10" fmla="*/ 438081 h 1015754"/>
                  <a:gd name="connsiteX11" fmla="*/ 964576 w 1505435"/>
                  <a:gd name="connsiteY11" fmla="*/ 344802 h 1015754"/>
                  <a:gd name="connsiteX12" fmla="*/ 909391 w 1505435"/>
                  <a:gd name="connsiteY12" fmla="*/ 450008 h 1015754"/>
                  <a:gd name="connsiteX13" fmla="*/ 766089 w 1505435"/>
                  <a:gd name="connsiteY13" fmla="*/ 388593 h 1015754"/>
                  <a:gd name="connsiteX14" fmla="*/ 800209 w 1505435"/>
                  <a:gd name="connsiteY14" fmla="*/ 204349 h 1015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05435" h="1015754">
                    <a:moveTo>
                      <a:pt x="800209" y="204349"/>
                    </a:moveTo>
                    <a:cubicBezTo>
                      <a:pt x="598895" y="140461"/>
                      <a:pt x="302164" y="-50647"/>
                      <a:pt x="196266" y="12686"/>
                    </a:cubicBezTo>
                    <a:cubicBezTo>
                      <a:pt x="103106" y="72064"/>
                      <a:pt x="168969" y="214930"/>
                      <a:pt x="147370" y="306113"/>
                    </a:cubicBezTo>
                    <a:cubicBezTo>
                      <a:pt x="102254" y="376805"/>
                      <a:pt x="-42253" y="455447"/>
                      <a:pt x="12021" y="518188"/>
                    </a:cubicBezTo>
                    <a:cubicBezTo>
                      <a:pt x="164480" y="669383"/>
                      <a:pt x="559454" y="713233"/>
                      <a:pt x="636377" y="741181"/>
                    </a:cubicBezTo>
                    <a:cubicBezTo>
                      <a:pt x="696624" y="733941"/>
                      <a:pt x="677361" y="671042"/>
                      <a:pt x="705803" y="624047"/>
                    </a:cubicBezTo>
                    <a:lnTo>
                      <a:pt x="859369" y="679765"/>
                    </a:lnTo>
                    <a:cubicBezTo>
                      <a:pt x="850034" y="889051"/>
                      <a:pt x="1063333" y="847870"/>
                      <a:pt x="1189170" y="914032"/>
                    </a:cubicBezTo>
                    <a:cubicBezTo>
                      <a:pt x="1618678" y="1176386"/>
                      <a:pt x="1495571" y="862271"/>
                      <a:pt x="1467881" y="742961"/>
                    </a:cubicBezTo>
                    <a:cubicBezTo>
                      <a:pt x="1356424" y="685542"/>
                      <a:pt x="1304603" y="671853"/>
                      <a:pt x="1173267" y="634312"/>
                    </a:cubicBezTo>
                    <a:cubicBezTo>
                      <a:pt x="1199040" y="568902"/>
                      <a:pt x="1292398" y="479637"/>
                      <a:pt x="1250585" y="438081"/>
                    </a:cubicBezTo>
                    <a:cubicBezTo>
                      <a:pt x="1165850" y="405662"/>
                      <a:pt x="1045335" y="381196"/>
                      <a:pt x="964576" y="344802"/>
                    </a:cubicBezTo>
                    <a:cubicBezTo>
                      <a:pt x="930279" y="379871"/>
                      <a:pt x="927786" y="414939"/>
                      <a:pt x="909391" y="450008"/>
                    </a:cubicBezTo>
                    <a:lnTo>
                      <a:pt x="766089" y="388593"/>
                    </a:lnTo>
                    <a:lnTo>
                      <a:pt x="800209" y="20434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2" name="Freeform 105">
                <a:extLst>
                  <a:ext uri="{FF2B5EF4-FFF2-40B4-BE49-F238E27FC236}">
                    <a16:creationId xmlns:a16="http://schemas.microsoft.com/office/drawing/2014/main" xmlns="" id="{454FDFEA-1E99-4154-8B01-E7BEF6CE4A72}"/>
                  </a:ext>
                </a:extLst>
              </p:cNvPr>
              <p:cNvSpPr/>
              <p:nvPr/>
            </p:nvSpPr>
            <p:spPr>
              <a:xfrm rot="20634645">
                <a:off x="2071598" y="3466865"/>
                <a:ext cx="1505435" cy="1015754"/>
              </a:xfrm>
              <a:custGeom>
                <a:avLst/>
                <a:gdLst>
                  <a:gd name="connsiteX0" fmla="*/ 812042 w 1535373"/>
                  <a:gd name="connsiteY0" fmla="*/ 211541 h 921224"/>
                  <a:gd name="connsiteX1" fmla="*/ 184245 w 1535373"/>
                  <a:gd name="connsiteY1" fmla="*/ 0 h 921224"/>
                  <a:gd name="connsiteX2" fmla="*/ 143301 w 1535373"/>
                  <a:gd name="connsiteY2" fmla="*/ 293427 h 921224"/>
                  <a:gd name="connsiteX3" fmla="*/ 0 w 1535373"/>
                  <a:gd name="connsiteY3" fmla="*/ 477672 h 921224"/>
                  <a:gd name="connsiteX4" fmla="*/ 600501 w 1535373"/>
                  <a:gd name="connsiteY4" fmla="*/ 764275 h 921224"/>
                  <a:gd name="connsiteX5" fmla="*/ 709684 w 1535373"/>
                  <a:gd name="connsiteY5" fmla="*/ 655093 h 921224"/>
                  <a:gd name="connsiteX6" fmla="*/ 887104 w 1535373"/>
                  <a:gd name="connsiteY6" fmla="*/ 702860 h 921224"/>
                  <a:gd name="connsiteX7" fmla="*/ 1201003 w 1535373"/>
                  <a:gd name="connsiteY7" fmla="*/ 921224 h 921224"/>
                  <a:gd name="connsiteX8" fmla="*/ 1535373 w 1535373"/>
                  <a:gd name="connsiteY8" fmla="*/ 825690 h 921224"/>
                  <a:gd name="connsiteX9" fmla="*/ 1201003 w 1535373"/>
                  <a:gd name="connsiteY9" fmla="*/ 689212 h 921224"/>
                  <a:gd name="connsiteX10" fmla="*/ 1262418 w 1535373"/>
                  <a:gd name="connsiteY10" fmla="*/ 457200 h 921224"/>
                  <a:gd name="connsiteX11" fmla="*/ 996287 w 1535373"/>
                  <a:gd name="connsiteY11" fmla="*/ 348018 h 921224"/>
                  <a:gd name="connsiteX12" fmla="*/ 921224 w 1535373"/>
                  <a:gd name="connsiteY12" fmla="*/ 457200 h 921224"/>
                  <a:gd name="connsiteX13" fmla="*/ 777922 w 1535373"/>
                  <a:gd name="connsiteY13" fmla="*/ 395785 h 921224"/>
                  <a:gd name="connsiteX14" fmla="*/ 812042 w 1535373"/>
                  <a:gd name="connsiteY14" fmla="*/ 211541 h 921224"/>
                  <a:gd name="connsiteX0" fmla="*/ 812042 w 1535373"/>
                  <a:gd name="connsiteY0" fmla="*/ 191663 h 901346"/>
                  <a:gd name="connsiteX1" fmla="*/ 208099 w 1535373"/>
                  <a:gd name="connsiteY1" fmla="*/ 0 h 901346"/>
                  <a:gd name="connsiteX2" fmla="*/ 143301 w 1535373"/>
                  <a:gd name="connsiteY2" fmla="*/ 273549 h 901346"/>
                  <a:gd name="connsiteX3" fmla="*/ 0 w 1535373"/>
                  <a:gd name="connsiteY3" fmla="*/ 457794 h 901346"/>
                  <a:gd name="connsiteX4" fmla="*/ 600501 w 1535373"/>
                  <a:gd name="connsiteY4" fmla="*/ 744397 h 901346"/>
                  <a:gd name="connsiteX5" fmla="*/ 709684 w 1535373"/>
                  <a:gd name="connsiteY5" fmla="*/ 635215 h 901346"/>
                  <a:gd name="connsiteX6" fmla="*/ 887104 w 1535373"/>
                  <a:gd name="connsiteY6" fmla="*/ 682982 h 901346"/>
                  <a:gd name="connsiteX7" fmla="*/ 1201003 w 1535373"/>
                  <a:gd name="connsiteY7" fmla="*/ 901346 h 901346"/>
                  <a:gd name="connsiteX8" fmla="*/ 1535373 w 1535373"/>
                  <a:gd name="connsiteY8" fmla="*/ 805812 h 901346"/>
                  <a:gd name="connsiteX9" fmla="*/ 1201003 w 1535373"/>
                  <a:gd name="connsiteY9" fmla="*/ 669334 h 901346"/>
                  <a:gd name="connsiteX10" fmla="*/ 1262418 w 1535373"/>
                  <a:gd name="connsiteY10" fmla="*/ 437322 h 901346"/>
                  <a:gd name="connsiteX11" fmla="*/ 996287 w 1535373"/>
                  <a:gd name="connsiteY11" fmla="*/ 328140 h 901346"/>
                  <a:gd name="connsiteX12" fmla="*/ 921224 w 1535373"/>
                  <a:gd name="connsiteY12" fmla="*/ 437322 h 901346"/>
                  <a:gd name="connsiteX13" fmla="*/ 777922 w 1535373"/>
                  <a:gd name="connsiteY13" fmla="*/ 375907 h 901346"/>
                  <a:gd name="connsiteX14" fmla="*/ 812042 w 1535373"/>
                  <a:gd name="connsiteY14" fmla="*/ 191663 h 901346"/>
                  <a:gd name="connsiteX0" fmla="*/ 812042 w 1535373"/>
                  <a:gd name="connsiteY0" fmla="*/ 204349 h 914032"/>
                  <a:gd name="connsiteX1" fmla="*/ 208099 w 1535373"/>
                  <a:gd name="connsiteY1" fmla="*/ 12686 h 914032"/>
                  <a:gd name="connsiteX2" fmla="*/ 143301 w 1535373"/>
                  <a:gd name="connsiteY2" fmla="*/ 286235 h 914032"/>
                  <a:gd name="connsiteX3" fmla="*/ 0 w 1535373"/>
                  <a:gd name="connsiteY3" fmla="*/ 470480 h 914032"/>
                  <a:gd name="connsiteX4" fmla="*/ 600501 w 1535373"/>
                  <a:gd name="connsiteY4" fmla="*/ 757083 h 914032"/>
                  <a:gd name="connsiteX5" fmla="*/ 709684 w 1535373"/>
                  <a:gd name="connsiteY5" fmla="*/ 647901 h 914032"/>
                  <a:gd name="connsiteX6" fmla="*/ 887104 w 1535373"/>
                  <a:gd name="connsiteY6" fmla="*/ 695668 h 914032"/>
                  <a:gd name="connsiteX7" fmla="*/ 1201003 w 1535373"/>
                  <a:gd name="connsiteY7" fmla="*/ 914032 h 914032"/>
                  <a:gd name="connsiteX8" fmla="*/ 1535373 w 1535373"/>
                  <a:gd name="connsiteY8" fmla="*/ 818498 h 914032"/>
                  <a:gd name="connsiteX9" fmla="*/ 1201003 w 1535373"/>
                  <a:gd name="connsiteY9" fmla="*/ 682020 h 914032"/>
                  <a:gd name="connsiteX10" fmla="*/ 1262418 w 1535373"/>
                  <a:gd name="connsiteY10" fmla="*/ 450008 h 914032"/>
                  <a:gd name="connsiteX11" fmla="*/ 996287 w 1535373"/>
                  <a:gd name="connsiteY11" fmla="*/ 340826 h 914032"/>
                  <a:gd name="connsiteX12" fmla="*/ 921224 w 1535373"/>
                  <a:gd name="connsiteY12" fmla="*/ 450008 h 914032"/>
                  <a:gd name="connsiteX13" fmla="*/ 777922 w 1535373"/>
                  <a:gd name="connsiteY13" fmla="*/ 388593 h 914032"/>
                  <a:gd name="connsiteX14" fmla="*/ 812042 w 1535373"/>
                  <a:gd name="connsiteY14" fmla="*/ 204349 h 914032"/>
                  <a:gd name="connsiteX0" fmla="*/ 812042 w 1535373"/>
                  <a:gd name="connsiteY0" fmla="*/ 204349 h 914032"/>
                  <a:gd name="connsiteX1" fmla="*/ 208099 w 1535373"/>
                  <a:gd name="connsiteY1" fmla="*/ 12686 h 914032"/>
                  <a:gd name="connsiteX2" fmla="*/ 143301 w 1535373"/>
                  <a:gd name="connsiteY2" fmla="*/ 286235 h 914032"/>
                  <a:gd name="connsiteX3" fmla="*/ 0 w 1535373"/>
                  <a:gd name="connsiteY3" fmla="*/ 470480 h 914032"/>
                  <a:gd name="connsiteX4" fmla="*/ 600501 w 1535373"/>
                  <a:gd name="connsiteY4" fmla="*/ 757083 h 914032"/>
                  <a:gd name="connsiteX5" fmla="*/ 709684 w 1535373"/>
                  <a:gd name="connsiteY5" fmla="*/ 647901 h 914032"/>
                  <a:gd name="connsiteX6" fmla="*/ 887104 w 1535373"/>
                  <a:gd name="connsiteY6" fmla="*/ 695668 h 914032"/>
                  <a:gd name="connsiteX7" fmla="*/ 1201003 w 1535373"/>
                  <a:gd name="connsiteY7" fmla="*/ 914032 h 914032"/>
                  <a:gd name="connsiteX8" fmla="*/ 1535373 w 1535373"/>
                  <a:gd name="connsiteY8" fmla="*/ 818498 h 914032"/>
                  <a:gd name="connsiteX9" fmla="*/ 1201003 w 1535373"/>
                  <a:gd name="connsiteY9" fmla="*/ 682020 h 914032"/>
                  <a:gd name="connsiteX10" fmla="*/ 1262418 w 1535373"/>
                  <a:gd name="connsiteY10" fmla="*/ 450008 h 914032"/>
                  <a:gd name="connsiteX11" fmla="*/ 996287 w 1535373"/>
                  <a:gd name="connsiteY11" fmla="*/ 340826 h 914032"/>
                  <a:gd name="connsiteX12" fmla="*/ 921224 w 1535373"/>
                  <a:gd name="connsiteY12" fmla="*/ 450008 h 914032"/>
                  <a:gd name="connsiteX13" fmla="*/ 777922 w 1535373"/>
                  <a:gd name="connsiteY13" fmla="*/ 388593 h 914032"/>
                  <a:gd name="connsiteX14" fmla="*/ 812042 w 1535373"/>
                  <a:gd name="connsiteY14" fmla="*/ 204349 h 914032"/>
                  <a:gd name="connsiteX0" fmla="*/ 812042 w 1535373"/>
                  <a:gd name="connsiteY0" fmla="*/ 204349 h 914032"/>
                  <a:gd name="connsiteX1" fmla="*/ 208099 w 1535373"/>
                  <a:gd name="connsiteY1" fmla="*/ 12686 h 914032"/>
                  <a:gd name="connsiteX2" fmla="*/ 159203 w 1535373"/>
                  <a:gd name="connsiteY2" fmla="*/ 306113 h 914032"/>
                  <a:gd name="connsiteX3" fmla="*/ 0 w 1535373"/>
                  <a:gd name="connsiteY3" fmla="*/ 470480 h 914032"/>
                  <a:gd name="connsiteX4" fmla="*/ 600501 w 1535373"/>
                  <a:gd name="connsiteY4" fmla="*/ 757083 h 914032"/>
                  <a:gd name="connsiteX5" fmla="*/ 709684 w 1535373"/>
                  <a:gd name="connsiteY5" fmla="*/ 647901 h 914032"/>
                  <a:gd name="connsiteX6" fmla="*/ 887104 w 1535373"/>
                  <a:gd name="connsiteY6" fmla="*/ 695668 h 914032"/>
                  <a:gd name="connsiteX7" fmla="*/ 1201003 w 1535373"/>
                  <a:gd name="connsiteY7" fmla="*/ 914032 h 914032"/>
                  <a:gd name="connsiteX8" fmla="*/ 1535373 w 1535373"/>
                  <a:gd name="connsiteY8" fmla="*/ 818498 h 914032"/>
                  <a:gd name="connsiteX9" fmla="*/ 1201003 w 1535373"/>
                  <a:gd name="connsiteY9" fmla="*/ 682020 h 914032"/>
                  <a:gd name="connsiteX10" fmla="*/ 1262418 w 1535373"/>
                  <a:gd name="connsiteY10" fmla="*/ 450008 h 914032"/>
                  <a:gd name="connsiteX11" fmla="*/ 996287 w 1535373"/>
                  <a:gd name="connsiteY11" fmla="*/ 340826 h 914032"/>
                  <a:gd name="connsiteX12" fmla="*/ 921224 w 1535373"/>
                  <a:gd name="connsiteY12" fmla="*/ 450008 h 914032"/>
                  <a:gd name="connsiteX13" fmla="*/ 777922 w 1535373"/>
                  <a:gd name="connsiteY13" fmla="*/ 388593 h 914032"/>
                  <a:gd name="connsiteX14" fmla="*/ 812042 w 1535373"/>
                  <a:gd name="connsiteY14" fmla="*/ 204349 h 914032"/>
                  <a:gd name="connsiteX0" fmla="*/ 788188 w 1511519"/>
                  <a:gd name="connsiteY0" fmla="*/ 204349 h 914032"/>
                  <a:gd name="connsiteX1" fmla="*/ 184245 w 1511519"/>
                  <a:gd name="connsiteY1" fmla="*/ 12686 h 914032"/>
                  <a:gd name="connsiteX2" fmla="*/ 135349 w 1511519"/>
                  <a:gd name="connsiteY2" fmla="*/ 306113 h 914032"/>
                  <a:gd name="connsiteX3" fmla="*/ 0 w 1511519"/>
                  <a:gd name="connsiteY3" fmla="*/ 518188 h 914032"/>
                  <a:gd name="connsiteX4" fmla="*/ 576647 w 1511519"/>
                  <a:gd name="connsiteY4" fmla="*/ 757083 h 914032"/>
                  <a:gd name="connsiteX5" fmla="*/ 685830 w 1511519"/>
                  <a:gd name="connsiteY5" fmla="*/ 647901 h 914032"/>
                  <a:gd name="connsiteX6" fmla="*/ 863250 w 1511519"/>
                  <a:gd name="connsiteY6" fmla="*/ 695668 h 914032"/>
                  <a:gd name="connsiteX7" fmla="*/ 1177149 w 1511519"/>
                  <a:gd name="connsiteY7" fmla="*/ 914032 h 914032"/>
                  <a:gd name="connsiteX8" fmla="*/ 1511519 w 1511519"/>
                  <a:gd name="connsiteY8" fmla="*/ 818498 h 914032"/>
                  <a:gd name="connsiteX9" fmla="*/ 1177149 w 1511519"/>
                  <a:gd name="connsiteY9" fmla="*/ 682020 h 914032"/>
                  <a:gd name="connsiteX10" fmla="*/ 1238564 w 1511519"/>
                  <a:gd name="connsiteY10" fmla="*/ 450008 h 914032"/>
                  <a:gd name="connsiteX11" fmla="*/ 972433 w 1511519"/>
                  <a:gd name="connsiteY11" fmla="*/ 340826 h 914032"/>
                  <a:gd name="connsiteX12" fmla="*/ 897370 w 1511519"/>
                  <a:gd name="connsiteY12" fmla="*/ 450008 h 914032"/>
                  <a:gd name="connsiteX13" fmla="*/ 754068 w 1511519"/>
                  <a:gd name="connsiteY13" fmla="*/ 388593 h 914032"/>
                  <a:gd name="connsiteX14" fmla="*/ 788188 w 1511519"/>
                  <a:gd name="connsiteY14" fmla="*/ 204349 h 914032"/>
                  <a:gd name="connsiteX0" fmla="*/ 802902 w 1526233"/>
                  <a:gd name="connsiteY0" fmla="*/ 204349 h 914032"/>
                  <a:gd name="connsiteX1" fmla="*/ 198959 w 1526233"/>
                  <a:gd name="connsiteY1" fmla="*/ 12686 h 914032"/>
                  <a:gd name="connsiteX2" fmla="*/ 150063 w 1526233"/>
                  <a:gd name="connsiteY2" fmla="*/ 306113 h 914032"/>
                  <a:gd name="connsiteX3" fmla="*/ 14714 w 1526233"/>
                  <a:gd name="connsiteY3" fmla="*/ 518188 h 914032"/>
                  <a:gd name="connsiteX4" fmla="*/ 591361 w 1526233"/>
                  <a:gd name="connsiteY4" fmla="*/ 757083 h 914032"/>
                  <a:gd name="connsiteX5" fmla="*/ 700544 w 1526233"/>
                  <a:gd name="connsiteY5" fmla="*/ 647901 h 914032"/>
                  <a:gd name="connsiteX6" fmla="*/ 877964 w 1526233"/>
                  <a:gd name="connsiteY6" fmla="*/ 695668 h 914032"/>
                  <a:gd name="connsiteX7" fmla="*/ 1191863 w 1526233"/>
                  <a:gd name="connsiteY7" fmla="*/ 914032 h 914032"/>
                  <a:gd name="connsiteX8" fmla="*/ 1526233 w 1526233"/>
                  <a:gd name="connsiteY8" fmla="*/ 818498 h 914032"/>
                  <a:gd name="connsiteX9" fmla="*/ 1191863 w 1526233"/>
                  <a:gd name="connsiteY9" fmla="*/ 682020 h 914032"/>
                  <a:gd name="connsiteX10" fmla="*/ 1253278 w 1526233"/>
                  <a:gd name="connsiteY10" fmla="*/ 450008 h 914032"/>
                  <a:gd name="connsiteX11" fmla="*/ 987147 w 1526233"/>
                  <a:gd name="connsiteY11" fmla="*/ 340826 h 914032"/>
                  <a:gd name="connsiteX12" fmla="*/ 912084 w 1526233"/>
                  <a:gd name="connsiteY12" fmla="*/ 450008 h 914032"/>
                  <a:gd name="connsiteX13" fmla="*/ 768782 w 1526233"/>
                  <a:gd name="connsiteY13" fmla="*/ 388593 h 914032"/>
                  <a:gd name="connsiteX14" fmla="*/ 802902 w 1526233"/>
                  <a:gd name="connsiteY14" fmla="*/ 204349 h 914032"/>
                  <a:gd name="connsiteX0" fmla="*/ 802902 w 1526233"/>
                  <a:gd name="connsiteY0" fmla="*/ 204349 h 914032"/>
                  <a:gd name="connsiteX1" fmla="*/ 198959 w 1526233"/>
                  <a:gd name="connsiteY1" fmla="*/ 12686 h 914032"/>
                  <a:gd name="connsiteX2" fmla="*/ 150063 w 1526233"/>
                  <a:gd name="connsiteY2" fmla="*/ 306113 h 914032"/>
                  <a:gd name="connsiteX3" fmla="*/ 14714 w 1526233"/>
                  <a:gd name="connsiteY3" fmla="*/ 518188 h 914032"/>
                  <a:gd name="connsiteX4" fmla="*/ 591361 w 1526233"/>
                  <a:gd name="connsiteY4" fmla="*/ 757083 h 914032"/>
                  <a:gd name="connsiteX5" fmla="*/ 700544 w 1526233"/>
                  <a:gd name="connsiteY5" fmla="*/ 647901 h 914032"/>
                  <a:gd name="connsiteX6" fmla="*/ 877964 w 1526233"/>
                  <a:gd name="connsiteY6" fmla="*/ 695668 h 914032"/>
                  <a:gd name="connsiteX7" fmla="*/ 1191863 w 1526233"/>
                  <a:gd name="connsiteY7" fmla="*/ 914032 h 914032"/>
                  <a:gd name="connsiteX8" fmla="*/ 1526233 w 1526233"/>
                  <a:gd name="connsiteY8" fmla="*/ 818498 h 914032"/>
                  <a:gd name="connsiteX9" fmla="*/ 1191863 w 1526233"/>
                  <a:gd name="connsiteY9" fmla="*/ 682020 h 914032"/>
                  <a:gd name="connsiteX10" fmla="*/ 1253278 w 1526233"/>
                  <a:gd name="connsiteY10" fmla="*/ 450008 h 914032"/>
                  <a:gd name="connsiteX11" fmla="*/ 987147 w 1526233"/>
                  <a:gd name="connsiteY11" fmla="*/ 340826 h 914032"/>
                  <a:gd name="connsiteX12" fmla="*/ 912084 w 1526233"/>
                  <a:gd name="connsiteY12" fmla="*/ 450008 h 914032"/>
                  <a:gd name="connsiteX13" fmla="*/ 768782 w 1526233"/>
                  <a:gd name="connsiteY13" fmla="*/ 388593 h 914032"/>
                  <a:gd name="connsiteX14" fmla="*/ 802902 w 1526233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588668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52279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52279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52279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59369 w 1523540"/>
                  <a:gd name="connsiteY6" fmla="*/ 679765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59369 w 1523540"/>
                  <a:gd name="connsiteY6" fmla="*/ 679765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59369 w 1523540"/>
                  <a:gd name="connsiteY6" fmla="*/ 679765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82628"/>
                  <a:gd name="connsiteX1" fmla="*/ 196266 w 1523540"/>
                  <a:gd name="connsiteY1" fmla="*/ 12686 h 982628"/>
                  <a:gd name="connsiteX2" fmla="*/ 147370 w 1523540"/>
                  <a:gd name="connsiteY2" fmla="*/ 306113 h 982628"/>
                  <a:gd name="connsiteX3" fmla="*/ 12021 w 1523540"/>
                  <a:gd name="connsiteY3" fmla="*/ 518188 h 982628"/>
                  <a:gd name="connsiteX4" fmla="*/ 636377 w 1523540"/>
                  <a:gd name="connsiteY4" fmla="*/ 741181 h 982628"/>
                  <a:gd name="connsiteX5" fmla="*/ 705803 w 1523540"/>
                  <a:gd name="connsiteY5" fmla="*/ 624047 h 982628"/>
                  <a:gd name="connsiteX6" fmla="*/ 859369 w 1523540"/>
                  <a:gd name="connsiteY6" fmla="*/ 679765 h 982628"/>
                  <a:gd name="connsiteX7" fmla="*/ 1189170 w 1523540"/>
                  <a:gd name="connsiteY7" fmla="*/ 914032 h 982628"/>
                  <a:gd name="connsiteX8" fmla="*/ 1523540 w 1523540"/>
                  <a:gd name="connsiteY8" fmla="*/ 818498 h 982628"/>
                  <a:gd name="connsiteX9" fmla="*/ 1189170 w 1523540"/>
                  <a:gd name="connsiteY9" fmla="*/ 682020 h 982628"/>
                  <a:gd name="connsiteX10" fmla="*/ 1250585 w 1523540"/>
                  <a:gd name="connsiteY10" fmla="*/ 450008 h 982628"/>
                  <a:gd name="connsiteX11" fmla="*/ 984454 w 1523540"/>
                  <a:gd name="connsiteY11" fmla="*/ 340826 h 982628"/>
                  <a:gd name="connsiteX12" fmla="*/ 909391 w 1523540"/>
                  <a:gd name="connsiteY12" fmla="*/ 450008 h 982628"/>
                  <a:gd name="connsiteX13" fmla="*/ 766089 w 1523540"/>
                  <a:gd name="connsiteY13" fmla="*/ 388593 h 982628"/>
                  <a:gd name="connsiteX14" fmla="*/ 800209 w 1523540"/>
                  <a:gd name="connsiteY14" fmla="*/ 204349 h 982628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89170 w 1554538"/>
                  <a:gd name="connsiteY9" fmla="*/ 682020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89170 w 1554538"/>
                  <a:gd name="connsiteY9" fmla="*/ 682020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73267 w 1554538"/>
                  <a:gd name="connsiteY9" fmla="*/ 634312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73267 w 1554538"/>
                  <a:gd name="connsiteY9" fmla="*/ 634312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42543"/>
                  <a:gd name="connsiteY0" fmla="*/ 204349 h 976908"/>
                  <a:gd name="connsiteX1" fmla="*/ 196266 w 1542543"/>
                  <a:gd name="connsiteY1" fmla="*/ 12686 h 976908"/>
                  <a:gd name="connsiteX2" fmla="*/ 147370 w 1542543"/>
                  <a:gd name="connsiteY2" fmla="*/ 306113 h 976908"/>
                  <a:gd name="connsiteX3" fmla="*/ 12021 w 1542543"/>
                  <a:gd name="connsiteY3" fmla="*/ 518188 h 976908"/>
                  <a:gd name="connsiteX4" fmla="*/ 636377 w 1542543"/>
                  <a:gd name="connsiteY4" fmla="*/ 741181 h 976908"/>
                  <a:gd name="connsiteX5" fmla="*/ 705803 w 1542543"/>
                  <a:gd name="connsiteY5" fmla="*/ 624047 h 976908"/>
                  <a:gd name="connsiteX6" fmla="*/ 859369 w 1542543"/>
                  <a:gd name="connsiteY6" fmla="*/ 679765 h 976908"/>
                  <a:gd name="connsiteX7" fmla="*/ 1189170 w 1542543"/>
                  <a:gd name="connsiteY7" fmla="*/ 914032 h 976908"/>
                  <a:gd name="connsiteX8" fmla="*/ 1507637 w 1542543"/>
                  <a:gd name="connsiteY8" fmla="*/ 786693 h 976908"/>
                  <a:gd name="connsiteX9" fmla="*/ 1173267 w 1542543"/>
                  <a:gd name="connsiteY9" fmla="*/ 634312 h 976908"/>
                  <a:gd name="connsiteX10" fmla="*/ 1250585 w 1542543"/>
                  <a:gd name="connsiteY10" fmla="*/ 450008 h 976908"/>
                  <a:gd name="connsiteX11" fmla="*/ 984454 w 1542543"/>
                  <a:gd name="connsiteY11" fmla="*/ 340826 h 976908"/>
                  <a:gd name="connsiteX12" fmla="*/ 909391 w 1542543"/>
                  <a:gd name="connsiteY12" fmla="*/ 450008 h 976908"/>
                  <a:gd name="connsiteX13" fmla="*/ 766089 w 1542543"/>
                  <a:gd name="connsiteY13" fmla="*/ 388593 h 976908"/>
                  <a:gd name="connsiteX14" fmla="*/ 800209 w 1542543"/>
                  <a:gd name="connsiteY14" fmla="*/ 204349 h 976908"/>
                  <a:gd name="connsiteX0" fmla="*/ 800209 w 1542543"/>
                  <a:gd name="connsiteY0" fmla="*/ 204349 h 976908"/>
                  <a:gd name="connsiteX1" fmla="*/ 196266 w 1542543"/>
                  <a:gd name="connsiteY1" fmla="*/ 12686 h 976908"/>
                  <a:gd name="connsiteX2" fmla="*/ 147370 w 1542543"/>
                  <a:gd name="connsiteY2" fmla="*/ 306113 h 976908"/>
                  <a:gd name="connsiteX3" fmla="*/ 12021 w 1542543"/>
                  <a:gd name="connsiteY3" fmla="*/ 518188 h 976908"/>
                  <a:gd name="connsiteX4" fmla="*/ 636377 w 1542543"/>
                  <a:gd name="connsiteY4" fmla="*/ 741181 h 976908"/>
                  <a:gd name="connsiteX5" fmla="*/ 705803 w 1542543"/>
                  <a:gd name="connsiteY5" fmla="*/ 624047 h 976908"/>
                  <a:gd name="connsiteX6" fmla="*/ 859369 w 1542543"/>
                  <a:gd name="connsiteY6" fmla="*/ 679765 h 976908"/>
                  <a:gd name="connsiteX7" fmla="*/ 1189170 w 1542543"/>
                  <a:gd name="connsiteY7" fmla="*/ 914032 h 976908"/>
                  <a:gd name="connsiteX8" fmla="*/ 1507637 w 1542543"/>
                  <a:gd name="connsiteY8" fmla="*/ 786693 h 976908"/>
                  <a:gd name="connsiteX9" fmla="*/ 1173267 w 1542543"/>
                  <a:gd name="connsiteY9" fmla="*/ 634312 h 976908"/>
                  <a:gd name="connsiteX10" fmla="*/ 1250585 w 1542543"/>
                  <a:gd name="connsiteY10" fmla="*/ 450008 h 976908"/>
                  <a:gd name="connsiteX11" fmla="*/ 984454 w 1542543"/>
                  <a:gd name="connsiteY11" fmla="*/ 340826 h 976908"/>
                  <a:gd name="connsiteX12" fmla="*/ 909391 w 1542543"/>
                  <a:gd name="connsiteY12" fmla="*/ 450008 h 976908"/>
                  <a:gd name="connsiteX13" fmla="*/ 766089 w 1542543"/>
                  <a:gd name="connsiteY13" fmla="*/ 388593 h 976908"/>
                  <a:gd name="connsiteX14" fmla="*/ 800209 w 1542543"/>
                  <a:gd name="connsiteY14" fmla="*/ 204349 h 976908"/>
                  <a:gd name="connsiteX0" fmla="*/ 800209 w 1522966"/>
                  <a:gd name="connsiteY0" fmla="*/ 204349 h 975249"/>
                  <a:gd name="connsiteX1" fmla="*/ 196266 w 1522966"/>
                  <a:gd name="connsiteY1" fmla="*/ 12686 h 975249"/>
                  <a:gd name="connsiteX2" fmla="*/ 147370 w 1522966"/>
                  <a:gd name="connsiteY2" fmla="*/ 306113 h 975249"/>
                  <a:gd name="connsiteX3" fmla="*/ 12021 w 1522966"/>
                  <a:gd name="connsiteY3" fmla="*/ 518188 h 975249"/>
                  <a:gd name="connsiteX4" fmla="*/ 636377 w 1522966"/>
                  <a:gd name="connsiteY4" fmla="*/ 741181 h 975249"/>
                  <a:gd name="connsiteX5" fmla="*/ 705803 w 1522966"/>
                  <a:gd name="connsiteY5" fmla="*/ 624047 h 975249"/>
                  <a:gd name="connsiteX6" fmla="*/ 859369 w 1522966"/>
                  <a:gd name="connsiteY6" fmla="*/ 679765 h 975249"/>
                  <a:gd name="connsiteX7" fmla="*/ 1189170 w 1522966"/>
                  <a:gd name="connsiteY7" fmla="*/ 914032 h 975249"/>
                  <a:gd name="connsiteX8" fmla="*/ 1507637 w 1522966"/>
                  <a:gd name="connsiteY8" fmla="*/ 786693 h 975249"/>
                  <a:gd name="connsiteX9" fmla="*/ 1173267 w 1522966"/>
                  <a:gd name="connsiteY9" fmla="*/ 634312 h 975249"/>
                  <a:gd name="connsiteX10" fmla="*/ 1250585 w 1522966"/>
                  <a:gd name="connsiteY10" fmla="*/ 450008 h 975249"/>
                  <a:gd name="connsiteX11" fmla="*/ 984454 w 1522966"/>
                  <a:gd name="connsiteY11" fmla="*/ 340826 h 975249"/>
                  <a:gd name="connsiteX12" fmla="*/ 909391 w 1522966"/>
                  <a:gd name="connsiteY12" fmla="*/ 450008 h 975249"/>
                  <a:gd name="connsiteX13" fmla="*/ 766089 w 1522966"/>
                  <a:gd name="connsiteY13" fmla="*/ 388593 h 975249"/>
                  <a:gd name="connsiteX14" fmla="*/ 800209 w 1522966"/>
                  <a:gd name="connsiteY14" fmla="*/ 204349 h 975249"/>
                  <a:gd name="connsiteX0" fmla="*/ 800209 w 1538655"/>
                  <a:gd name="connsiteY0" fmla="*/ 204349 h 976321"/>
                  <a:gd name="connsiteX1" fmla="*/ 196266 w 1538655"/>
                  <a:gd name="connsiteY1" fmla="*/ 12686 h 976321"/>
                  <a:gd name="connsiteX2" fmla="*/ 147370 w 1538655"/>
                  <a:gd name="connsiteY2" fmla="*/ 306113 h 976321"/>
                  <a:gd name="connsiteX3" fmla="*/ 12021 w 1538655"/>
                  <a:gd name="connsiteY3" fmla="*/ 518188 h 976321"/>
                  <a:gd name="connsiteX4" fmla="*/ 636377 w 1538655"/>
                  <a:gd name="connsiteY4" fmla="*/ 741181 h 976321"/>
                  <a:gd name="connsiteX5" fmla="*/ 705803 w 1538655"/>
                  <a:gd name="connsiteY5" fmla="*/ 624047 h 976321"/>
                  <a:gd name="connsiteX6" fmla="*/ 859369 w 1538655"/>
                  <a:gd name="connsiteY6" fmla="*/ 679765 h 976321"/>
                  <a:gd name="connsiteX7" fmla="*/ 1189170 w 1538655"/>
                  <a:gd name="connsiteY7" fmla="*/ 914032 h 976321"/>
                  <a:gd name="connsiteX8" fmla="*/ 1507637 w 1538655"/>
                  <a:gd name="connsiteY8" fmla="*/ 786693 h 976321"/>
                  <a:gd name="connsiteX9" fmla="*/ 1173267 w 1538655"/>
                  <a:gd name="connsiteY9" fmla="*/ 634312 h 976321"/>
                  <a:gd name="connsiteX10" fmla="*/ 1250585 w 1538655"/>
                  <a:gd name="connsiteY10" fmla="*/ 450008 h 976321"/>
                  <a:gd name="connsiteX11" fmla="*/ 984454 w 1538655"/>
                  <a:gd name="connsiteY11" fmla="*/ 340826 h 976321"/>
                  <a:gd name="connsiteX12" fmla="*/ 909391 w 1538655"/>
                  <a:gd name="connsiteY12" fmla="*/ 450008 h 976321"/>
                  <a:gd name="connsiteX13" fmla="*/ 766089 w 1538655"/>
                  <a:gd name="connsiteY13" fmla="*/ 388593 h 976321"/>
                  <a:gd name="connsiteX14" fmla="*/ 800209 w 1538655"/>
                  <a:gd name="connsiteY14" fmla="*/ 204349 h 976321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38081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38081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38081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27868"/>
                  <a:gd name="connsiteY0" fmla="*/ 204349 h 975126"/>
                  <a:gd name="connsiteX1" fmla="*/ 196266 w 1527868"/>
                  <a:gd name="connsiteY1" fmla="*/ 12686 h 975126"/>
                  <a:gd name="connsiteX2" fmla="*/ 147370 w 1527868"/>
                  <a:gd name="connsiteY2" fmla="*/ 306113 h 975126"/>
                  <a:gd name="connsiteX3" fmla="*/ 12021 w 1527868"/>
                  <a:gd name="connsiteY3" fmla="*/ 518188 h 975126"/>
                  <a:gd name="connsiteX4" fmla="*/ 636377 w 1527868"/>
                  <a:gd name="connsiteY4" fmla="*/ 741181 h 975126"/>
                  <a:gd name="connsiteX5" fmla="*/ 705803 w 1527868"/>
                  <a:gd name="connsiteY5" fmla="*/ 624047 h 975126"/>
                  <a:gd name="connsiteX6" fmla="*/ 859369 w 1527868"/>
                  <a:gd name="connsiteY6" fmla="*/ 679765 h 975126"/>
                  <a:gd name="connsiteX7" fmla="*/ 1189170 w 1527868"/>
                  <a:gd name="connsiteY7" fmla="*/ 914032 h 975126"/>
                  <a:gd name="connsiteX8" fmla="*/ 1467881 w 1527868"/>
                  <a:gd name="connsiteY8" fmla="*/ 742961 h 975126"/>
                  <a:gd name="connsiteX9" fmla="*/ 1173267 w 1527868"/>
                  <a:gd name="connsiteY9" fmla="*/ 634312 h 975126"/>
                  <a:gd name="connsiteX10" fmla="*/ 1250585 w 1527868"/>
                  <a:gd name="connsiteY10" fmla="*/ 438081 h 975126"/>
                  <a:gd name="connsiteX11" fmla="*/ 964576 w 1527868"/>
                  <a:gd name="connsiteY11" fmla="*/ 344802 h 975126"/>
                  <a:gd name="connsiteX12" fmla="*/ 909391 w 1527868"/>
                  <a:gd name="connsiteY12" fmla="*/ 450008 h 975126"/>
                  <a:gd name="connsiteX13" fmla="*/ 766089 w 1527868"/>
                  <a:gd name="connsiteY13" fmla="*/ 388593 h 975126"/>
                  <a:gd name="connsiteX14" fmla="*/ 800209 w 1527868"/>
                  <a:gd name="connsiteY14" fmla="*/ 204349 h 975126"/>
                  <a:gd name="connsiteX0" fmla="*/ 800209 w 1527868"/>
                  <a:gd name="connsiteY0" fmla="*/ 204349 h 975126"/>
                  <a:gd name="connsiteX1" fmla="*/ 196266 w 1527868"/>
                  <a:gd name="connsiteY1" fmla="*/ 12686 h 975126"/>
                  <a:gd name="connsiteX2" fmla="*/ 147370 w 1527868"/>
                  <a:gd name="connsiteY2" fmla="*/ 306113 h 975126"/>
                  <a:gd name="connsiteX3" fmla="*/ 12021 w 1527868"/>
                  <a:gd name="connsiteY3" fmla="*/ 518188 h 975126"/>
                  <a:gd name="connsiteX4" fmla="*/ 636377 w 1527868"/>
                  <a:gd name="connsiteY4" fmla="*/ 741181 h 975126"/>
                  <a:gd name="connsiteX5" fmla="*/ 705803 w 1527868"/>
                  <a:gd name="connsiteY5" fmla="*/ 624047 h 975126"/>
                  <a:gd name="connsiteX6" fmla="*/ 859369 w 1527868"/>
                  <a:gd name="connsiteY6" fmla="*/ 679765 h 975126"/>
                  <a:gd name="connsiteX7" fmla="*/ 1189170 w 1527868"/>
                  <a:gd name="connsiteY7" fmla="*/ 914032 h 975126"/>
                  <a:gd name="connsiteX8" fmla="*/ 1467881 w 1527868"/>
                  <a:gd name="connsiteY8" fmla="*/ 742961 h 975126"/>
                  <a:gd name="connsiteX9" fmla="*/ 1173267 w 1527868"/>
                  <a:gd name="connsiteY9" fmla="*/ 634312 h 975126"/>
                  <a:gd name="connsiteX10" fmla="*/ 1250585 w 1527868"/>
                  <a:gd name="connsiteY10" fmla="*/ 438081 h 975126"/>
                  <a:gd name="connsiteX11" fmla="*/ 964576 w 1527868"/>
                  <a:gd name="connsiteY11" fmla="*/ 344802 h 975126"/>
                  <a:gd name="connsiteX12" fmla="*/ 909391 w 1527868"/>
                  <a:gd name="connsiteY12" fmla="*/ 450008 h 975126"/>
                  <a:gd name="connsiteX13" fmla="*/ 766089 w 1527868"/>
                  <a:gd name="connsiteY13" fmla="*/ 388593 h 975126"/>
                  <a:gd name="connsiteX14" fmla="*/ 800209 w 1527868"/>
                  <a:gd name="connsiteY14" fmla="*/ 204349 h 975126"/>
                  <a:gd name="connsiteX0" fmla="*/ 800209 w 1499884"/>
                  <a:gd name="connsiteY0" fmla="*/ 204349 h 986483"/>
                  <a:gd name="connsiteX1" fmla="*/ 196266 w 1499884"/>
                  <a:gd name="connsiteY1" fmla="*/ 12686 h 986483"/>
                  <a:gd name="connsiteX2" fmla="*/ 147370 w 1499884"/>
                  <a:gd name="connsiteY2" fmla="*/ 306113 h 986483"/>
                  <a:gd name="connsiteX3" fmla="*/ 12021 w 1499884"/>
                  <a:gd name="connsiteY3" fmla="*/ 518188 h 986483"/>
                  <a:gd name="connsiteX4" fmla="*/ 636377 w 1499884"/>
                  <a:gd name="connsiteY4" fmla="*/ 741181 h 986483"/>
                  <a:gd name="connsiteX5" fmla="*/ 705803 w 1499884"/>
                  <a:gd name="connsiteY5" fmla="*/ 624047 h 986483"/>
                  <a:gd name="connsiteX6" fmla="*/ 859369 w 1499884"/>
                  <a:gd name="connsiteY6" fmla="*/ 679765 h 986483"/>
                  <a:gd name="connsiteX7" fmla="*/ 1189170 w 1499884"/>
                  <a:gd name="connsiteY7" fmla="*/ 914032 h 986483"/>
                  <a:gd name="connsiteX8" fmla="*/ 1467881 w 1499884"/>
                  <a:gd name="connsiteY8" fmla="*/ 742961 h 986483"/>
                  <a:gd name="connsiteX9" fmla="*/ 1173267 w 1499884"/>
                  <a:gd name="connsiteY9" fmla="*/ 634312 h 986483"/>
                  <a:gd name="connsiteX10" fmla="*/ 1250585 w 1499884"/>
                  <a:gd name="connsiteY10" fmla="*/ 438081 h 986483"/>
                  <a:gd name="connsiteX11" fmla="*/ 964576 w 1499884"/>
                  <a:gd name="connsiteY11" fmla="*/ 344802 h 986483"/>
                  <a:gd name="connsiteX12" fmla="*/ 909391 w 1499884"/>
                  <a:gd name="connsiteY12" fmla="*/ 450008 h 986483"/>
                  <a:gd name="connsiteX13" fmla="*/ 766089 w 1499884"/>
                  <a:gd name="connsiteY13" fmla="*/ 388593 h 986483"/>
                  <a:gd name="connsiteX14" fmla="*/ 800209 w 1499884"/>
                  <a:gd name="connsiteY14" fmla="*/ 204349 h 986483"/>
                  <a:gd name="connsiteX0" fmla="*/ 800209 w 1505435"/>
                  <a:gd name="connsiteY0" fmla="*/ 204349 h 1015754"/>
                  <a:gd name="connsiteX1" fmla="*/ 196266 w 1505435"/>
                  <a:gd name="connsiteY1" fmla="*/ 12686 h 1015754"/>
                  <a:gd name="connsiteX2" fmla="*/ 147370 w 1505435"/>
                  <a:gd name="connsiteY2" fmla="*/ 306113 h 1015754"/>
                  <a:gd name="connsiteX3" fmla="*/ 12021 w 1505435"/>
                  <a:gd name="connsiteY3" fmla="*/ 518188 h 1015754"/>
                  <a:gd name="connsiteX4" fmla="*/ 636377 w 1505435"/>
                  <a:gd name="connsiteY4" fmla="*/ 741181 h 1015754"/>
                  <a:gd name="connsiteX5" fmla="*/ 705803 w 1505435"/>
                  <a:gd name="connsiteY5" fmla="*/ 624047 h 1015754"/>
                  <a:gd name="connsiteX6" fmla="*/ 859369 w 1505435"/>
                  <a:gd name="connsiteY6" fmla="*/ 679765 h 1015754"/>
                  <a:gd name="connsiteX7" fmla="*/ 1189170 w 1505435"/>
                  <a:gd name="connsiteY7" fmla="*/ 914032 h 1015754"/>
                  <a:gd name="connsiteX8" fmla="*/ 1467881 w 1505435"/>
                  <a:gd name="connsiteY8" fmla="*/ 742961 h 1015754"/>
                  <a:gd name="connsiteX9" fmla="*/ 1173267 w 1505435"/>
                  <a:gd name="connsiteY9" fmla="*/ 634312 h 1015754"/>
                  <a:gd name="connsiteX10" fmla="*/ 1250585 w 1505435"/>
                  <a:gd name="connsiteY10" fmla="*/ 438081 h 1015754"/>
                  <a:gd name="connsiteX11" fmla="*/ 964576 w 1505435"/>
                  <a:gd name="connsiteY11" fmla="*/ 344802 h 1015754"/>
                  <a:gd name="connsiteX12" fmla="*/ 909391 w 1505435"/>
                  <a:gd name="connsiteY12" fmla="*/ 450008 h 1015754"/>
                  <a:gd name="connsiteX13" fmla="*/ 766089 w 1505435"/>
                  <a:gd name="connsiteY13" fmla="*/ 388593 h 1015754"/>
                  <a:gd name="connsiteX14" fmla="*/ 800209 w 1505435"/>
                  <a:gd name="connsiteY14" fmla="*/ 204349 h 1015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05435" h="1015754">
                    <a:moveTo>
                      <a:pt x="800209" y="204349"/>
                    </a:moveTo>
                    <a:cubicBezTo>
                      <a:pt x="598895" y="140461"/>
                      <a:pt x="302164" y="-50647"/>
                      <a:pt x="196266" y="12686"/>
                    </a:cubicBezTo>
                    <a:cubicBezTo>
                      <a:pt x="103106" y="72064"/>
                      <a:pt x="168969" y="214930"/>
                      <a:pt x="147370" y="306113"/>
                    </a:cubicBezTo>
                    <a:cubicBezTo>
                      <a:pt x="102254" y="376805"/>
                      <a:pt x="-42253" y="455447"/>
                      <a:pt x="12021" y="518188"/>
                    </a:cubicBezTo>
                    <a:cubicBezTo>
                      <a:pt x="164480" y="669383"/>
                      <a:pt x="559454" y="713233"/>
                      <a:pt x="636377" y="741181"/>
                    </a:cubicBezTo>
                    <a:cubicBezTo>
                      <a:pt x="696624" y="733941"/>
                      <a:pt x="677361" y="671042"/>
                      <a:pt x="705803" y="624047"/>
                    </a:cubicBezTo>
                    <a:lnTo>
                      <a:pt x="859369" y="679765"/>
                    </a:lnTo>
                    <a:cubicBezTo>
                      <a:pt x="850034" y="889051"/>
                      <a:pt x="1063333" y="847870"/>
                      <a:pt x="1189170" y="914032"/>
                    </a:cubicBezTo>
                    <a:cubicBezTo>
                      <a:pt x="1618678" y="1176386"/>
                      <a:pt x="1495571" y="862271"/>
                      <a:pt x="1467881" y="742961"/>
                    </a:cubicBezTo>
                    <a:cubicBezTo>
                      <a:pt x="1356424" y="685542"/>
                      <a:pt x="1304603" y="671853"/>
                      <a:pt x="1173267" y="634312"/>
                    </a:cubicBezTo>
                    <a:cubicBezTo>
                      <a:pt x="1199040" y="568902"/>
                      <a:pt x="1292398" y="479637"/>
                      <a:pt x="1250585" y="438081"/>
                    </a:cubicBezTo>
                    <a:cubicBezTo>
                      <a:pt x="1165850" y="405662"/>
                      <a:pt x="1045335" y="381196"/>
                      <a:pt x="964576" y="344802"/>
                    </a:cubicBezTo>
                    <a:cubicBezTo>
                      <a:pt x="930279" y="379871"/>
                      <a:pt x="927786" y="414939"/>
                      <a:pt x="909391" y="450008"/>
                    </a:cubicBezTo>
                    <a:lnTo>
                      <a:pt x="766089" y="388593"/>
                    </a:lnTo>
                    <a:lnTo>
                      <a:pt x="800209" y="20434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3" name="Freeform 106">
                <a:extLst>
                  <a:ext uri="{FF2B5EF4-FFF2-40B4-BE49-F238E27FC236}">
                    <a16:creationId xmlns:a16="http://schemas.microsoft.com/office/drawing/2014/main" xmlns="" id="{D88B5ADB-E785-4DDC-B4F0-E232FA28BFED}"/>
                  </a:ext>
                </a:extLst>
              </p:cNvPr>
              <p:cNvSpPr/>
              <p:nvPr/>
            </p:nvSpPr>
            <p:spPr>
              <a:xfrm rot="19632933">
                <a:off x="2257651" y="4182238"/>
                <a:ext cx="1505435" cy="1015754"/>
              </a:xfrm>
              <a:custGeom>
                <a:avLst/>
                <a:gdLst>
                  <a:gd name="connsiteX0" fmla="*/ 812042 w 1535373"/>
                  <a:gd name="connsiteY0" fmla="*/ 211541 h 921224"/>
                  <a:gd name="connsiteX1" fmla="*/ 184245 w 1535373"/>
                  <a:gd name="connsiteY1" fmla="*/ 0 h 921224"/>
                  <a:gd name="connsiteX2" fmla="*/ 143301 w 1535373"/>
                  <a:gd name="connsiteY2" fmla="*/ 293427 h 921224"/>
                  <a:gd name="connsiteX3" fmla="*/ 0 w 1535373"/>
                  <a:gd name="connsiteY3" fmla="*/ 477672 h 921224"/>
                  <a:gd name="connsiteX4" fmla="*/ 600501 w 1535373"/>
                  <a:gd name="connsiteY4" fmla="*/ 764275 h 921224"/>
                  <a:gd name="connsiteX5" fmla="*/ 709684 w 1535373"/>
                  <a:gd name="connsiteY5" fmla="*/ 655093 h 921224"/>
                  <a:gd name="connsiteX6" fmla="*/ 887104 w 1535373"/>
                  <a:gd name="connsiteY6" fmla="*/ 702860 h 921224"/>
                  <a:gd name="connsiteX7" fmla="*/ 1201003 w 1535373"/>
                  <a:gd name="connsiteY7" fmla="*/ 921224 h 921224"/>
                  <a:gd name="connsiteX8" fmla="*/ 1535373 w 1535373"/>
                  <a:gd name="connsiteY8" fmla="*/ 825690 h 921224"/>
                  <a:gd name="connsiteX9" fmla="*/ 1201003 w 1535373"/>
                  <a:gd name="connsiteY9" fmla="*/ 689212 h 921224"/>
                  <a:gd name="connsiteX10" fmla="*/ 1262418 w 1535373"/>
                  <a:gd name="connsiteY10" fmla="*/ 457200 h 921224"/>
                  <a:gd name="connsiteX11" fmla="*/ 996287 w 1535373"/>
                  <a:gd name="connsiteY11" fmla="*/ 348018 h 921224"/>
                  <a:gd name="connsiteX12" fmla="*/ 921224 w 1535373"/>
                  <a:gd name="connsiteY12" fmla="*/ 457200 h 921224"/>
                  <a:gd name="connsiteX13" fmla="*/ 777922 w 1535373"/>
                  <a:gd name="connsiteY13" fmla="*/ 395785 h 921224"/>
                  <a:gd name="connsiteX14" fmla="*/ 812042 w 1535373"/>
                  <a:gd name="connsiteY14" fmla="*/ 211541 h 921224"/>
                  <a:gd name="connsiteX0" fmla="*/ 812042 w 1535373"/>
                  <a:gd name="connsiteY0" fmla="*/ 191663 h 901346"/>
                  <a:gd name="connsiteX1" fmla="*/ 208099 w 1535373"/>
                  <a:gd name="connsiteY1" fmla="*/ 0 h 901346"/>
                  <a:gd name="connsiteX2" fmla="*/ 143301 w 1535373"/>
                  <a:gd name="connsiteY2" fmla="*/ 273549 h 901346"/>
                  <a:gd name="connsiteX3" fmla="*/ 0 w 1535373"/>
                  <a:gd name="connsiteY3" fmla="*/ 457794 h 901346"/>
                  <a:gd name="connsiteX4" fmla="*/ 600501 w 1535373"/>
                  <a:gd name="connsiteY4" fmla="*/ 744397 h 901346"/>
                  <a:gd name="connsiteX5" fmla="*/ 709684 w 1535373"/>
                  <a:gd name="connsiteY5" fmla="*/ 635215 h 901346"/>
                  <a:gd name="connsiteX6" fmla="*/ 887104 w 1535373"/>
                  <a:gd name="connsiteY6" fmla="*/ 682982 h 901346"/>
                  <a:gd name="connsiteX7" fmla="*/ 1201003 w 1535373"/>
                  <a:gd name="connsiteY7" fmla="*/ 901346 h 901346"/>
                  <a:gd name="connsiteX8" fmla="*/ 1535373 w 1535373"/>
                  <a:gd name="connsiteY8" fmla="*/ 805812 h 901346"/>
                  <a:gd name="connsiteX9" fmla="*/ 1201003 w 1535373"/>
                  <a:gd name="connsiteY9" fmla="*/ 669334 h 901346"/>
                  <a:gd name="connsiteX10" fmla="*/ 1262418 w 1535373"/>
                  <a:gd name="connsiteY10" fmla="*/ 437322 h 901346"/>
                  <a:gd name="connsiteX11" fmla="*/ 996287 w 1535373"/>
                  <a:gd name="connsiteY11" fmla="*/ 328140 h 901346"/>
                  <a:gd name="connsiteX12" fmla="*/ 921224 w 1535373"/>
                  <a:gd name="connsiteY12" fmla="*/ 437322 h 901346"/>
                  <a:gd name="connsiteX13" fmla="*/ 777922 w 1535373"/>
                  <a:gd name="connsiteY13" fmla="*/ 375907 h 901346"/>
                  <a:gd name="connsiteX14" fmla="*/ 812042 w 1535373"/>
                  <a:gd name="connsiteY14" fmla="*/ 191663 h 901346"/>
                  <a:gd name="connsiteX0" fmla="*/ 812042 w 1535373"/>
                  <a:gd name="connsiteY0" fmla="*/ 204349 h 914032"/>
                  <a:gd name="connsiteX1" fmla="*/ 208099 w 1535373"/>
                  <a:gd name="connsiteY1" fmla="*/ 12686 h 914032"/>
                  <a:gd name="connsiteX2" fmla="*/ 143301 w 1535373"/>
                  <a:gd name="connsiteY2" fmla="*/ 286235 h 914032"/>
                  <a:gd name="connsiteX3" fmla="*/ 0 w 1535373"/>
                  <a:gd name="connsiteY3" fmla="*/ 470480 h 914032"/>
                  <a:gd name="connsiteX4" fmla="*/ 600501 w 1535373"/>
                  <a:gd name="connsiteY4" fmla="*/ 757083 h 914032"/>
                  <a:gd name="connsiteX5" fmla="*/ 709684 w 1535373"/>
                  <a:gd name="connsiteY5" fmla="*/ 647901 h 914032"/>
                  <a:gd name="connsiteX6" fmla="*/ 887104 w 1535373"/>
                  <a:gd name="connsiteY6" fmla="*/ 695668 h 914032"/>
                  <a:gd name="connsiteX7" fmla="*/ 1201003 w 1535373"/>
                  <a:gd name="connsiteY7" fmla="*/ 914032 h 914032"/>
                  <a:gd name="connsiteX8" fmla="*/ 1535373 w 1535373"/>
                  <a:gd name="connsiteY8" fmla="*/ 818498 h 914032"/>
                  <a:gd name="connsiteX9" fmla="*/ 1201003 w 1535373"/>
                  <a:gd name="connsiteY9" fmla="*/ 682020 h 914032"/>
                  <a:gd name="connsiteX10" fmla="*/ 1262418 w 1535373"/>
                  <a:gd name="connsiteY10" fmla="*/ 450008 h 914032"/>
                  <a:gd name="connsiteX11" fmla="*/ 996287 w 1535373"/>
                  <a:gd name="connsiteY11" fmla="*/ 340826 h 914032"/>
                  <a:gd name="connsiteX12" fmla="*/ 921224 w 1535373"/>
                  <a:gd name="connsiteY12" fmla="*/ 450008 h 914032"/>
                  <a:gd name="connsiteX13" fmla="*/ 777922 w 1535373"/>
                  <a:gd name="connsiteY13" fmla="*/ 388593 h 914032"/>
                  <a:gd name="connsiteX14" fmla="*/ 812042 w 1535373"/>
                  <a:gd name="connsiteY14" fmla="*/ 204349 h 914032"/>
                  <a:gd name="connsiteX0" fmla="*/ 812042 w 1535373"/>
                  <a:gd name="connsiteY0" fmla="*/ 204349 h 914032"/>
                  <a:gd name="connsiteX1" fmla="*/ 208099 w 1535373"/>
                  <a:gd name="connsiteY1" fmla="*/ 12686 h 914032"/>
                  <a:gd name="connsiteX2" fmla="*/ 143301 w 1535373"/>
                  <a:gd name="connsiteY2" fmla="*/ 286235 h 914032"/>
                  <a:gd name="connsiteX3" fmla="*/ 0 w 1535373"/>
                  <a:gd name="connsiteY3" fmla="*/ 470480 h 914032"/>
                  <a:gd name="connsiteX4" fmla="*/ 600501 w 1535373"/>
                  <a:gd name="connsiteY4" fmla="*/ 757083 h 914032"/>
                  <a:gd name="connsiteX5" fmla="*/ 709684 w 1535373"/>
                  <a:gd name="connsiteY5" fmla="*/ 647901 h 914032"/>
                  <a:gd name="connsiteX6" fmla="*/ 887104 w 1535373"/>
                  <a:gd name="connsiteY6" fmla="*/ 695668 h 914032"/>
                  <a:gd name="connsiteX7" fmla="*/ 1201003 w 1535373"/>
                  <a:gd name="connsiteY7" fmla="*/ 914032 h 914032"/>
                  <a:gd name="connsiteX8" fmla="*/ 1535373 w 1535373"/>
                  <a:gd name="connsiteY8" fmla="*/ 818498 h 914032"/>
                  <a:gd name="connsiteX9" fmla="*/ 1201003 w 1535373"/>
                  <a:gd name="connsiteY9" fmla="*/ 682020 h 914032"/>
                  <a:gd name="connsiteX10" fmla="*/ 1262418 w 1535373"/>
                  <a:gd name="connsiteY10" fmla="*/ 450008 h 914032"/>
                  <a:gd name="connsiteX11" fmla="*/ 996287 w 1535373"/>
                  <a:gd name="connsiteY11" fmla="*/ 340826 h 914032"/>
                  <a:gd name="connsiteX12" fmla="*/ 921224 w 1535373"/>
                  <a:gd name="connsiteY12" fmla="*/ 450008 h 914032"/>
                  <a:gd name="connsiteX13" fmla="*/ 777922 w 1535373"/>
                  <a:gd name="connsiteY13" fmla="*/ 388593 h 914032"/>
                  <a:gd name="connsiteX14" fmla="*/ 812042 w 1535373"/>
                  <a:gd name="connsiteY14" fmla="*/ 204349 h 914032"/>
                  <a:gd name="connsiteX0" fmla="*/ 812042 w 1535373"/>
                  <a:gd name="connsiteY0" fmla="*/ 204349 h 914032"/>
                  <a:gd name="connsiteX1" fmla="*/ 208099 w 1535373"/>
                  <a:gd name="connsiteY1" fmla="*/ 12686 h 914032"/>
                  <a:gd name="connsiteX2" fmla="*/ 159203 w 1535373"/>
                  <a:gd name="connsiteY2" fmla="*/ 306113 h 914032"/>
                  <a:gd name="connsiteX3" fmla="*/ 0 w 1535373"/>
                  <a:gd name="connsiteY3" fmla="*/ 470480 h 914032"/>
                  <a:gd name="connsiteX4" fmla="*/ 600501 w 1535373"/>
                  <a:gd name="connsiteY4" fmla="*/ 757083 h 914032"/>
                  <a:gd name="connsiteX5" fmla="*/ 709684 w 1535373"/>
                  <a:gd name="connsiteY5" fmla="*/ 647901 h 914032"/>
                  <a:gd name="connsiteX6" fmla="*/ 887104 w 1535373"/>
                  <a:gd name="connsiteY6" fmla="*/ 695668 h 914032"/>
                  <a:gd name="connsiteX7" fmla="*/ 1201003 w 1535373"/>
                  <a:gd name="connsiteY7" fmla="*/ 914032 h 914032"/>
                  <a:gd name="connsiteX8" fmla="*/ 1535373 w 1535373"/>
                  <a:gd name="connsiteY8" fmla="*/ 818498 h 914032"/>
                  <a:gd name="connsiteX9" fmla="*/ 1201003 w 1535373"/>
                  <a:gd name="connsiteY9" fmla="*/ 682020 h 914032"/>
                  <a:gd name="connsiteX10" fmla="*/ 1262418 w 1535373"/>
                  <a:gd name="connsiteY10" fmla="*/ 450008 h 914032"/>
                  <a:gd name="connsiteX11" fmla="*/ 996287 w 1535373"/>
                  <a:gd name="connsiteY11" fmla="*/ 340826 h 914032"/>
                  <a:gd name="connsiteX12" fmla="*/ 921224 w 1535373"/>
                  <a:gd name="connsiteY12" fmla="*/ 450008 h 914032"/>
                  <a:gd name="connsiteX13" fmla="*/ 777922 w 1535373"/>
                  <a:gd name="connsiteY13" fmla="*/ 388593 h 914032"/>
                  <a:gd name="connsiteX14" fmla="*/ 812042 w 1535373"/>
                  <a:gd name="connsiteY14" fmla="*/ 204349 h 914032"/>
                  <a:gd name="connsiteX0" fmla="*/ 788188 w 1511519"/>
                  <a:gd name="connsiteY0" fmla="*/ 204349 h 914032"/>
                  <a:gd name="connsiteX1" fmla="*/ 184245 w 1511519"/>
                  <a:gd name="connsiteY1" fmla="*/ 12686 h 914032"/>
                  <a:gd name="connsiteX2" fmla="*/ 135349 w 1511519"/>
                  <a:gd name="connsiteY2" fmla="*/ 306113 h 914032"/>
                  <a:gd name="connsiteX3" fmla="*/ 0 w 1511519"/>
                  <a:gd name="connsiteY3" fmla="*/ 518188 h 914032"/>
                  <a:gd name="connsiteX4" fmla="*/ 576647 w 1511519"/>
                  <a:gd name="connsiteY4" fmla="*/ 757083 h 914032"/>
                  <a:gd name="connsiteX5" fmla="*/ 685830 w 1511519"/>
                  <a:gd name="connsiteY5" fmla="*/ 647901 h 914032"/>
                  <a:gd name="connsiteX6" fmla="*/ 863250 w 1511519"/>
                  <a:gd name="connsiteY6" fmla="*/ 695668 h 914032"/>
                  <a:gd name="connsiteX7" fmla="*/ 1177149 w 1511519"/>
                  <a:gd name="connsiteY7" fmla="*/ 914032 h 914032"/>
                  <a:gd name="connsiteX8" fmla="*/ 1511519 w 1511519"/>
                  <a:gd name="connsiteY8" fmla="*/ 818498 h 914032"/>
                  <a:gd name="connsiteX9" fmla="*/ 1177149 w 1511519"/>
                  <a:gd name="connsiteY9" fmla="*/ 682020 h 914032"/>
                  <a:gd name="connsiteX10" fmla="*/ 1238564 w 1511519"/>
                  <a:gd name="connsiteY10" fmla="*/ 450008 h 914032"/>
                  <a:gd name="connsiteX11" fmla="*/ 972433 w 1511519"/>
                  <a:gd name="connsiteY11" fmla="*/ 340826 h 914032"/>
                  <a:gd name="connsiteX12" fmla="*/ 897370 w 1511519"/>
                  <a:gd name="connsiteY12" fmla="*/ 450008 h 914032"/>
                  <a:gd name="connsiteX13" fmla="*/ 754068 w 1511519"/>
                  <a:gd name="connsiteY13" fmla="*/ 388593 h 914032"/>
                  <a:gd name="connsiteX14" fmla="*/ 788188 w 1511519"/>
                  <a:gd name="connsiteY14" fmla="*/ 204349 h 914032"/>
                  <a:gd name="connsiteX0" fmla="*/ 802902 w 1526233"/>
                  <a:gd name="connsiteY0" fmla="*/ 204349 h 914032"/>
                  <a:gd name="connsiteX1" fmla="*/ 198959 w 1526233"/>
                  <a:gd name="connsiteY1" fmla="*/ 12686 h 914032"/>
                  <a:gd name="connsiteX2" fmla="*/ 150063 w 1526233"/>
                  <a:gd name="connsiteY2" fmla="*/ 306113 h 914032"/>
                  <a:gd name="connsiteX3" fmla="*/ 14714 w 1526233"/>
                  <a:gd name="connsiteY3" fmla="*/ 518188 h 914032"/>
                  <a:gd name="connsiteX4" fmla="*/ 591361 w 1526233"/>
                  <a:gd name="connsiteY4" fmla="*/ 757083 h 914032"/>
                  <a:gd name="connsiteX5" fmla="*/ 700544 w 1526233"/>
                  <a:gd name="connsiteY5" fmla="*/ 647901 h 914032"/>
                  <a:gd name="connsiteX6" fmla="*/ 877964 w 1526233"/>
                  <a:gd name="connsiteY6" fmla="*/ 695668 h 914032"/>
                  <a:gd name="connsiteX7" fmla="*/ 1191863 w 1526233"/>
                  <a:gd name="connsiteY7" fmla="*/ 914032 h 914032"/>
                  <a:gd name="connsiteX8" fmla="*/ 1526233 w 1526233"/>
                  <a:gd name="connsiteY8" fmla="*/ 818498 h 914032"/>
                  <a:gd name="connsiteX9" fmla="*/ 1191863 w 1526233"/>
                  <a:gd name="connsiteY9" fmla="*/ 682020 h 914032"/>
                  <a:gd name="connsiteX10" fmla="*/ 1253278 w 1526233"/>
                  <a:gd name="connsiteY10" fmla="*/ 450008 h 914032"/>
                  <a:gd name="connsiteX11" fmla="*/ 987147 w 1526233"/>
                  <a:gd name="connsiteY11" fmla="*/ 340826 h 914032"/>
                  <a:gd name="connsiteX12" fmla="*/ 912084 w 1526233"/>
                  <a:gd name="connsiteY12" fmla="*/ 450008 h 914032"/>
                  <a:gd name="connsiteX13" fmla="*/ 768782 w 1526233"/>
                  <a:gd name="connsiteY13" fmla="*/ 388593 h 914032"/>
                  <a:gd name="connsiteX14" fmla="*/ 802902 w 1526233"/>
                  <a:gd name="connsiteY14" fmla="*/ 204349 h 914032"/>
                  <a:gd name="connsiteX0" fmla="*/ 802902 w 1526233"/>
                  <a:gd name="connsiteY0" fmla="*/ 204349 h 914032"/>
                  <a:gd name="connsiteX1" fmla="*/ 198959 w 1526233"/>
                  <a:gd name="connsiteY1" fmla="*/ 12686 h 914032"/>
                  <a:gd name="connsiteX2" fmla="*/ 150063 w 1526233"/>
                  <a:gd name="connsiteY2" fmla="*/ 306113 h 914032"/>
                  <a:gd name="connsiteX3" fmla="*/ 14714 w 1526233"/>
                  <a:gd name="connsiteY3" fmla="*/ 518188 h 914032"/>
                  <a:gd name="connsiteX4" fmla="*/ 591361 w 1526233"/>
                  <a:gd name="connsiteY4" fmla="*/ 757083 h 914032"/>
                  <a:gd name="connsiteX5" fmla="*/ 700544 w 1526233"/>
                  <a:gd name="connsiteY5" fmla="*/ 647901 h 914032"/>
                  <a:gd name="connsiteX6" fmla="*/ 877964 w 1526233"/>
                  <a:gd name="connsiteY6" fmla="*/ 695668 h 914032"/>
                  <a:gd name="connsiteX7" fmla="*/ 1191863 w 1526233"/>
                  <a:gd name="connsiteY7" fmla="*/ 914032 h 914032"/>
                  <a:gd name="connsiteX8" fmla="*/ 1526233 w 1526233"/>
                  <a:gd name="connsiteY8" fmla="*/ 818498 h 914032"/>
                  <a:gd name="connsiteX9" fmla="*/ 1191863 w 1526233"/>
                  <a:gd name="connsiteY9" fmla="*/ 682020 h 914032"/>
                  <a:gd name="connsiteX10" fmla="*/ 1253278 w 1526233"/>
                  <a:gd name="connsiteY10" fmla="*/ 450008 h 914032"/>
                  <a:gd name="connsiteX11" fmla="*/ 987147 w 1526233"/>
                  <a:gd name="connsiteY11" fmla="*/ 340826 h 914032"/>
                  <a:gd name="connsiteX12" fmla="*/ 912084 w 1526233"/>
                  <a:gd name="connsiteY12" fmla="*/ 450008 h 914032"/>
                  <a:gd name="connsiteX13" fmla="*/ 768782 w 1526233"/>
                  <a:gd name="connsiteY13" fmla="*/ 388593 h 914032"/>
                  <a:gd name="connsiteX14" fmla="*/ 802902 w 1526233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588668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52279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52279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52279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59369 w 1523540"/>
                  <a:gd name="connsiteY6" fmla="*/ 679765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59369 w 1523540"/>
                  <a:gd name="connsiteY6" fmla="*/ 679765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59369 w 1523540"/>
                  <a:gd name="connsiteY6" fmla="*/ 679765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82628"/>
                  <a:gd name="connsiteX1" fmla="*/ 196266 w 1523540"/>
                  <a:gd name="connsiteY1" fmla="*/ 12686 h 982628"/>
                  <a:gd name="connsiteX2" fmla="*/ 147370 w 1523540"/>
                  <a:gd name="connsiteY2" fmla="*/ 306113 h 982628"/>
                  <a:gd name="connsiteX3" fmla="*/ 12021 w 1523540"/>
                  <a:gd name="connsiteY3" fmla="*/ 518188 h 982628"/>
                  <a:gd name="connsiteX4" fmla="*/ 636377 w 1523540"/>
                  <a:gd name="connsiteY4" fmla="*/ 741181 h 982628"/>
                  <a:gd name="connsiteX5" fmla="*/ 705803 w 1523540"/>
                  <a:gd name="connsiteY5" fmla="*/ 624047 h 982628"/>
                  <a:gd name="connsiteX6" fmla="*/ 859369 w 1523540"/>
                  <a:gd name="connsiteY6" fmla="*/ 679765 h 982628"/>
                  <a:gd name="connsiteX7" fmla="*/ 1189170 w 1523540"/>
                  <a:gd name="connsiteY7" fmla="*/ 914032 h 982628"/>
                  <a:gd name="connsiteX8" fmla="*/ 1523540 w 1523540"/>
                  <a:gd name="connsiteY8" fmla="*/ 818498 h 982628"/>
                  <a:gd name="connsiteX9" fmla="*/ 1189170 w 1523540"/>
                  <a:gd name="connsiteY9" fmla="*/ 682020 h 982628"/>
                  <a:gd name="connsiteX10" fmla="*/ 1250585 w 1523540"/>
                  <a:gd name="connsiteY10" fmla="*/ 450008 h 982628"/>
                  <a:gd name="connsiteX11" fmla="*/ 984454 w 1523540"/>
                  <a:gd name="connsiteY11" fmla="*/ 340826 h 982628"/>
                  <a:gd name="connsiteX12" fmla="*/ 909391 w 1523540"/>
                  <a:gd name="connsiteY12" fmla="*/ 450008 h 982628"/>
                  <a:gd name="connsiteX13" fmla="*/ 766089 w 1523540"/>
                  <a:gd name="connsiteY13" fmla="*/ 388593 h 982628"/>
                  <a:gd name="connsiteX14" fmla="*/ 800209 w 1523540"/>
                  <a:gd name="connsiteY14" fmla="*/ 204349 h 982628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89170 w 1554538"/>
                  <a:gd name="connsiteY9" fmla="*/ 682020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89170 w 1554538"/>
                  <a:gd name="connsiteY9" fmla="*/ 682020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73267 w 1554538"/>
                  <a:gd name="connsiteY9" fmla="*/ 634312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73267 w 1554538"/>
                  <a:gd name="connsiteY9" fmla="*/ 634312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42543"/>
                  <a:gd name="connsiteY0" fmla="*/ 204349 h 976908"/>
                  <a:gd name="connsiteX1" fmla="*/ 196266 w 1542543"/>
                  <a:gd name="connsiteY1" fmla="*/ 12686 h 976908"/>
                  <a:gd name="connsiteX2" fmla="*/ 147370 w 1542543"/>
                  <a:gd name="connsiteY2" fmla="*/ 306113 h 976908"/>
                  <a:gd name="connsiteX3" fmla="*/ 12021 w 1542543"/>
                  <a:gd name="connsiteY3" fmla="*/ 518188 h 976908"/>
                  <a:gd name="connsiteX4" fmla="*/ 636377 w 1542543"/>
                  <a:gd name="connsiteY4" fmla="*/ 741181 h 976908"/>
                  <a:gd name="connsiteX5" fmla="*/ 705803 w 1542543"/>
                  <a:gd name="connsiteY5" fmla="*/ 624047 h 976908"/>
                  <a:gd name="connsiteX6" fmla="*/ 859369 w 1542543"/>
                  <a:gd name="connsiteY6" fmla="*/ 679765 h 976908"/>
                  <a:gd name="connsiteX7" fmla="*/ 1189170 w 1542543"/>
                  <a:gd name="connsiteY7" fmla="*/ 914032 h 976908"/>
                  <a:gd name="connsiteX8" fmla="*/ 1507637 w 1542543"/>
                  <a:gd name="connsiteY8" fmla="*/ 786693 h 976908"/>
                  <a:gd name="connsiteX9" fmla="*/ 1173267 w 1542543"/>
                  <a:gd name="connsiteY9" fmla="*/ 634312 h 976908"/>
                  <a:gd name="connsiteX10" fmla="*/ 1250585 w 1542543"/>
                  <a:gd name="connsiteY10" fmla="*/ 450008 h 976908"/>
                  <a:gd name="connsiteX11" fmla="*/ 984454 w 1542543"/>
                  <a:gd name="connsiteY11" fmla="*/ 340826 h 976908"/>
                  <a:gd name="connsiteX12" fmla="*/ 909391 w 1542543"/>
                  <a:gd name="connsiteY12" fmla="*/ 450008 h 976908"/>
                  <a:gd name="connsiteX13" fmla="*/ 766089 w 1542543"/>
                  <a:gd name="connsiteY13" fmla="*/ 388593 h 976908"/>
                  <a:gd name="connsiteX14" fmla="*/ 800209 w 1542543"/>
                  <a:gd name="connsiteY14" fmla="*/ 204349 h 976908"/>
                  <a:gd name="connsiteX0" fmla="*/ 800209 w 1542543"/>
                  <a:gd name="connsiteY0" fmla="*/ 204349 h 976908"/>
                  <a:gd name="connsiteX1" fmla="*/ 196266 w 1542543"/>
                  <a:gd name="connsiteY1" fmla="*/ 12686 h 976908"/>
                  <a:gd name="connsiteX2" fmla="*/ 147370 w 1542543"/>
                  <a:gd name="connsiteY2" fmla="*/ 306113 h 976908"/>
                  <a:gd name="connsiteX3" fmla="*/ 12021 w 1542543"/>
                  <a:gd name="connsiteY3" fmla="*/ 518188 h 976908"/>
                  <a:gd name="connsiteX4" fmla="*/ 636377 w 1542543"/>
                  <a:gd name="connsiteY4" fmla="*/ 741181 h 976908"/>
                  <a:gd name="connsiteX5" fmla="*/ 705803 w 1542543"/>
                  <a:gd name="connsiteY5" fmla="*/ 624047 h 976908"/>
                  <a:gd name="connsiteX6" fmla="*/ 859369 w 1542543"/>
                  <a:gd name="connsiteY6" fmla="*/ 679765 h 976908"/>
                  <a:gd name="connsiteX7" fmla="*/ 1189170 w 1542543"/>
                  <a:gd name="connsiteY7" fmla="*/ 914032 h 976908"/>
                  <a:gd name="connsiteX8" fmla="*/ 1507637 w 1542543"/>
                  <a:gd name="connsiteY8" fmla="*/ 786693 h 976908"/>
                  <a:gd name="connsiteX9" fmla="*/ 1173267 w 1542543"/>
                  <a:gd name="connsiteY9" fmla="*/ 634312 h 976908"/>
                  <a:gd name="connsiteX10" fmla="*/ 1250585 w 1542543"/>
                  <a:gd name="connsiteY10" fmla="*/ 450008 h 976908"/>
                  <a:gd name="connsiteX11" fmla="*/ 984454 w 1542543"/>
                  <a:gd name="connsiteY11" fmla="*/ 340826 h 976908"/>
                  <a:gd name="connsiteX12" fmla="*/ 909391 w 1542543"/>
                  <a:gd name="connsiteY12" fmla="*/ 450008 h 976908"/>
                  <a:gd name="connsiteX13" fmla="*/ 766089 w 1542543"/>
                  <a:gd name="connsiteY13" fmla="*/ 388593 h 976908"/>
                  <a:gd name="connsiteX14" fmla="*/ 800209 w 1542543"/>
                  <a:gd name="connsiteY14" fmla="*/ 204349 h 976908"/>
                  <a:gd name="connsiteX0" fmla="*/ 800209 w 1522966"/>
                  <a:gd name="connsiteY0" fmla="*/ 204349 h 975249"/>
                  <a:gd name="connsiteX1" fmla="*/ 196266 w 1522966"/>
                  <a:gd name="connsiteY1" fmla="*/ 12686 h 975249"/>
                  <a:gd name="connsiteX2" fmla="*/ 147370 w 1522966"/>
                  <a:gd name="connsiteY2" fmla="*/ 306113 h 975249"/>
                  <a:gd name="connsiteX3" fmla="*/ 12021 w 1522966"/>
                  <a:gd name="connsiteY3" fmla="*/ 518188 h 975249"/>
                  <a:gd name="connsiteX4" fmla="*/ 636377 w 1522966"/>
                  <a:gd name="connsiteY4" fmla="*/ 741181 h 975249"/>
                  <a:gd name="connsiteX5" fmla="*/ 705803 w 1522966"/>
                  <a:gd name="connsiteY5" fmla="*/ 624047 h 975249"/>
                  <a:gd name="connsiteX6" fmla="*/ 859369 w 1522966"/>
                  <a:gd name="connsiteY6" fmla="*/ 679765 h 975249"/>
                  <a:gd name="connsiteX7" fmla="*/ 1189170 w 1522966"/>
                  <a:gd name="connsiteY7" fmla="*/ 914032 h 975249"/>
                  <a:gd name="connsiteX8" fmla="*/ 1507637 w 1522966"/>
                  <a:gd name="connsiteY8" fmla="*/ 786693 h 975249"/>
                  <a:gd name="connsiteX9" fmla="*/ 1173267 w 1522966"/>
                  <a:gd name="connsiteY9" fmla="*/ 634312 h 975249"/>
                  <a:gd name="connsiteX10" fmla="*/ 1250585 w 1522966"/>
                  <a:gd name="connsiteY10" fmla="*/ 450008 h 975249"/>
                  <a:gd name="connsiteX11" fmla="*/ 984454 w 1522966"/>
                  <a:gd name="connsiteY11" fmla="*/ 340826 h 975249"/>
                  <a:gd name="connsiteX12" fmla="*/ 909391 w 1522966"/>
                  <a:gd name="connsiteY12" fmla="*/ 450008 h 975249"/>
                  <a:gd name="connsiteX13" fmla="*/ 766089 w 1522966"/>
                  <a:gd name="connsiteY13" fmla="*/ 388593 h 975249"/>
                  <a:gd name="connsiteX14" fmla="*/ 800209 w 1522966"/>
                  <a:gd name="connsiteY14" fmla="*/ 204349 h 975249"/>
                  <a:gd name="connsiteX0" fmla="*/ 800209 w 1538655"/>
                  <a:gd name="connsiteY0" fmla="*/ 204349 h 976321"/>
                  <a:gd name="connsiteX1" fmla="*/ 196266 w 1538655"/>
                  <a:gd name="connsiteY1" fmla="*/ 12686 h 976321"/>
                  <a:gd name="connsiteX2" fmla="*/ 147370 w 1538655"/>
                  <a:gd name="connsiteY2" fmla="*/ 306113 h 976321"/>
                  <a:gd name="connsiteX3" fmla="*/ 12021 w 1538655"/>
                  <a:gd name="connsiteY3" fmla="*/ 518188 h 976321"/>
                  <a:gd name="connsiteX4" fmla="*/ 636377 w 1538655"/>
                  <a:gd name="connsiteY4" fmla="*/ 741181 h 976321"/>
                  <a:gd name="connsiteX5" fmla="*/ 705803 w 1538655"/>
                  <a:gd name="connsiteY5" fmla="*/ 624047 h 976321"/>
                  <a:gd name="connsiteX6" fmla="*/ 859369 w 1538655"/>
                  <a:gd name="connsiteY6" fmla="*/ 679765 h 976321"/>
                  <a:gd name="connsiteX7" fmla="*/ 1189170 w 1538655"/>
                  <a:gd name="connsiteY7" fmla="*/ 914032 h 976321"/>
                  <a:gd name="connsiteX8" fmla="*/ 1507637 w 1538655"/>
                  <a:gd name="connsiteY8" fmla="*/ 786693 h 976321"/>
                  <a:gd name="connsiteX9" fmla="*/ 1173267 w 1538655"/>
                  <a:gd name="connsiteY9" fmla="*/ 634312 h 976321"/>
                  <a:gd name="connsiteX10" fmla="*/ 1250585 w 1538655"/>
                  <a:gd name="connsiteY10" fmla="*/ 450008 h 976321"/>
                  <a:gd name="connsiteX11" fmla="*/ 984454 w 1538655"/>
                  <a:gd name="connsiteY11" fmla="*/ 340826 h 976321"/>
                  <a:gd name="connsiteX12" fmla="*/ 909391 w 1538655"/>
                  <a:gd name="connsiteY12" fmla="*/ 450008 h 976321"/>
                  <a:gd name="connsiteX13" fmla="*/ 766089 w 1538655"/>
                  <a:gd name="connsiteY13" fmla="*/ 388593 h 976321"/>
                  <a:gd name="connsiteX14" fmla="*/ 800209 w 1538655"/>
                  <a:gd name="connsiteY14" fmla="*/ 204349 h 976321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38081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38081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38081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27868"/>
                  <a:gd name="connsiteY0" fmla="*/ 204349 h 975126"/>
                  <a:gd name="connsiteX1" fmla="*/ 196266 w 1527868"/>
                  <a:gd name="connsiteY1" fmla="*/ 12686 h 975126"/>
                  <a:gd name="connsiteX2" fmla="*/ 147370 w 1527868"/>
                  <a:gd name="connsiteY2" fmla="*/ 306113 h 975126"/>
                  <a:gd name="connsiteX3" fmla="*/ 12021 w 1527868"/>
                  <a:gd name="connsiteY3" fmla="*/ 518188 h 975126"/>
                  <a:gd name="connsiteX4" fmla="*/ 636377 w 1527868"/>
                  <a:gd name="connsiteY4" fmla="*/ 741181 h 975126"/>
                  <a:gd name="connsiteX5" fmla="*/ 705803 w 1527868"/>
                  <a:gd name="connsiteY5" fmla="*/ 624047 h 975126"/>
                  <a:gd name="connsiteX6" fmla="*/ 859369 w 1527868"/>
                  <a:gd name="connsiteY6" fmla="*/ 679765 h 975126"/>
                  <a:gd name="connsiteX7" fmla="*/ 1189170 w 1527868"/>
                  <a:gd name="connsiteY7" fmla="*/ 914032 h 975126"/>
                  <a:gd name="connsiteX8" fmla="*/ 1467881 w 1527868"/>
                  <a:gd name="connsiteY8" fmla="*/ 742961 h 975126"/>
                  <a:gd name="connsiteX9" fmla="*/ 1173267 w 1527868"/>
                  <a:gd name="connsiteY9" fmla="*/ 634312 h 975126"/>
                  <a:gd name="connsiteX10" fmla="*/ 1250585 w 1527868"/>
                  <a:gd name="connsiteY10" fmla="*/ 438081 h 975126"/>
                  <a:gd name="connsiteX11" fmla="*/ 964576 w 1527868"/>
                  <a:gd name="connsiteY11" fmla="*/ 344802 h 975126"/>
                  <a:gd name="connsiteX12" fmla="*/ 909391 w 1527868"/>
                  <a:gd name="connsiteY12" fmla="*/ 450008 h 975126"/>
                  <a:gd name="connsiteX13" fmla="*/ 766089 w 1527868"/>
                  <a:gd name="connsiteY13" fmla="*/ 388593 h 975126"/>
                  <a:gd name="connsiteX14" fmla="*/ 800209 w 1527868"/>
                  <a:gd name="connsiteY14" fmla="*/ 204349 h 975126"/>
                  <a:gd name="connsiteX0" fmla="*/ 800209 w 1527868"/>
                  <a:gd name="connsiteY0" fmla="*/ 204349 h 975126"/>
                  <a:gd name="connsiteX1" fmla="*/ 196266 w 1527868"/>
                  <a:gd name="connsiteY1" fmla="*/ 12686 h 975126"/>
                  <a:gd name="connsiteX2" fmla="*/ 147370 w 1527868"/>
                  <a:gd name="connsiteY2" fmla="*/ 306113 h 975126"/>
                  <a:gd name="connsiteX3" fmla="*/ 12021 w 1527868"/>
                  <a:gd name="connsiteY3" fmla="*/ 518188 h 975126"/>
                  <a:gd name="connsiteX4" fmla="*/ 636377 w 1527868"/>
                  <a:gd name="connsiteY4" fmla="*/ 741181 h 975126"/>
                  <a:gd name="connsiteX5" fmla="*/ 705803 w 1527868"/>
                  <a:gd name="connsiteY5" fmla="*/ 624047 h 975126"/>
                  <a:gd name="connsiteX6" fmla="*/ 859369 w 1527868"/>
                  <a:gd name="connsiteY6" fmla="*/ 679765 h 975126"/>
                  <a:gd name="connsiteX7" fmla="*/ 1189170 w 1527868"/>
                  <a:gd name="connsiteY7" fmla="*/ 914032 h 975126"/>
                  <a:gd name="connsiteX8" fmla="*/ 1467881 w 1527868"/>
                  <a:gd name="connsiteY8" fmla="*/ 742961 h 975126"/>
                  <a:gd name="connsiteX9" fmla="*/ 1173267 w 1527868"/>
                  <a:gd name="connsiteY9" fmla="*/ 634312 h 975126"/>
                  <a:gd name="connsiteX10" fmla="*/ 1250585 w 1527868"/>
                  <a:gd name="connsiteY10" fmla="*/ 438081 h 975126"/>
                  <a:gd name="connsiteX11" fmla="*/ 964576 w 1527868"/>
                  <a:gd name="connsiteY11" fmla="*/ 344802 h 975126"/>
                  <a:gd name="connsiteX12" fmla="*/ 909391 w 1527868"/>
                  <a:gd name="connsiteY12" fmla="*/ 450008 h 975126"/>
                  <a:gd name="connsiteX13" fmla="*/ 766089 w 1527868"/>
                  <a:gd name="connsiteY13" fmla="*/ 388593 h 975126"/>
                  <a:gd name="connsiteX14" fmla="*/ 800209 w 1527868"/>
                  <a:gd name="connsiteY14" fmla="*/ 204349 h 975126"/>
                  <a:gd name="connsiteX0" fmla="*/ 800209 w 1499884"/>
                  <a:gd name="connsiteY0" fmla="*/ 204349 h 986483"/>
                  <a:gd name="connsiteX1" fmla="*/ 196266 w 1499884"/>
                  <a:gd name="connsiteY1" fmla="*/ 12686 h 986483"/>
                  <a:gd name="connsiteX2" fmla="*/ 147370 w 1499884"/>
                  <a:gd name="connsiteY2" fmla="*/ 306113 h 986483"/>
                  <a:gd name="connsiteX3" fmla="*/ 12021 w 1499884"/>
                  <a:gd name="connsiteY3" fmla="*/ 518188 h 986483"/>
                  <a:gd name="connsiteX4" fmla="*/ 636377 w 1499884"/>
                  <a:gd name="connsiteY4" fmla="*/ 741181 h 986483"/>
                  <a:gd name="connsiteX5" fmla="*/ 705803 w 1499884"/>
                  <a:gd name="connsiteY5" fmla="*/ 624047 h 986483"/>
                  <a:gd name="connsiteX6" fmla="*/ 859369 w 1499884"/>
                  <a:gd name="connsiteY6" fmla="*/ 679765 h 986483"/>
                  <a:gd name="connsiteX7" fmla="*/ 1189170 w 1499884"/>
                  <a:gd name="connsiteY7" fmla="*/ 914032 h 986483"/>
                  <a:gd name="connsiteX8" fmla="*/ 1467881 w 1499884"/>
                  <a:gd name="connsiteY8" fmla="*/ 742961 h 986483"/>
                  <a:gd name="connsiteX9" fmla="*/ 1173267 w 1499884"/>
                  <a:gd name="connsiteY9" fmla="*/ 634312 h 986483"/>
                  <a:gd name="connsiteX10" fmla="*/ 1250585 w 1499884"/>
                  <a:gd name="connsiteY10" fmla="*/ 438081 h 986483"/>
                  <a:gd name="connsiteX11" fmla="*/ 964576 w 1499884"/>
                  <a:gd name="connsiteY11" fmla="*/ 344802 h 986483"/>
                  <a:gd name="connsiteX12" fmla="*/ 909391 w 1499884"/>
                  <a:gd name="connsiteY12" fmla="*/ 450008 h 986483"/>
                  <a:gd name="connsiteX13" fmla="*/ 766089 w 1499884"/>
                  <a:gd name="connsiteY13" fmla="*/ 388593 h 986483"/>
                  <a:gd name="connsiteX14" fmla="*/ 800209 w 1499884"/>
                  <a:gd name="connsiteY14" fmla="*/ 204349 h 986483"/>
                  <a:gd name="connsiteX0" fmla="*/ 800209 w 1505435"/>
                  <a:gd name="connsiteY0" fmla="*/ 204349 h 1015754"/>
                  <a:gd name="connsiteX1" fmla="*/ 196266 w 1505435"/>
                  <a:gd name="connsiteY1" fmla="*/ 12686 h 1015754"/>
                  <a:gd name="connsiteX2" fmla="*/ 147370 w 1505435"/>
                  <a:gd name="connsiteY2" fmla="*/ 306113 h 1015754"/>
                  <a:gd name="connsiteX3" fmla="*/ 12021 w 1505435"/>
                  <a:gd name="connsiteY3" fmla="*/ 518188 h 1015754"/>
                  <a:gd name="connsiteX4" fmla="*/ 636377 w 1505435"/>
                  <a:gd name="connsiteY4" fmla="*/ 741181 h 1015754"/>
                  <a:gd name="connsiteX5" fmla="*/ 705803 w 1505435"/>
                  <a:gd name="connsiteY5" fmla="*/ 624047 h 1015754"/>
                  <a:gd name="connsiteX6" fmla="*/ 859369 w 1505435"/>
                  <a:gd name="connsiteY6" fmla="*/ 679765 h 1015754"/>
                  <a:gd name="connsiteX7" fmla="*/ 1189170 w 1505435"/>
                  <a:gd name="connsiteY7" fmla="*/ 914032 h 1015754"/>
                  <a:gd name="connsiteX8" fmla="*/ 1467881 w 1505435"/>
                  <a:gd name="connsiteY8" fmla="*/ 742961 h 1015754"/>
                  <a:gd name="connsiteX9" fmla="*/ 1173267 w 1505435"/>
                  <a:gd name="connsiteY9" fmla="*/ 634312 h 1015754"/>
                  <a:gd name="connsiteX10" fmla="*/ 1250585 w 1505435"/>
                  <a:gd name="connsiteY10" fmla="*/ 438081 h 1015754"/>
                  <a:gd name="connsiteX11" fmla="*/ 964576 w 1505435"/>
                  <a:gd name="connsiteY11" fmla="*/ 344802 h 1015754"/>
                  <a:gd name="connsiteX12" fmla="*/ 909391 w 1505435"/>
                  <a:gd name="connsiteY12" fmla="*/ 450008 h 1015754"/>
                  <a:gd name="connsiteX13" fmla="*/ 766089 w 1505435"/>
                  <a:gd name="connsiteY13" fmla="*/ 388593 h 1015754"/>
                  <a:gd name="connsiteX14" fmla="*/ 800209 w 1505435"/>
                  <a:gd name="connsiteY14" fmla="*/ 204349 h 1015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05435" h="1015754">
                    <a:moveTo>
                      <a:pt x="800209" y="204349"/>
                    </a:moveTo>
                    <a:cubicBezTo>
                      <a:pt x="598895" y="140461"/>
                      <a:pt x="302164" y="-50647"/>
                      <a:pt x="196266" y="12686"/>
                    </a:cubicBezTo>
                    <a:cubicBezTo>
                      <a:pt x="103106" y="72064"/>
                      <a:pt x="168969" y="214930"/>
                      <a:pt x="147370" y="306113"/>
                    </a:cubicBezTo>
                    <a:cubicBezTo>
                      <a:pt x="102254" y="376805"/>
                      <a:pt x="-42253" y="455447"/>
                      <a:pt x="12021" y="518188"/>
                    </a:cubicBezTo>
                    <a:cubicBezTo>
                      <a:pt x="164480" y="669383"/>
                      <a:pt x="559454" y="713233"/>
                      <a:pt x="636377" y="741181"/>
                    </a:cubicBezTo>
                    <a:cubicBezTo>
                      <a:pt x="696624" y="733941"/>
                      <a:pt x="677361" y="671042"/>
                      <a:pt x="705803" y="624047"/>
                    </a:cubicBezTo>
                    <a:lnTo>
                      <a:pt x="859369" y="679765"/>
                    </a:lnTo>
                    <a:cubicBezTo>
                      <a:pt x="850034" y="889051"/>
                      <a:pt x="1063333" y="847870"/>
                      <a:pt x="1189170" y="914032"/>
                    </a:cubicBezTo>
                    <a:cubicBezTo>
                      <a:pt x="1618678" y="1176386"/>
                      <a:pt x="1495571" y="862271"/>
                      <a:pt x="1467881" y="742961"/>
                    </a:cubicBezTo>
                    <a:cubicBezTo>
                      <a:pt x="1356424" y="685542"/>
                      <a:pt x="1304603" y="671853"/>
                      <a:pt x="1173267" y="634312"/>
                    </a:cubicBezTo>
                    <a:cubicBezTo>
                      <a:pt x="1199040" y="568902"/>
                      <a:pt x="1292398" y="479637"/>
                      <a:pt x="1250585" y="438081"/>
                    </a:cubicBezTo>
                    <a:cubicBezTo>
                      <a:pt x="1165850" y="405662"/>
                      <a:pt x="1045335" y="381196"/>
                      <a:pt x="964576" y="344802"/>
                    </a:cubicBezTo>
                    <a:cubicBezTo>
                      <a:pt x="930279" y="379871"/>
                      <a:pt x="927786" y="414939"/>
                      <a:pt x="909391" y="450008"/>
                    </a:cubicBezTo>
                    <a:lnTo>
                      <a:pt x="766089" y="388593"/>
                    </a:lnTo>
                    <a:lnTo>
                      <a:pt x="800209" y="20434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94" name="Freeform 107">
              <a:extLst>
                <a:ext uri="{FF2B5EF4-FFF2-40B4-BE49-F238E27FC236}">
                  <a16:creationId xmlns:a16="http://schemas.microsoft.com/office/drawing/2014/main" xmlns="" id="{87BFF4CB-A687-4CC8-B34F-62CDE65C20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32016" y="2045497"/>
              <a:ext cx="115441" cy="360000"/>
            </a:xfrm>
            <a:custGeom>
              <a:avLst/>
              <a:gdLst>
                <a:gd name="connsiteX0" fmla="*/ 430619 w 798902"/>
                <a:gd name="connsiteY0" fmla="*/ 1331843 h 2449001"/>
                <a:gd name="connsiteX1" fmla="*/ 541938 w 798902"/>
                <a:gd name="connsiteY1" fmla="*/ 1379551 h 2449001"/>
                <a:gd name="connsiteX2" fmla="*/ 780476 w 798902"/>
                <a:gd name="connsiteY2" fmla="*/ 1375575 h 2449001"/>
                <a:gd name="connsiteX3" fmla="*/ 625426 w 798902"/>
                <a:gd name="connsiteY3" fmla="*/ 1741335 h 2449001"/>
                <a:gd name="connsiteX4" fmla="*/ 609523 w 798902"/>
                <a:gd name="connsiteY4" fmla="*/ 2441050 h 2449001"/>
                <a:gd name="connsiteX5" fmla="*/ 319301 w 798902"/>
                <a:gd name="connsiteY5" fmla="*/ 2445025 h 2449001"/>
                <a:gd name="connsiteX6" fmla="*/ 211958 w 798902"/>
                <a:gd name="connsiteY6" fmla="*/ 1673750 h 2449001"/>
                <a:gd name="connsiteX7" fmla="*/ 207983 w 798902"/>
                <a:gd name="connsiteY7" fmla="*/ 2441050 h 2449001"/>
                <a:gd name="connsiteX8" fmla="*/ 136421 w 798902"/>
                <a:gd name="connsiteY8" fmla="*/ 2449001 h 2449001"/>
                <a:gd name="connsiteX9" fmla="*/ 5224 w 798902"/>
                <a:gd name="connsiteY9" fmla="*/ 1701579 h 2449001"/>
                <a:gd name="connsiteX10" fmla="*/ 37029 w 798902"/>
                <a:gd name="connsiteY10" fmla="*/ 1582309 h 2449001"/>
                <a:gd name="connsiteX11" fmla="*/ 76786 w 798902"/>
                <a:gd name="connsiteY11" fmla="*/ 1566407 h 2449001"/>
                <a:gd name="connsiteX12" fmla="*/ 89266 w 798902"/>
                <a:gd name="connsiteY12" fmla="*/ 1389262 h 2449001"/>
                <a:gd name="connsiteX13" fmla="*/ 339179 w 798902"/>
                <a:gd name="connsiteY13" fmla="*/ 1375575 h 2449001"/>
                <a:gd name="connsiteX14" fmla="*/ 430619 w 798902"/>
                <a:gd name="connsiteY14" fmla="*/ 1331843 h 2449001"/>
                <a:gd name="connsiteX15" fmla="*/ 243762 w 798902"/>
                <a:gd name="connsiteY15" fmla="*/ 0 h 2449001"/>
                <a:gd name="connsiteX16" fmla="*/ 557838 w 798902"/>
                <a:gd name="connsiteY16" fmla="*/ 0 h 2449001"/>
                <a:gd name="connsiteX17" fmla="*/ 689036 w 798902"/>
                <a:gd name="connsiteY17" fmla="*/ 962108 h 2449001"/>
                <a:gd name="connsiteX18" fmla="*/ 724816 w 798902"/>
                <a:gd name="connsiteY18" fmla="*/ 1307990 h 2449001"/>
                <a:gd name="connsiteX19" fmla="*/ 414715 w 798902"/>
                <a:gd name="connsiteY19" fmla="*/ 1268233 h 2449001"/>
                <a:gd name="connsiteX20" fmla="*/ 104615 w 798902"/>
                <a:gd name="connsiteY20" fmla="*/ 1288111 h 2449001"/>
                <a:gd name="connsiteX21" fmla="*/ 124493 w 798902"/>
                <a:gd name="connsiteY21" fmla="*/ 1017766 h 2449001"/>
                <a:gd name="connsiteX22" fmla="*/ 243762 w 798902"/>
                <a:gd name="connsiteY22" fmla="*/ 0 h 2449001"/>
                <a:gd name="connsiteX0" fmla="*/ 430619 w 798902"/>
                <a:gd name="connsiteY0" fmla="*/ 1331843 h 2449001"/>
                <a:gd name="connsiteX1" fmla="*/ 541938 w 798902"/>
                <a:gd name="connsiteY1" fmla="*/ 1379551 h 2449001"/>
                <a:gd name="connsiteX2" fmla="*/ 780476 w 798902"/>
                <a:gd name="connsiteY2" fmla="*/ 1375575 h 2449001"/>
                <a:gd name="connsiteX3" fmla="*/ 625426 w 798902"/>
                <a:gd name="connsiteY3" fmla="*/ 1741335 h 2449001"/>
                <a:gd name="connsiteX4" fmla="*/ 609523 w 798902"/>
                <a:gd name="connsiteY4" fmla="*/ 2441050 h 2449001"/>
                <a:gd name="connsiteX5" fmla="*/ 319301 w 798902"/>
                <a:gd name="connsiteY5" fmla="*/ 2445025 h 2449001"/>
                <a:gd name="connsiteX6" fmla="*/ 211958 w 798902"/>
                <a:gd name="connsiteY6" fmla="*/ 1673750 h 2449001"/>
                <a:gd name="connsiteX7" fmla="*/ 207983 w 798902"/>
                <a:gd name="connsiteY7" fmla="*/ 2441050 h 2449001"/>
                <a:gd name="connsiteX8" fmla="*/ 136421 w 798902"/>
                <a:gd name="connsiteY8" fmla="*/ 2449001 h 2449001"/>
                <a:gd name="connsiteX9" fmla="*/ 5224 w 798902"/>
                <a:gd name="connsiteY9" fmla="*/ 1701579 h 2449001"/>
                <a:gd name="connsiteX10" fmla="*/ 37029 w 798902"/>
                <a:gd name="connsiteY10" fmla="*/ 1582309 h 2449001"/>
                <a:gd name="connsiteX11" fmla="*/ 76786 w 798902"/>
                <a:gd name="connsiteY11" fmla="*/ 1566407 h 2449001"/>
                <a:gd name="connsiteX12" fmla="*/ 89266 w 798902"/>
                <a:gd name="connsiteY12" fmla="*/ 1389262 h 2449001"/>
                <a:gd name="connsiteX13" fmla="*/ 339179 w 798902"/>
                <a:gd name="connsiteY13" fmla="*/ 1375575 h 2449001"/>
                <a:gd name="connsiteX14" fmla="*/ 430619 w 798902"/>
                <a:gd name="connsiteY14" fmla="*/ 1331843 h 2449001"/>
                <a:gd name="connsiteX15" fmla="*/ 243762 w 798902"/>
                <a:gd name="connsiteY15" fmla="*/ 0 h 2449001"/>
                <a:gd name="connsiteX16" fmla="*/ 557838 w 798902"/>
                <a:gd name="connsiteY16" fmla="*/ 0 h 2449001"/>
                <a:gd name="connsiteX17" fmla="*/ 689036 w 798902"/>
                <a:gd name="connsiteY17" fmla="*/ 962108 h 2449001"/>
                <a:gd name="connsiteX18" fmla="*/ 724816 w 798902"/>
                <a:gd name="connsiteY18" fmla="*/ 1307990 h 2449001"/>
                <a:gd name="connsiteX19" fmla="*/ 414715 w 798902"/>
                <a:gd name="connsiteY19" fmla="*/ 1268233 h 2449001"/>
                <a:gd name="connsiteX20" fmla="*/ 104615 w 798902"/>
                <a:gd name="connsiteY20" fmla="*/ 1288111 h 2449001"/>
                <a:gd name="connsiteX21" fmla="*/ 124493 w 798902"/>
                <a:gd name="connsiteY21" fmla="*/ 1017766 h 2449001"/>
                <a:gd name="connsiteX22" fmla="*/ 243762 w 798902"/>
                <a:gd name="connsiteY22" fmla="*/ 0 h 2449001"/>
                <a:gd name="connsiteX0" fmla="*/ 430619 w 784764"/>
                <a:gd name="connsiteY0" fmla="*/ 1331843 h 2449001"/>
                <a:gd name="connsiteX1" fmla="*/ 541938 w 784764"/>
                <a:gd name="connsiteY1" fmla="*/ 1379551 h 2449001"/>
                <a:gd name="connsiteX2" fmla="*/ 763368 w 784764"/>
                <a:gd name="connsiteY2" fmla="*/ 1406369 h 2449001"/>
                <a:gd name="connsiteX3" fmla="*/ 625426 w 784764"/>
                <a:gd name="connsiteY3" fmla="*/ 1741335 h 2449001"/>
                <a:gd name="connsiteX4" fmla="*/ 609523 w 784764"/>
                <a:gd name="connsiteY4" fmla="*/ 2441050 h 2449001"/>
                <a:gd name="connsiteX5" fmla="*/ 319301 w 784764"/>
                <a:gd name="connsiteY5" fmla="*/ 2445025 h 2449001"/>
                <a:gd name="connsiteX6" fmla="*/ 211958 w 784764"/>
                <a:gd name="connsiteY6" fmla="*/ 1673750 h 2449001"/>
                <a:gd name="connsiteX7" fmla="*/ 207983 w 784764"/>
                <a:gd name="connsiteY7" fmla="*/ 2441050 h 2449001"/>
                <a:gd name="connsiteX8" fmla="*/ 136421 w 784764"/>
                <a:gd name="connsiteY8" fmla="*/ 2449001 h 2449001"/>
                <a:gd name="connsiteX9" fmla="*/ 5224 w 784764"/>
                <a:gd name="connsiteY9" fmla="*/ 1701579 h 2449001"/>
                <a:gd name="connsiteX10" fmla="*/ 37029 w 784764"/>
                <a:gd name="connsiteY10" fmla="*/ 1582309 h 2449001"/>
                <a:gd name="connsiteX11" fmla="*/ 76786 w 784764"/>
                <a:gd name="connsiteY11" fmla="*/ 1566407 h 2449001"/>
                <a:gd name="connsiteX12" fmla="*/ 89266 w 784764"/>
                <a:gd name="connsiteY12" fmla="*/ 1389262 h 2449001"/>
                <a:gd name="connsiteX13" fmla="*/ 339179 w 784764"/>
                <a:gd name="connsiteY13" fmla="*/ 1375575 h 2449001"/>
                <a:gd name="connsiteX14" fmla="*/ 430619 w 784764"/>
                <a:gd name="connsiteY14" fmla="*/ 1331843 h 2449001"/>
                <a:gd name="connsiteX15" fmla="*/ 243762 w 784764"/>
                <a:gd name="connsiteY15" fmla="*/ 0 h 2449001"/>
                <a:gd name="connsiteX16" fmla="*/ 557838 w 784764"/>
                <a:gd name="connsiteY16" fmla="*/ 0 h 2449001"/>
                <a:gd name="connsiteX17" fmla="*/ 689036 w 784764"/>
                <a:gd name="connsiteY17" fmla="*/ 962108 h 2449001"/>
                <a:gd name="connsiteX18" fmla="*/ 724816 w 784764"/>
                <a:gd name="connsiteY18" fmla="*/ 1307990 h 2449001"/>
                <a:gd name="connsiteX19" fmla="*/ 414715 w 784764"/>
                <a:gd name="connsiteY19" fmla="*/ 1268233 h 2449001"/>
                <a:gd name="connsiteX20" fmla="*/ 104615 w 784764"/>
                <a:gd name="connsiteY20" fmla="*/ 1288111 h 2449001"/>
                <a:gd name="connsiteX21" fmla="*/ 124493 w 784764"/>
                <a:gd name="connsiteY21" fmla="*/ 1017766 h 2449001"/>
                <a:gd name="connsiteX22" fmla="*/ 243762 w 784764"/>
                <a:gd name="connsiteY22" fmla="*/ 0 h 2449001"/>
                <a:gd name="connsiteX0" fmla="*/ 430619 w 784764"/>
                <a:gd name="connsiteY0" fmla="*/ 1331843 h 2449001"/>
                <a:gd name="connsiteX1" fmla="*/ 541938 w 784764"/>
                <a:gd name="connsiteY1" fmla="*/ 1379551 h 2449001"/>
                <a:gd name="connsiteX2" fmla="*/ 763368 w 784764"/>
                <a:gd name="connsiteY2" fmla="*/ 1406369 h 2449001"/>
                <a:gd name="connsiteX3" fmla="*/ 625426 w 784764"/>
                <a:gd name="connsiteY3" fmla="*/ 1741335 h 2449001"/>
                <a:gd name="connsiteX4" fmla="*/ 609523 w 784764"/>
                <a:gd name="connsiteY4" fmla="*/ 2441050 h 2449001"/>
                <a:gd name="connsiteX5" fmla="*/ 319301 w 784764"/>
                <a:gd name="connsiteY5" fmla="*/ 2445025 h 2449001"/>
                <a:gd name="connsiteX6" fmla="*/ 211958 w 784764"/>
                <a:gd name="connsiteY6" fmla="*/ 1673750 h 2449001"/>
                <a:gd name="connsiteX7" fmla="*/ 207983 w 784764"/>
                <a:gd name="connsiteY7" fmla="*/ 2441050 h 2449001"/>
                <a:gd name="connsiteX8" fmla="*/ 136421 w 784764"/>
                <a:gd name="connsiteY8" fmla="*/ 2449001 h 2449001"/>
                <a:gd name="connsiteX9" fmla="*/ 5224 w 784764"/>
                <a:gd name="connsiteY9" fmla="*/ 1701579 h 2449001"/>
                <a:gd name="connsiteX10" fmla="*/ 37029 w 784764"/>
                <a:gd name="connsiteY10" fmla="*/ 1582309 h 2449001"/>
                <a:gd name="connsiteX11" fmla="*/ 76786 w 784764"/>
                <a:gd name="connsiteY11" fmla="*/ 1566407 h 2449001"/>
                <a:gd name="connsiteX12" fmla="*/ 89266 w 784764"/>
                <a:gd name="connsiteY12" fmla="*/ 1389262 h 2449001"/>
                <a:gd name="connsiteX13" fmla="*/ 339179 w 784764"/>
                <a:gd name="connsiteY13" fmla="*/ 1375575 h 2449001"/>
                <a:gd name="connsiteX14" fmla="*/ 430619 w 784764"/>
                <a:gd name="connsiteY14" fmla="*/ 1331843 h 2449001"/>
                <a:gd name="connsiteX15" fmla="*/ 243762 w 784764"/>
                <a:gd name="connsiteY15" fmla="*/ 0 h 2449001"/>
                <a:gd name="connsiteX16" fmla="*/ 557838 w 784764"/>
                <a:gd name="connsiteY16" fmla="*/ 0 h 2449001"/>
                <a:gd name="connsiteX17" fmla="*/ 689036 w 784764"/>
                <a:gd name="connsiteY17" fmla="*/ 962108 h 2449001"/>
                <a:gd name="connsiteX18" fmla="*/ 724816 w 784764"/>
                <a:gd name="connsiteY18" fmla="*/ 1307990 h 2449001"/>
                <a:gd name="connsiteX19" fmla="*/ 414715 w 784764"/>
                <a:gd name="connsiteY19" fmla="*/ 1268233 h 2449001"/>
                <a:gd name="connsiteX20" fmla="*/ 104615 w 784764"/>
                <a:gd name="connsiteY20" fmla="*/ 1288111 h 2449001"/>
                <a:gd name="connsiteX21" fmla="*/ 124493 w 784764"/>
                <a:gd name="connsiteY21" fmla="*/ 1017766 h 2449001"/>
                <a:gd name="connsiteX22" fmla="*/ 243762 w 784764"/>
                <a:gd name="connsiteY22" fmla="*/ 0 h 2449001"/>
                <a:gd name="connsiteX0" fmla="*/ 430619 w 784764"/>
                <a:gd name="connsiteY0" fmla="*/ 1331843 h 2449001"/>
                <a:gd name="connsiteX1" fmla="*/ 541938 w 784764"/>
                <a:gd name="connsiteY1" fmla="*/ 1379551 h 2449001"/>
                <a:gd name="connsiteX2" fmla="*/ 763368 w 784764"/>
                <a:gd name="connsiteY2" fmla="*/ 1406369 h 2449001"/>
                <a:gd name="connsiteX3" fmla="*/ 625426 w 784764"/>
                <a:gd name="connsiteY3" fmla="*/ 1741335 h 2449001"/>
                <a:gd name="connsiteX4" fmla="*/ 609523 w 784764"/>
                <a:gd name="connsiteY4" fmla="*/ 2441050 h 2449001"/>
                <a:gd name="connsiteX5" fmla="*/ 319301 w 784764"/>
                <a:gd name="connsiteY5" fmla="*/ 2445025 h 2449001"/>
                <a:gd name="connsiteX6" fmla="*/ 211958 w 784764"/>
                <a:gd name="connsiteY6" fmla="*/ 1673750 h 2449001"/>
                <a:gd name="connsiteX7" fmla="*/ 207983 w 784764"/>
                <a:gd name="connsiteY7" fmla="*/ 2441050 h 2449001"/>
                <a:gd name="connsiteX8" fmla="*/ 136421 w 784764"/>
                <a:gd name="connsiteY8" fmla="*/ 2449001 h 2449001"/>
                <a:gd name="connsiteX9" fmla="*/ 5224 w 784764"/>
                <a:gd name="connsiteY9" fmla="*/ 1701579 h 2449001"/>
                <a:gd name="connsiteX10" fmla="*/ 37029 w 784764"/>
                <a:gd name="connsiteY10" fmla="*/ 1582309 h 2449001"/>
                <a:gd name="connsiteX11" fmla="*/ 76786 w 784764"/>
                <a:gd name="connsiteY11" fmla="*/ 1566407 h 2449001"/>
                <a:gd name="connsiteX12" fmla="*/ 89266 w 784764"/>
                <a:gd name="connsiteY12" fmla="*/ 1389262 h 2449001"/>
                <a:gd name="connsiteX13" fmla="*/ 339179 w 784764"/>
                <a:gd name="connsiteY13" fmla="*/ 1375575 h 2449001"/>
                <a:gd name="connsiteX14" fmla="*/ 430619 w 784764"/>
                <a:gd name="connsiteY14" fmla="*/ 1331843 h 2449001"/>
                <a:gd name="connsiteX15" fmla="*/ 243762 w 784764"/>
                <a:gd name="connsiteY15" fmla="*/ 0 h 2449001"/>
                <a:gd name="connsiteX16" fmla="*/ 557838 w 784764"/>
                <a:gd name="connsiteY16" fmla="*/ 0 h 2449001"/>
                <a:gd name="connsiteX17" fmla="*/ 689036 w 784764"/>
                <a:gd name="connsiteY17" fmla="*/ 962108 h 2449001"/>
                <a:gd name="connsiteX18" fmla="*/ 724816 w 784764"/>
                <a:gd name="connsiteY18" fmla="*/ 1307990 h 2449001"/>
                <a:gd name="connsiteX19" fmla="*/ 414715 w 784764"/>
                <a:gd name="connsiteY19" fmla="*/ 1268233 h 2449001"/>
                <a:gd name="connsiteX20" fmla="*/ 104615 w 784764"/>
                <a:gd name="connsiteY20" fmla="*/ 1288111 h 2449001"/>
                <a:gd name="connsiteX21" fmla="*/ 124493 w 784764"/>
                <a:gd name="connsiteY21" fmla="*/ 1017766 h 2449001"/>
                <a:gd name="connsiteX22" fmla="*/ 243762 w 784764"/>
                <a:gd name="connsiteY22" fmla="*/ 0 h 2449001"/>
                <a:gd name="connsiteX0" fmla="*/ 430997 w 785142"/>
                <a:gd name="connsiteY0" fmla="*/ 1331843 h 2449001"/>
                <a:gd name="connsiteX1" fmla="*/ 542316 w 785142"/>
                <a:gd name="connsiteY1" fmla="*/ 1379551 h 2449001"/>
                <a:gd name="connsiteX2" fmla="*/ 763746 w 785142"/>
                <a:gd name="connsiteY2" fmla="*/ 1406369 h 2449001"/>
                <a:gd name="connsiteX3" fmla="*/ 625804 w 785142"/>
                <a:gd name="connsiteY3" fmla="*/ 1741335 h 2449001"/>
                <a:gd name="connsiteX4" fmla="*/ 609901 w 785142"/>
                <a:gd name="connsiteY4" fmla="*/ 2441050 h 2449001"/>
                <a:gd name="connsiteX5" fmla="*/ 319679 w 785142"/>
                <a:gd name="connsiteY5" fmla="*/ 2445025 h 2449001"/>
                <a:gd name="connsiteX6" fmla="*/ 212336 w 785142"/>
                <a:gd name="connsiteY6" fmla="*/ 1673750 h 2449001"/>
                <a:gd name="connsiteX7" fmla="*/ 208361 w 785142"/>
                <a:gd name="connsiteY7" fmla="*/ 2441050 h 2449001"/>
                <a:gd name="connsiteX8" fmla="*/ 136799 w 785142"/>
                <a:gd name="connsiteY8" fmla="*/ 2449001 h 2449001"/>
                <a:gd name="connsiteX9" fmla="*/ 5602 w 785142"/>
                <a:gd name="connsiteY9" fmla="*/ 1701579 h 2449001"/>
                <a:gd name="connsiteX10" fmla="*/ 37407 w 785142"/>
                <a:gd name="connsiteY10" fmla="*/ 1582309 h 2449001"/>
                <a:gd name="connsiteX11" fmla="*/ 101115 w 785142"/>
                <a:gd name="connsiteY11" fmla="*/ 1597201 h 2449001"/>
                <a:gd name="connsiteX12" fmla="*/ 89644 w 785142"/>
                <a:gd name="connsiteY12" fmla="*/ 1389262 h 2449001"/>
                <a:gd name="connsiteX13" fmla="*/ 339557 w 785142"/>
                <a:gd name="connsiteY13" fmla="*/ 1375575 h 2449001"/>
                <a:gd name="connsiteX14" fmla="*/ 430997 w 785142"/>
                <a:gd name="connsiteY14" fmla="*/ 1331843 h 2449001"/>
                <a:gd name="connsiteX15" fmla="*/ 244140 w 785142"/>
                <a:gd name="connsiteY15" fmla="*/ 0 h 2449001"/>
                <a:gd name="connsiteX16" fmla="*/ 558216 w 785142"/>
                <a:gd name="connsiteY16" fmla="*/ 0 h 2449001"/>
                <a:gd name="connsiteX17" fmla="*/ 689414 w 785142"/>
                <a:gd name="connsiteY17" fmla="*/ 962108 h 2449001"/>
                <a:gd name="connsiteX18" fmla="*/ 725194 w 785142"/>
                <a:gd name="connsiteY18" fmla="*/ 1307990 h 2449001"/>
                <a:gd name="connsiteX19" fmla="*/ 415093 w 785142"/>
                <a:gd name="connsiteY19" fmla="*/ 1268233 h 2449001"/>
                <a:gd name="connsiteX20" fmla="*/ 104993 w 785142"/>
                <a:gd name="connsiteY20" fmla="*/ 1288111 h 2449001"/>
                <a:gd name="connsiteX21" fmla="*/ 124871 w 785142"/>
                <a:gd name="connsiteY21" fmla="*/ 1017766 h 2449001"/>
                <a:gd name="connsiteX22" fmla="*/ 244140 w 785142"/>
                <a:gd name="connsiteY22" fmla="*/ 0 h 2449001"/>
                <a:gd name="connsiteX0" fmla="*/ 430997 w 785142"/>
                <a:gd name="connsiteY0" fmla="*/ 1331843 h 2449001"/>
                <a:gd name="connsiteX1" fmla="*/ 542316 w 785142"/>
                <a:gd name="connsiteY1" fmla="*/ 1379551 h 2449001"/>
                <a:gd name="connsiteX2" fmla="*/ 763746 w 785142"/>
                <a:gd name="connsiteY2" fmla="*/ 1406369 h 2449001"/>
                <a:gd name="connsiteX3" fmla="*/ 625804 w 785142"/>
                <a:gd name="connsiteY3" fmla="*/ 1741335 h 2449001"/>
                <a:gd name="connsiteX4" fmla="*/ 609901 w 785142"/>
                <a:gd name="connsiteY4" fmla="*/ 2441050 h 2449001"/>
                <a:gd name="connsiteX5" fmla="*/ 319679 w 785142"/>
                <a:gd name="connsiteY5" fmla="*/ 2445025 h 2449001"/>
                <a:gd name="connsiteX6" fmla="*/ 212336 w 785142"/>
                <a:gd name="connsiteY6" fmla="*/ 1673750 h 2449001"/>
                <a:gd name="connsiteX7" fmla="*/ 208361 w 785142"/>
                <a:gd name="connsiteY7" fmla="*/ 2441050 h 2449001"/>
                <a:gd name="connsiteX8" fmla="*/ 136799 w 785142"/>
                <a:gd name="connsiteY8" fmla="*/ 2449001 h 2449001"/>
                <a:gd name="connsiteX9" fmla="*/ 5602 w 785142"/>
                <a:gd name="connsiteY9" fmla="*/ 1701579 h 2449001"/>
                <a:gd name="connsiteX10" fmla="*/ 37407 w 785142"/>
                <a:gd name="connsiteY10" fmla="*/ 1582309 h 2449001"/>
                <a:gd name="connsiteX11" fmla="*/ 101115 w 785142"/>
                <a:gd name="connsiteY11" fmla="*/ 1597201 h 2449001"/>
                <a:gd name="connsiteX12" fmla="*/ 89644 w 785142"/>
                <a:gd name="connsiteY12" fmla="*/ 1389262 h 2449001"/>
                <a:gd name="connsiteX13" fmla="*/ 339557 w 785142"/>
                <a:gd name="connsiteY13" fmla="*/ 1375575 h 2449001"/>
                <a:gd name="connsiteX14" fmla="*/ 430997 w 785142"/>
                <a:gd name="connsiteY14" fmla="*/ 1331843 h 2449001"/>
                <a:gd name="connsiteX15" fmla="*/ 244140 w 785142"/>
                <a:gd name="connsiteY15" fmla="*/ 0 h 2449001"/>
                <a:gd name="connsiteX16" fmla="*/ 558216 w 785142"/>
                <a:gd name="connsiteY16" fmla="*/ 0 h 2449001"/>
                <a:gd name="connsiteX17" fmla="*/ 689414 w 785142"/>
                <a:gd name="connsiteY17" fmla="*/ 962108 h 2449001"/>
                <a:gd name="connsiteX18" fmla="*/ 725194 w 785142"/>
                <a:gd name="connsiteY18" fmla="*/ 1307990 h 2449001"/>
                <a:gd name="connsiteX19" fmla="*/ 415093 w 785142"/>
                <a:gd name="connsiteY19" fmla="*/ 1268233 h 2449001"/>
                <a:gd name="connsiteX20" fmla="*/ 104993 w 785142"/>
                <a:gd name="connsiteY20" fmla="*/ 1288111 h 2449001"/>
                <a:gd name="connsiteX21" fmla="*/ 124871 w 785142"/>
                <a:gd name="connsiteY21" fmla="*/ 1017766 h 2449001"/>
                <a:gd name="connsiteX22" fmla="*/ 244140 w 785142"/>
                <a:gd name="connsiteY22" fmla="*/ 0 h 2449001"/>
                <a:gd name="connsiteX0" fmla="*/ 425685 w 779830"/>
                <a:gd name="connsiteY0" fmla="*/ 1331843 h 2449001"/>
                <a:gd name="connsiteX1" fmla="*/ 537004 w 779830"/>
                <a:gd name="connsiteY1" fmla="*/ 1379551 h 2449001"/>
                <a:gd name="connsiteX2" fmla="*/ 758434 w 779830"/>
                <a:gd name="connsiteY2" fmla="*/ 1406369 h 2449001"/>
                <a:gd name="connsiteX3" fmla="*/ 620492 w 779830"/>
                <a:gd name="connsiteY3" fmla="*/ 1741335 h 2449001"/>
                <a:gd name="connsiteX4" fmla="*/ 604589 w 779830"/>
                <a:gd name="connsiteY4" fmla="*/ 2441050 h 2449001"/>
                <a:gd name="connsiteX5" fmla="*/ 314367 w 779830"/>
                <a:gd name="connsiteY5" fmla="*/ 2445025 h 2449001"/>
                <a:gd name="connsiteX6" fmla="*/ 207024 w 779830"/>
                <a:gd name="connsiteY6" fmla="*/ 1673750 h 2449001"/>
                <a:gd name="connsiteX7" fmla="*/ 203049 w 779830"/>
                <a:gd name="connsiteY7" fmla="*/ 2441050 h 2449001"/>
                <a:gd name="connsiteX8" fmla="*/ 131487 w 779830"/>
                <a:gd name="connsiteY8" fmla="*/ 2449001 h 2449001"/>
                <a:gd name="connsiteX9" fmla="*/ 290 w 779830"/>
                <a:gd name="connsiteY9" fmla="*/ 1701579 h 2449001"/>
                <a:gd name="connsiteX10" fmla="*/ 95803 w 779830"/>
                <a:gd name="connsiteY10" fmla="*/ 1597201 h 2449001"/>
                <a:gd name="connsiteX11" fmla="*/ 84332 w 779830"/>
                <a:gd name="connsiteY11" fmla="*/ 1389262 h 2449001"/>
                <a:gd name="connsiteX12" fmla="*/ 334245 w 779830"/>
                <a:gd name="connsiteY12" fmla="*/ 1375575 h 2449001"/>
                <a:gd name="connsiteX13" fmla="*/ 425685 w 779830"/>
                <a:gd name="connsiteY13" fmla="*/ 1331843 h 2449001"/>
                <a:gd name="connsiteX14" fmla="*/ 238828 w 779830"/>
                <a:gd name="connsiteY14" fmla="*/ 0 h 2449001"/>
                <a:gd name="connsiteX15" fmla="*/ 552904 w 779830"/>
                <a:gd name="connsiteY15" fmla="*/ 0 h 2449001"/>
                <a:gd name="connsiteX16" fmla="*/ 684102 w 779830"/>
                <a:gd name="connsiteY16" fmla="*/ 962108 h 2449001"/>
                <a:gd name="connsiteX17" fmla="*/ 719882 w 779830"/>
                <a:gd name="connsiteY17" fmla="*/ 1307990 h 2449001"/>
                <a:gd name="connsiteX18" fmla="*/ 409781 w 779830"/>
                <a:gd name="connsiteY18" fmla="*/ 1268233 h 2449001"/>
                <a:gd name="connsiteX19" fmla="*/ 99681 w 779830"/>
                <a:gd name="connsiteY19" fmla="*/ 1288111 h 2449001"/>
                <a:gd name="connsiteX20" fmla="*/ 119559 w 779830"/>
                <a:gd name="connsiteY20" fmla="*/ 1017766 h 2449001"/>
                <a:gd name="connsiteX21" fmla="*/ 238828 w 779830"/>
                <a:gd name="connsiteY21" fmla="*/ 0 h 2449001"/>
                <a:gd name="connsiteX0" fmla="*/ 425766 w 779911"/>
                <a:gd name="connsiteY0" fmla="*/ 1331843 h 2449001"/>
                <a:gd name="connsiteX1" fmla="*/ 537085 w 779911"/>
                <a:gd name="connsiteY1" fmla="*/ 1379551 h 2449001"/>
                <a:gd name="connsiteX2" fmla="*/ 758515 w 779911"/>
                <a:gd name="connsiteY2" fmla="*/ 1406369 h 2449001"/>
                <a:gd name="connsiteX3" fmla="*/ 620573 w 779911"/>
                <a:gd name="connsiteY3" fmla="*/ 1741335 h 2449001"/>
                <a:gd name="connsiteX4" fmla="*/ 604670 w 779911"/>
                <a:gd name="connsiteY4" fmla="*/ 2441050 h 2449001"/>
                <a:gd name="connsiteX5" fmla="*/ 314448 w 779911"/>
                <a:gd name="connsiteY5" fmla="*/ 2445025 h 2449001"/>
                <a:gd name="connsiteX6" fmla="*/ 207105 w 779911"/>
                <a:gd name="connsiteY6" fmla="*/ 1673750 h 2449001"/>
                <a:gd name="connsiteX7" fmla="*/ 203130 w 779911"/>
                <a:gd name="connsiteY7" fmla="*/ 2441050 h 2449001"/>
                <a:gd name="connsiteX8" fmla="*/ 131568 w 779911"/>
                <a:gd name="connsiteY8" fmla="*/ 2449001 h 2449001"/>
                <a:gd name="connsiteX9" fmla="*/ 371 w 779911"/>
                <a:gd name="connsiteY9" fmla="*/ 1701579 h 2449001"/>
                <a:gd name="connsiteX10" fmla="*/ 95884 w 779911"/>
                <a:gd name="connsiteY10" fmla="*/ 1597201 h 2449001"/>
                <a:gd name="connsiteX11" fmla="*/ 84413 w 779911"/>
                <a:gd name="connsiteY11" fmla="*/ 1389262 h 2449001"/>
                <a:gd name="connsiteX12" fmla="*/ 334326 w 779911"/>
                <a:gd name="connsiteY12" fmla="*/ 1375575 h 2449001"/>
                <a:gd name="connsiteX13" fmla="*/ 425766 w 779911"/>
                <a:gd name="connsiteY13" fmla="*/ 1331843 h 2449001"/>
                <a:gd name="connsiteX14" fmla="*/ 238909 w 779911"/>
                <a:gd name="connsiteY14" fmla="*/ 0 h 2449001"/>
                <a:gd name="connsiteX15" fmla="*/ 552985 w 779911"/>
                <a:gd name="connsiteY15" fmla="*/ 0 h 2449001"/>
                <a:gd name="connsiteX16" fmla="*/ 684183 w 779911"/>
                <a:gd name="connsiteY16" fmla="*/ 962108 h 2449001"/>
                <a:gd name="connsiteX17" fmla="*/ 719963 w 779911"/>
                <a:gd name="connsiteY17" fmla="*/ 1307990 h 2449001"/>
                <a:gd name="connsiteX18" fmla="*/ 409862 w 779911"/>
                <a:gd name="connsiteY18" fmla="*/ 1268233 h 2449001"/>
                <a:gd name="connsiteX19" fmla="*/ 99762 w 779911"/>
                <a:gd name="connsiteY19" fmla="*/ 1288111 h 2449001"/>
                <a:gd name="connsiteX20" fmla="*/ 119640 w 779911"/>
                <a:gd name="connsiteY20" fmla="*/ 1017766 h 2449001"/>
                <a:gd name="connsiteX21" fmla="*/ 238909 w 779911"/>
                <a:gd name="connsiteY21" fmla="*/ 0 h 2449001"/>
                <a:gd name="connsiteX0" fmla="*/ 425696 w 779841"/>
                <a:gd name="connsiteY0" fmla="*/ 1331843 h 2449001"/>
                <a:gd name="connsiteX1" fmla="*/ 537015 w 779841"/>
                <a:gd name="connsiteY1" fmla="*/ 1379551 h 2449001"/>
                <a:gd name="connsiteX2" fmla="*/ 758445 w 779841"/>
                <a:gd name="connsiteY2" fmla="*/ 1406369 h 2449001"/>
                <a:gd name="connsiteX3" fmla="*/ 620503 w 779841"/>
                <a:gd name="connsiteY3" fmla="*/ 1741335 h 2449001"/>
                <a:gd name="connsiteX4" fmla="*/ 604600 w 779841"/>
                <a:gd name="connsiteY4" fmla="*/ 2441050 h 2449001"/>
                <a:gd name="connsiteX5" fmla="*/ 314378 w 779841"/>
                <a:gd name="connsiteY5" fmla="*/ 2445025 h 2449001"/>
                <a:gd name="connsiteX6" fmla="*/ 207035 w 779841"/>
                <a:gd name="connsiteY6" fmla="*/ 1673750 h 2449001"/>
                <a:gd name="connsiteX7" fmla="*/ 203060 w 779841"/>
                <a:gd name="connsiteY7" fmla="*/ 2441050 h 2449001"/>
                <a:gd name="connsiteX8" fmla="*/ 131498 w 779841"/>
                <a:gd name="connsiteY8" fmla="*/ 2449001 h 2449001"/>
                <a:gd name="connsiteX9" fmla="*/ 301 w 779841"/>
                <a:gd name="connsiteY9" fmla="*/ 1701579 h 2449001"/>
                <a:gd name="connsiteX10" fmla="*/ 95814 w 779841"/>
                <a:gd name="connsiteY10" fmla="*/ 1597201 h 2449001"/>
                <a:gd name="connsiteX11" fmla="*/ 84343 w 779841"/>
                <a:gd name="connsiteY11" fmla="*/ 1389262 h 2449001"/>
                <a:gd name="connsiteX12" fmla="*/ 334256 w 779841"/>
                <a:gd name="connsiteY12" fmla="*/ 1375575 h 2449001"/>
                <a:gd name="connsiteX13" fmla="*/ 425696 w 779841"/>
                <a:gd name="connsiteY13" fmla="*/ 1331843 h 2449001"/>
                <a:gd name="connsiteX14" fmla="*/ 238839 w 779841"/>
                <a:gd name="connsiteY14" fmla="*/ 0 h 2449001"/>
                <a:gd name="connsiteX15" fmla="*/ 552915 w 779841"/>
                <a:gd name="connsiteY15" fmla="*/ 0 h 2449001"/>
                <a:gd name="connsiteX16" fmla="*/ 684113 w 779841"/>
                <a:gd name="connsiteY16" fmla="*/ 962108 h 2449001"/>
                <a:gd name="connsiteX17" fmla="*/ 719893 w 779841"/>
                <a:gd name="connsiteY17" fmla="*/ 1307990 h 2449001"/>
                <a:gd name="connsiteX18" fmla="*/ 409792 w 779841"/>
                <a:gd name="connsiteY18" fmla="*/ 1268233 h 2449001"/>
                <a:gd name="connsiteX19" fmla="*/ 99692 w 779841"/>
                <a:gd name="connsiteY19" fmla="*/ 1288111 h 2449001"/>
                <a:gd name="connsiteX20" fmla="*/ 119570 w 779841"/>
                <a:gd name="connsiteY20" fmla="*/ 1017766 h 2449001"/>
                <a:gd name="connsiteX21" fmla="*/ 238839 w 779841"/>
                <a:gd name="connsiteY21" fmla="*/ 0 h 2449001"/>
                <a:gd name="connsiteX0" fmla="*/ 425696 w 794874"/>
                <a:gd name="connsiteY0" fmla="*/ 1331843 h 2449001"/>
                <a:gd name="connsiteX1" fmla="*/ 537015 w 794874"/>
                <a:gd name="connsiteY1" fmla="*/ 1379551 h 2449001"/>
                <a:gd name="connsiteX2" fmla="*/ 758445 w 794874"/>
                <a:gd name="connsiteY2" fmla="*/ 1406369 h 2449001"/>
                <a:gd name="connsiteX3" fmla="*/ 620503 w 794874"/>
                <a:gd name="connsiteY3" fmla="*/ 1741335 h 2449001"/>
                <a:gd name="connsiteX4" fmla="*/ 604600 w 794874"/>
                <a:gd name="connsiteY4" fmla="*/ 2441050 h 2449001"/>
                <a:gd name="connsiteX5" fmla="*/ 314378 w 794874"/>
                <a:gd name="connsiteY5" fmla="*/ 2445025 h 2449001"/>
                <a:gd name="connsiteX6" fmla="*/ 207035 w 794874"/>
                <a:gd name="connsiteY6" fmla="*/ 1673750 h 2449001"/>
                <a:gd name="connsiteX7" fmla="*/ 203060 w 794874"/>
                <a:gd name="connsiteY7" fmla="*/ 2441050 h 2449001"/>
                <a:gd name="connsiteX8" fmla="*/ 131498 w 794874"/>
                <a:gd name="connsiteY8" fmla="*/ 2449001 h 2449001"/>
                <a:gd name="connsiteX9" fmla="*/ 301 w 794874"/>
                <a:gd name="connsiteY9" fmla="*/ 1701579 h 2449001"/>
                <a:gd name="connsiteX10" fmla="*/ 95814 w 794874"/>
                <a:gd name="connsiteY10" fmla="*/ 1597201 h 2449001"/>
                <a:gd name="connsiteX11" fmla="*/ 84343 w 794874"/>
                <a:gd name="connsiteY11" fmla="*/ 1389262 h 2449001"/>
                <a:gd name="connsiteX12" fmla="*/ 334256 w 794874"/>
                <a:gd name="connsiteY12" fmla="*/ 1375575 h 2449001"/>
                <a:gd name="connsiteX13" fmla="*/ 425696 w 794874"/>
                <a:gd name="connsiteY13" fmla="*/ 1331843 h 2449001"/>
                <a:gd name="connsiteX14" fmla="*/ 238839 w 794874"/>
                <a:gd name="connsiteY14" fmla="*/ 0 h 2449001"/>
                <a:gd name="connsiteX15" fmla="*/ 552915 w 794874"/>
                <a:gd name="connsiteY15" fmla="*/ 0 h 2449001"/>
                <a:gd name="connsiteX16" fmla="*/ 684113 w 794874"/>
                <a:gd name="connsiteY16" fmla="*/ 962108 h 2449001"/>
                <a:gd name="connsiteX17" fmla="*/ 719893 w 794874"/>
                <a:gd name="connsiteY17" fmla="*/ 1307990 h 2449001"/>
                <a:gd name="connsiteX18" fmla="*/ 409792 w 794874"/>
                <a:gd name="connsiteY18" fmla="*/ 1268233 h 2449001"/>
                <a:gd name="connsiteX19" fmla="*/ 99692 w 794874"/>
                <a:gd name="connsiteY19" fmla="*/ 1288111 h 2449001"/>
                <a:gd name="connsiteX20" fmla="*/ 119570 w 794874"/>
                <a:gd name="connsiteY20" fmla="*/ 1017766 h 2449001"/>
                <a:gd name="connsiteX21" fmla="*/ 238839 w 794874"/>
                <a:gd name="connsiteY21" fmla="*/ 0 h 2449001"/>
                <a:gd name="connsiteX0" fmla="*/ 425696 w 794874"/>
                <a:gd name="connsiteY0" fmla="*/ 1331843 h 2449001"/>
                <a:gd name="connsiteX1" fmla="*/ 537015 w 794874"/>
                <a:gd name="connsiteY1" fmla="*/ 1379551 h 2449001"/>
                <a:gd name="connsiteX2" fmla="*/ 758445 w 794874"/>
                <a:gd name="connsiteY2" fmla="*/ 1406369 h 2449001"/>
                <a:gd name="connsiteX3" fmla="*/ 620503 w 794874"/>
                <a:gd name="connsiteY3" fmla="*/ 1741335 h 2449001"/>
                <a:gd name="connsiteX4" fmla="*/ 604600 w 794874"/>
                <a:gd name="connsiteY4" fmla="*/ 2441050 h 2449001"/>
                <a:gd name="connsiteX5" fmla="*/ 314378 w 794874"/>
                <a:gd name="connsiteY5" fmla="*/ 2445025 h 2449001"/>
                <a:gd name="connsiteX6" fmla="*/ 207035 w 794874"/>
                <a:gd name="connsiteY6" fmla="*/ 1673750 h 2449001"/>
                <a:gd name="connsiteX7" fmla="*/ 203060 w 794874"/>
                <a:gd name="connsiteY7" fmla="*/ 2441050 h 2449001"/>
                <a:gd name="connsiteX8" fmla="*/ 131498 w 794874"/>
                <a:gd name="connsiteY8" fmla="*/ 2449001 h 2449001"/>
                <a:gd name="connsiteX9" fmla="*/ 301 w 794874"/>
                <a:gd name="connsiteY9" fmla="*/ 1701579 h 2449001"/>
                <a:gd name="connsiteX10" fmla="*/ 95814 w 794874"/>
                <a:gd name="connsiteY10" fmla="*/ 1597201 h 2449001"/>
                <a:gd name="connsiteX11" fmla="*/ 84343 w 794874"/>
                <a:gd name="connsiteY11" fmla="*/ 1389262 h 2449001"/>
                <a:gd name="connsiteX12" fmla="*/ 334256 w 794874"/>
                <a:gd name="connsiteY12" fmla="*/ 1375575 h 2449001"/>
                <a:gd name="connsiteX13" fmla="*/ 425696 w 794874"/>
                <a:gd name="connsiteY13" fmla="*/ 1331843 h 2449001"/>
                <a:gd name="connsiteX14" fmla="*/ 238839 w 794874"/>
                <a:gd name="connsiteY14" fmla="*/ 0 h 2449001"/>
                <a:gd name="connsiteX15" fmla="*/ 552915 w 794874"/>
                <a:gd name="connsiteY15" fmla="*/ 0 h 2449001"/>
                <a:gd name="connsiteX16" fmla="*/ 684113 w 794874"/>
                <a:gd name="connsiteY16" fmla="*/ 962108 h 2449001"/>
                <a:gd name="connsiteX17" fmla="*/ 719893 w 794874"/>
                <a:gd name="connsiteY17" fmla="*/ 1307990 h 2449001"/>
                <a:gd name="connsiteX18" fmla="*/ 409792 w 794874"/>
                <a:gd name="connsiteY18" fmla="*/ 1268233 h 2449001"/>
                <a:gd name="connsiteX19" fmla="*/ 99692 w 794874"/>
                <a:gd name="connsiteY19" fmla="*/ 1288111 h 2449001"/>
                <a:gd name="connsiteX20" fmla="*/ 133257 w 794874"/>
                <a:gd name="connsiteY20" fmla="*/ 945913 h 2449001"/>
                <a:gd name="connsiteX21" fmla="*/ 238839 w 794874"/>
                <a:gd name="connsiteY21" fmla="*/ 0 h 2449001"/>
                <a:gd name="connsiteX0" fmla="*/ 425696 w 794874"/>
                <a:gd name="connsiteY0" fmla="*/ 1331843 h 2449001"/>
                <a:gd name="connsiteX1" fmla="*/ 537015 w 794874"/>
                <a:gd name="connsiteY1" fmla="*/ 1379551 h 2449001"/>
                <a:gd name="connsiteX2" fmla="*/ 758445 w 794874"/>
                <a:gd name="connsiteY2" fmla="*/ 1406369 h 2449001"/>
                <a:gd name="connsiteX3" fmla="*/ 620503 w 794874"/>
                <a:gd name="connsiteY3" fmla="*/ 1741335 h 2449001"/>
                <a:gd name="connsiteX4" fmla="*/ 604600 w 794874"/>
                <a:gd name="connsiteY4" fmla="*/ 2441050 h 2449001"/>
                <a:gd name="connsiteX5" fmla="*/ 314378 w 794874"/>
                <a:gd name="connsiteY5" fmla="*/ 2445025 h 2449001"/>
                <a:gd name="connsiteX6" fmla="*/ 207035 w 794874"/>
                <a:gd name="connsiteY6" fmla="*/ 1673750 h 2449001"/>
                <a:gd name="connsiteX7" fmla="*/ 203060 w 794874"/>
                <a:gd name="connsiteY7" fmla="*/ 2441050 h 2449001"/>
                <a:gd name="connsiteX8" fmla="*/ 131498 w 794874"/>
                <a:gd name="connsiteY8" fmla="*/ 2449001 h 2449001"/>
                <a:gd name="connsiteX9" fmla="*/ 301 w 794874"/>
                <a:gd name="connsiteY9" fmla="*/ 1701579 h 2449001"/>
                <a:gd name="connsiteX10" fmla="*/ 95814 w 794874"/>
                <a:gd name="connsiteY10" fmla="*/ 1597201 h 2449001"/>
                <a:gd name="connsiteX11" fmla="*/ 84343 w 794874"/>
                <a:gd name="connsiteY11" fmla="*/ 1389262 h 2449001"/>
                <a:gd name="connsiteX12" fmla="*/ 334256 w 794874"/>
                <a:gd name="connsiteY12" fmla="*/ 1375575 h 2449001"/>
                <a:gd name="connsiteX13" fmla="*/ 425696 w 794874"/>
                <a:gd name="connsiteY13" fmla="*/ 1331843 h 2449001"/>
                <a:gd name="connsiteX14" fmla="*/ 238839 w 794874"/>
                <a:gd name="connsiteY14" fmla="*/ 0 h 2449001"/>
                <a:gd name="connsiteX15" fmla="*/ 552915 w 794874"/>
                <a:gd name="connsiteY15" fmla="*/ 0 h 2449001"/>
                <a:gd name="connsiteX16" fmla="*/ 684113 w 794874"/>
                <a:gd name="connsiteY16" fmla="*/ 962108 h 2449001"/>
                <a:gd name="connsiteX17" fmla="*/ 719893 w 794874"/>
                <a:gd name="connsiteY17" fmla="*/ 1307990 h 2449001"/>
                <a:gd name="connsiteX18" fmla="*/ 409792 w 794874"/>
                <a:gd name="connsiteY18" fmla="*/ 1268233 h 2449001"/>
                <a:gd name="connsiteX19" fmla="*/ 99692 w 794874"/>
                <a:gd name="connsiteY19" fmla="*/ 1288111 h 2449001"/>
                <a:gd name="connsiteX20" fmla="*/ 133257 w 794874"/>
                <a:gd name="connsiteY20" fmla="*/ 945913 h 2449001"/>
                <a:gd name="connsiteX21" fmla="*/ 238839 w 794874"/>
                <a:gd name="connsiteY21" fmla="*/ 0 h 2449001"/>
                <a:gd name="connsiteX0" fmla="*/ 425696 w 794874"/>
                <a:gd name="connsiteY0" fmla="*/ 1331843 h 2449001"/>
                <a:gd name="connsiteX1" fmla="*/ 537015 w 794874"/>
                <a:gd name="connsiteY1" fmla="*/ 1379551 h 2449001"/>
                <a:gd name="connsiteX2" fmla="*/ 758445 w 794874"/>
                <a:gd name="connsiteY2" fmla="*/ 1406369 h 2449001"/>
                <a:gd name="connsiteX3" fmla="*/ 620503 w 794874"/>
                <a:gd name="connsiteY3" fmla="*/ 1741335 h 2449001"/>
                <a:gd name="connsiteX4" fmla="*/ 604600 w 794874"/>
                <a:gd name="connsiteY4" fmla="*/ 2441050 h 2449001"/>
                <a:gd name="connsiteX5" fmla="*/ 314378 w 794874"/>
                <a:gd name="connsiteY5" fmla="*/ 2445025 h 2449001"/>
                <a:gd name="connsiteX6" fmla="*/ 207035 w 794874"/>
                <a:gd name="connsiteY6" fmla="*/ 1673750 h 2449001"/>
                <a:gd name="connsiteX7" fmla="*/ 203060 w 794874"/>
                <a:gd name="connsiteY7" fmla="*/ 2441050 h 2449001"/>
                <a:gd name="connsiteX8" fmla="*/ 131498 w 794874"/>
                <a:gd name="connsiteY8" fmla="*/ 2449001 h 2449001"/>
                <a:gd name="connsiteX9" fmla="*/ 301 w 794874"/>
                <a:gd name="connsiteY9" fmla="*/ 1701579 h 2449001"/>
                <a:gd name="connsiteX10" fmla="*/ 95814 w 794874"/>
                <a:gd name="connsiteY10" fmla="*/ 1597201 h 2449001"/>
                <a:gd name="connsiteX11" fmla="*/ 84343 w 794874"/>
                <a:gd name="connsiteY11" fmla="*/ 1389262 h 2449001"/>
                <a:gd name="connsiteX12" fmla="*/ 334256 w 794874"/>
                <a:gd name="connsiteY12" fmla="*/ 1375575 h 2449001"/>
                <a:gd name="connsiteX13" fmla="*/ 425696 w 794874"/>
                <a:gd name="connsiteY13" fmla="*/ 1331843 h 2449001"/>
                <a:gd name="connsiteX14" fmla="*/ 218310 w 794874"/>
                <a:gd name="connsiteY14" fmla="*/ 0 h 2449001"/>
                <a:gd name="connsiteX15" fmla="*/ 552915 w 794874"/>
                <a:gd name="connsiteY15" fmla="*/ 0 h 2449001"/>
                <a:gd name="connsiteX16" fmla="*/ 684113 w 794874"/>
                <a:gd name="connsiteY16" fmla="*/ 962108 h 2449001"/>
                <a:gd name="connsiteX17" fmla="*/ 719893 w 794874"/>
                <a:gd name="connsiteY17" fmla="*/ 1307990 h 2449001"/>
                <a:gd name="connsiteX18" fmla="*/ 409792 w 794874"/>
                <a:gd name="connsiteY18" fmla="*/ 1268233 h 2449001"/>
                <a:gd name="connsiteX19" fmla="*/ 99692 w 794874"/>
                <a:gd name="connsiteY19" fmla="*/ 1288111 h 2449001"/>
                <a:gd name="connsiteX20" fmla="*/ 133257 w 794874"/>
                <a:gd name="connsiteY20" fmla="*/ 945913 h 2449001"/>
                <a:gd name="connsiteX21" fmla="*/ 218310 w 794874"/>
                <a:gd name="connsiteY21" fmla="*/ 0 h 2449001"/>
                <a:gd name="connsiteX0" fmla="*/ 425696 w 794874"/>
                <a:gd name="connsiteY0" fmla="*/ 1331843 h 2449001"/>
                <a:gd name="connsiteX1" fmla="*/ 537015 w 794874"/>
                <a:gd name="connsiteY1" fmla="*/ 1379551 h 2449001"/>
                <a:gd name="connsiteX2" fmla="*/ 758445 w 794874"/>
                <a:gd name="connsiteY2" fmla="*/ 1406369 h 2449001"/>
                <a:gd name="connsiteX3" fmla="*/ 620503 w 794874"/>
                <a:gd name="connsiteY3" fmla="*/ 1741335 h 2449001"/>
                <a:gd name="connsiteX4" fmla="*/ 604600 w 794874"/>
                <a:gd name="connsiteY4" fmla="*/ 2441050 h 2449001"/>
                <a:gd name="connsiteX5" fmla="*/ 314378 w 794874"/>
                <a:gd name="connsiteY5" fmla="*/ 2445025 h 2449001"/>
                <a:gd name="connsiteX6" fmla="*/ 207035 w 794874"/>
                <a:gd name="connsiteY6" fmla="*/ 1673750 h 2449001"/>
                <a:gd name="connsiteX7" fmla="*/ 203060 w 794874"/>
                <a:gd name="connsiteY7" fmla="*/ 2441050 h 2449001"/>
                <a:gd name="connsiteX8" fmla="*/ 131498 w 794874"/>
                <a:gd name="connsiteY8" fmla="*/ 2449001 h 2449001"/>
                <a:gd name="connsiteX9" fmla="*/ 301 w 794874"/>
                <a:gd name="connsiteY9" fmla="*/ 1701579 h 2449001"/>
                <a:gd name="connsiteX10" fmla="*/ 95814 w 794874"/>
                <a:gd name="connsiteY10" fmla="*/ 1597201 h 2449001"/>
                <a:gd name="connsiteX11" fmla="*/ 84343 w 794874"/>
                <a:gd name="connsiteY11" fmla="*/ 1389262 h 2449001"/>
                <a:gd name="connsiteX12" fmla="*/ 334256 w 794874"/>
                <a:gd name="connsiteY12" fmla="*/ 1375575 h 2449001"/>
                <a:gd name="connsiteX13" fmla="*/ 425696 w 794874"/>
                <a:gd name="connsiteY13" fmla="*/ 1331843 h 2449001"/>
                <a:gd name="connsiteX14" fmla="*/ 218310 w 794874"/>
                <a:gd name="connsiteY14" fmla="*/ 0 h 2449001"/>
                <a:gd name="connsiteX15" fmla="*/ 570023 w 794874"/>
                <a:gd name="connsiteY15" fmla="*/ 3422 h 2449001"/>
                <a:gd name="connsiteX16" fmla="*/ 684113 w 794874"/>
                <a:gd name="connsiteY16" fmla="*/ 962108 h 2449001"/>
                <a:gd name="connsiteX17" fmla="*/ 719893 w 794874"/>
                <a:gd name="connsiteY17" fmla="*/ 1307990 h 2449001"/>
                <a:gd name="connsiteX18" fmla="*/ 409792 w 794874"/>
                <a:gd name="connsiteY18" fmla="*/ 1268233 h 2449001"/>
                <a:gd name="connsiteX19" fmla="*/ 99692 w 794874"/>
                <a:gd name="connsiteY19" fmla="*/ 1288111 h 2449001"/>
                <a:gd name="connsiteX20" fmla="*/ 133257 w 794874"/>
                <a:gd name="connsiteY20" fmla="*/ 945913 h 2449001"/>
                <a:gd name="connsiteX21" fmla="*/ 218310 w 794874"/>
                <a:gd name="connsiteY21" fmla="*/ 0 h 2449001"/>
                <a:gd name="connsiteX0" fmla="*/ 425696 w 794874"/>
                <a:gd name="connsiteY0" fmla="*/ 1331843 h 2449001"/>
                <a:gd name="connsiteX1" fmla="*/ 537015 w 794874"/>
                <a:gd name="connsiteY1" fmla="*/ 1379551 h 2449001"/>
                <a:gd name="connsiteX2" fmla="*/ 758445 w 794874"/>
                <a:gd name="connsiteY2" fmla="*/ 1406369 h 2449001"/>
                <a:gd name="connsiteX3" fmla="*/ 620503 w 794874"/>
                <a:gd name="connsiteY3" fmla="*/ 1741335 h 2449001"/>
                <a:gd name="connsiteX4" fmla="*/ 604600 w 794874"/>
                <a:gd name="connsiteY4" fmla="*/ 2441050 h 2449001"/>
                <a:gd name="connsiteX5" fmla="*/ 314378 w 794874"/>
                <a:gd name="connsiteY5" fmla="*/ 2445025 h 2449001"/>
                <a:gd name="connsiteX6" fmla="*/ 207035 w 794874"/>
                <a:gd name="connsiteY6" fmla="*/ 1673750 h 2449001"/>
                <a:gd name="connsiteX7" fmla="*/ 203060 w 794874"/>
                <a:gd name="connsiteY7" fmla="*/ 2441050 h 2449001"/>
                <a:gd name="connsiteX8" fmla="*/ 131498 w 794874"/>
                <a:gd name="connsiteY8" fmla="*/ 2449001 h 2449001"/>
                <a:gd name="connsiteX9" fmla="*/ 301 w 794874"/>
                <a:gd name="connsiteY9" fmla="*/ 1701579 h 2449001"/>
                <a:gd name="connsiteX10" fmla="*/ 95814 w 794874"/>
                <a:gd name="connsiteY10" fmla="*/ 1597201 h 2449001"/>
                <a:gd name="connsiteX11" fmla="*/ 84343 w 794874"/>
                <a:gd name="connsiteY11" fmla="*/ 1389262 h 2449001"/>
                <a:gd name="connsiteX12" fmla="*/ 334256 w 794874"/>
                <a:gd name="connsiteY12" fmla="*/ 1375575 h 2449001"/>
                <a:gd name="connsiteX13" fmla="*/ 425696 w 794874"/>
                <a:gd name="connsiteY13" fmla="*/ 1331843 h 2449001"/>
                <a:gd name="connsiteX14" fmla="*/ 218310 w 794874"/>
                <a:gd name="connsiteY14" fmla="*/ 0 h 2449001"/>
                <a:gd name="connsiteX15" fmla="*/ 570023 w 794874"/>
                <a:gd name="connsiteY15" fmla="*/ 3422 h 2449001"/>
                <a:gd name="connsiteX16" fmla="*/ 684113 w 794874"/>
                <a:gd name="connsiteY16" fmla="*/ 962108 h 2449001"/>
                <a:gd name="connsiteX17" fmla="*/ 719893 w 794874"/>
                <a:gd name="connsiteY17" fmla="*/ 1307990 h 2449001"/>
                <a:gd name="connsiteX18" fmla="*/ 409792 w 794874"/>
                <a:gd name="connsiteY18" fmla="*/ 1268233 h 2449001"/>
                <a:gd name="connsiteX19" fmla="*/ 99692 w 794874"/>
                <a:gd name="connsiteY19" fmla="*/ 1288111 h 2449001"/>
                <a:gd name="connsiteX20" fmla="*/ 133257 w 794874"/>
                <a:gd name="connsiteY20" fmla="*/ 945913 h 2449001"/>
                <a:gd name="connsiteX21" fmla="*/ 218310 w 794874"/>
                <a:gd name="connsiteY21" fmla="*/ 0 h 2449001"/>
                <a:gd name="connsiteX0" fmla="*/ 425696 w 794874"/>
                <a:gd name="connsiteY0" fmla="*/ 1331843 h 2449001"/>
                <a:gd name="connsiteX1" fmla="*/ 537015 w 794874"/>
                <a:gd name="connsiteY1" fmla="*/ 1379551 h 2449001"/>
                <a:gd name="connsiteX2" fmla="*/ 758445 w 794874"/>
                <a:gd name="connsiteY2" fmla="*/ 1406369 h 2449001"/>
                <a:gd name="connsiteX3" fmla="*/ 620503 w 794874"/>
                <a:gd name="connsiteY3" fmla="*/ 1741335 h 2449001"/>
                <a:gd name="connsiteX4" fmla="*/ 604600 w 794874"/>
                <a:gd name="connsiteY4" fmla="*/ 2441050 h 2449001"/>
                <a:gd name="connsiteX5" fmla="*/ 314378 w 794874"/>
                <a:gd name="connsiteY5" fmla="*/ 2445025 h 2449001"/>
                <a:gd name="connsiteX6" fmla="*/ 207035 w 794874"/>
                <a:gd name="connsiteY6" fmla="*/ 1673750 h 2449001"/>
                <a:gd name="connsiteX7" fmla="*/ 203060 w 794874"/>
                <a:gd name="connsiteY7" fmla="*/ 2441050 h 2449001"/>
                <a:gd name="connsiteX8" fmla="*/ 131498 w 794874"/>
                <a:gd name="connsiteY8" fmla="*/ 2449001 h 2449001"/>
                <a:gd name="connsiteX9" fmla="*/ 301 w 794874"/>
                <a:gd name="connsiteY9" fmla="*/ 1701579 h 2449001"/>
                <a:gd name="connsiteX10" fmla="*/ 95814 w 794874"/>
                <a:gd name="connsiteY10" fmla="*/ 1597201 h 2449001"/>
                <a:gd name="connsiteX11" fmla="*/ 84343 w 794874"/>
                <a:gd name="connsiteY11" fmla="*/ 1389262 h 2449001"/>
                <a:gd name="connsiteX12" fmla="*/ 334256 w 794874"/>
                <a:gd name="connsiteY12" fmla="*/ 1375575 h 2449001"/>
                <a:gd name="connsiteX13" fmla="*/ 425696 w 794874"/>
                <a:gd name="connsiteY13" fmla="*/ 1331843 h 2449001"/>
                <a:gd name="connsiteX14" fmla="*/ 218310 w 794874"/>
                <a:gd name="connsiteY14" fmla="*/ 0 h 2449001"/>
                <a:gd name="connsiteX15" fmla="*/ 570023 w 794874"/>
                <a:gd name="connsiteY15" fmla="*/ 3422 h 2449001"/>
                <a:gd name="connsiteX16" fmla="*/ 684113 w 794874"/>
                <a:gd name="connsiteY16" fmla="*/ 962108 h 2449001"/>
                <a:gd name="connsiteX17" fmla="*/ 719893 w 794874"/>
                <a:gd name="connsiteY17" fmla="*/ 1307990 h 2449001"/>
                <a:gd name="connsiteX18" fmla="*/ 409792 w 794874"/>
                <a:gd name="connsiteY18" fmla="*/ 1268233 h 2449001"/>
                <a:gd name="connsiteX19" fmla="*/ 99692 w 794874"/>
                <a:gd name="connsiteY19" fmla="*/ 1288111 h 2449001"/>
                <a:gd name="connsiteX20" fmla="*/ 133257 w 794874"/>
                <a:gd name="connsiteY20" fmla="*/ 945913 h 2449001"/>
                <a:gd name="connsiteX21" fmla="*/ 218310 w 794874"/>
                <a:gd name="connsiteY21" fmla="*/ 0 h 2449001"/>
                <a:gd name="connsiteX0" fmla="*/ 425696 w 791314"/>
                <a:gd name="connsiteY0" fmla="*/ 1331843 h 2449001"/>
                <a:gd name="connsiteX1" fmla="*/ 537015 w 791314"/>
                <a:gd name="connsiteY1" fmla="*/ 1379551 h 2449001"/>
                <a:gd name="connsiteX2" fmla="*/ 758445 w 791314"/>
                <a:gd name="connsiteY2" fmla="*/ 1406369 h 2449001"/>
                <a:gd name="connsiteX3" fmla="*/ 620503 w 791314"/>
                <a:gd name="connsiteY3" fmla="*/ 1741335 h 2449001"/>
                <a:gd name="connsiteX4" fmla="*/ 604600 w 791314"/>
                <a:gd name="connsiteY4" fmla="*/ 2441050 h 2449001"/>
                <a:gd name="connsiteX5" fmla="*/ 314378 w 791314"/>
                <a:gd name="connsiteY5" fmla="*/ 2445025 h 2449001"/>
                <a:gd name="connsiteX6" fmla="*/ 207035 w 791314"/>
                <a:gd name="connsiteY6" fmla="*/ 1673750 h 2449001"/>
                <a:gd name="connsiteX7" fmla="*/ 203060 w 791314"/>
                <a:gd name="connsiteY7" fmla="*/ 2441050 h 2449001"/>
                <a:gd name="connsiteX8" fmla="*/ 131498 w 791314"/>
                <a:gd name="connsiteY8" fmla="*/ 2449001 h 2449001"/>
                <a:gd name="connsiteX9" fmla="*/ 301 w 791314"/>
                <a:gd name="connsiteY9" fmla="*/ 1701579 h 2449001"/>
                <a:gd name="connsiteX10" fmla="*/ 95814 w 791314"/>
                <a:gd name="connsiteY10" fmla="*/ 1597201 h 2449001"/>
                <a:gd name="connsiteX11" fmla="*/ 84343 w 791314"/>
                <a:gd name="connsiteY11" fmla="*/ 1389262 h 2449001"/>
                <a:gd name="connsiteX12" fmla="*/ 334256 w 791314"/>
                <a:gd name="connsiteY12" fmla="*/ 1375575 h 2449001"/>
                <a:gd name="connsiteX13" fmla="*/ 425696 w 791314"/>
                <a:gd name="connsiteY13" fmla="*/ 1331843 h 2449001"/>
                <a:gd name="connsiteX14" fmla="*/ 218310 w 791314"/>
                <a:gd name="connsiteY14" fmla="*/ 0 h 2449001"/>
                <a:gd name="connsiteX15" fmla="*/ 570023 w 791314"/>
                <a:gd name="connsiteY15" fmla="*/ 3422 h 2449001"/>
                <a:gd name="connsiteX16" fmla="*/ 677271 w 791314"/>
                <a:gd name="connsiteY16" fmla="*/ 938156 h 2449001"/>
                <a:gd name="connsiteX17" fmla="*/ 719893 w 791314"/>
                <a:gd name="connsiteY17" fmla="*/ 1307990 h 2449001"/>
                <a:gd name="connsiteX18" fmla="*/ 409792 w 791314"/>
                <a:gd name="connsiteY18" fmla="*/ 1268233 h 2449001"/>
                <a:gd name="connsiteX19" fmla="*/ 99692 w 791314"/>
                <a:gd name="connsiteY19" fmla="*/ 1288111 h 2449001"/>
                <a:gd name="connsiteX20" fmla="*/ 133257 w 791314"/>
                <a:gd name="connsiteY20" fmla="*/ 945913 h 2449001"/>
                <a:gd name="connsiteX21" fmla="*/ 218310 w 791314"/>
                <a:gd name="connsiteY21" fmla="*/ 0 h 2449001"/>
                <a:gd name="connsiteX0" fmla="*/ 425696 w 791740"/>
                <a:gd name="connsiteY0" fmla="*/ 1331843 h 2449001"/>
                <a:gd name="connsiteX1" fmla="*/ 537015 w 791740"/>
                <a:gd name="connsiteY1" fmla="*/ 1379551 h 2449001"/>
                <a:gd name="connsiteX2" fmla="*/ 775553 w 791740"/>
                <a:gd name="connsiteY2" fmla="*/ 1406369 h 2449001"/>
                <a:gd name="connsiteX3" fmla="*/ 620503 w 791740"/>
                <a:gd name="connsiteY3" fmla="*/ 1741335 h 2449001"/>
                <a:gd name="connsiteX4" fmla="*/ 604600 w 791740"/>
                <a:gd name="connsiteY4" fmla="*/ 2441050 h 2449001"/>
                <a:gd name="connsiteX5" fmla="*/ 314378 w 791740"/>
                <a:gd name="connsiteY5" fmla="*/ 2445025 h 2449001"/>
                <a:gd name="connsiteX6" fmla="*/ 207035 w 791740"/>
                <a:gd name="connsiteY6" fmla="*/ 1673750 h 2449001"/>
                <a:gd name="connsiteX7" fmla="*/ 203060 w 791740"/>
                <a:gd name="connsiteY7" fmla="*/ 2441050 h 2449001"/>
                <a:gd name="connsiteX8" fmla="*/ 131498 w 791740"/>
                <a:gd name="connsiteY8" fmla="*/ 2449001 h 2449001"/>
                <a:gd name="connsiteX9" fmla="*/ 301 w 791740"/>
                <a:gd name="connsiteY9" fmla="*/ 1701579 h 2449001"/>
                <a:gd name="connsiteX10" fmla="*/ 95814 w 791740"/>
                <a:gd name="connsiteY10" fmla="*/ 1597201 h 2449001"/>
                <a:gd name="connsiteX11" fmla="*/ 84343 w 791740"/>
                <a:gd name="connsiteY11" fmla="*/ 1389262 h 2449001"/>
                <a:gd name="connsiteX12" fmla="*/ 334256 w 791740"/>
                <a:gd name="connsiteY12" fmla="*/ 1375575 h 2449001"/>
                <a:gd name="connsiteX13" fmla="*/ 425696 w 791740"/>
                <a:gd name="connsiteY13" fmla="*/ 1331843 h 2449001"/>
                <a:gd name="connsiteX14" fmla="*/ 218310 w 791740"/>
                <a:gd name="connsiteY14" fmla="*/ 0 h 2449001"/>
                <a:gd name="connsiteX15" fmla="*/ 570023 w 791740"/>
                <a:gd name="connsiteY15" fmla="*/ 3422 h 2449001"/>
                <a:gd name="connsiteX16" fmla="*/ 677271 w 791740"/>
                <a:gd name="connsiteY16" fmla="*/ 938156 h 2449001"/>
                <a:gd name="connsiteX17" fmla="*/ 719893 w 791740"/>
                <a:gd name="connsiteY17" fmla="*/ 1307990 h 2449001"/>
                <a:gd name="connsiteX18" fmla="*/ 409792 w 791740"/>
                <a:gd name="connsiteY18" fmla="*/ 1268233 h 2449001"/>
                <a:gd name="connsiteX19" fmla="*/ 99692 w 791740"/>
                <a:gd name="connsiteY19" fmla="*/ 1288111 h 2449001"/>
                <a:gd name="connsiteX20" fmla="*/ 133257 w 791740"/>
                <a:gd name="connsiteY20" fmla="*/ 945913 h 2449001"/>
                <a:gd name="connsiteX21" fmla="*/ 218310 w 791740"/>
                <a:gd name="connsiteY21" fmla="*/ 0 h 2449001"/>
                <a:gd name="connsiteX0" fmla="*/ 425696 w 798638"/>
                <a:gd name="connsiteY0" fmla="*/ 1331843 h 2449001"/>
                <a:gd name="connsiteX1" fmla="*/ 537015 w 798638"/>
                <a:gd name="connsiteY1" fmla="*/ 1379551 h 2449001"/>
                <a:gd name="connsiteX2" fmla="*/ 775553 w 798638"/>
                <a:gd name="connsiteY2" fmla="*/ 1406369 h 2449001"/>
                <a:gd name="connsiteX3" fmla="*/ 620503 w 798638"/>
                <a:gd name="connsiteY3" fmla="*/ 1741335 h 2449001"/>
                <a:gd name="connsiteX4" fmla="*/ 604600 w 798638"/>
                <a:gd name="connsiteY4" fmla="*/ 2441050 h 2449001"/>
                <a:gd name="connsiteX5" fmla="*/ 314378 w 798638"/>
                <a:gd name="connsiteY5" fmla="*/ 2445025 h 2449001"/>
                <a:gd name="connsiteX6" fmla="*/ 207035 w 798638"/>
                <a:gd name="connsiteY6" fmla="*/ 1673750 h 2449001"/>
                <a:gd name="connsiteX7" fmla="*/ 203060 w 798638"/>
                <a:gd name="connsiteY7" fmla="*/ 2441050 h 2449001"/>
                <a:gd name="connsiteX8" fmla="*/ 131498 w 798638"/>
                <a:gd name="connsiteY8" fmla="*/ 2449001 h 2449001"/>
                <a:gd name="connsiteX9" fmla="*/ 301 w 798638"/>
                <a:gd name="connsiteY9" fmla="*/ 1701579 h 2449001"/>
                <a:gd name="connsiteX10" fmla="*/ 95814 w 798638"/>
                <a:gd name="connsiteY10" fmla="*/ 1597201 h 2449001"/>
                <a:gd name="connsiteX11" fmla="*/ 84343 w 798638"/>
                <a:gd name="connsiteY11" fmla="*/ 1389262 h 2449001"/>
                <a:gd name="connsiteX12" fmla="*/ 334256 w 798638"/>
                <a:gd name="connsiteY12" fmla="*/ 1375575 h 2449001"/>
                <a:gd name="connsiteX13" fmla="*/ 425696 w 798638"/>
                <a:gd name="connsiteY13" fmla="*/ 1331843 h 2449001"/>
                <a:gd name="connsiteX14" fmla="*/ 218310 w 798638"/>
                <a:gd name="connsiteY14" fmla="*/ 0 h 2449001"/>
                <a:gd name="connsiteX15" fmla="*/ 570023 w 798638"/>
                <a:gd name="connsiteY15" fmla="*/ 3422 h 2449001"/>
                <a:gd name="connsiteX16" fmla="*/ 677271 w 798638"/>
                <a:gd name="connsiteY16" fmla="*/ 938156 h 2449001"/>
                <a:gd name="connsiteX17" fmla="*/ 719893 w 798638"/>
                <a:gd name="connsiteY17" fmla="*/ 1307990 h 2449001"/>
                <a:gd name="connsiteX18" fmla="*/ 409792 w 798638"/>
                <a:gd name="connsiteY18" fmla="*/ 1268233 h 2449001"/>
                <a:gd name="connsiteX19" fmla="*/ 99692 w 798638"/>
                <a:gd name="connsiteY19" fmla="*/ 1288111 h 2449001"/>
                <a:gd name="connsiteX20" fmla="*/ 133257 w 798638"/>
                <a:gd name="connsiteY20" fmla="*/ 945913 h 2449001"/>
                <a:gd name="connsiteX21" fmla="*/ 218310 w 798638"/>
                <a:gd name="connsiteY21" fmla="*/ 0 h 2449001"/>
                <a:gd name="connsiteX0" fmla="*/ 425696 w 798137"/>
                <a:gd name="connsiteY0" fmla="*/ 1331843 h 2449001"/>
                <a:gd name="connsiteX1" fmla="*/ 537015 w 798137"/>
                <a:gd name="connsiteY1" fmla="*/ 1379551 h 2449001"/>
                <a:gd name="connsiteX2" fmla="*/ 775553 w 798137"/>
                <a:gd name="connsiteY2" fmla="*/ 1406369 h 2449001"/>
                <a:gd name="connsiteX3" fmla="*/ 613659 w 798137"/>
                <a:gd name="connsiteY3" fmla="*/ 1785816 h 2449001"/>
                <a:gd name="connsiteX4" fmla="*/ 604600 w 798137"/>
                <a:gd name="connsiteY4" fmla="*/ 2441050 h 2449001"/>
                <a:gd name="connsiteX5" fmla="*/ 314378 w 798137"/>
                <a:gd name="connsiteY5" fmla="*/ 2445025 h 2449001"/>
                <a:gd name="connsiteX6" fmla="*/ 207035 w 798137"/>
                <a:gd name="connsiteY6" fmla="*/ 1673750 h 2449001"/>
                <a:gd name="connsiteX7" fmla="*/ 203060 w 798137"/>
                <a:gd name="connsiteY7" fmla="*/ 2441050 h 2449001"/>
                <a:gd name="connsiteX8" fmla="*/ 131498 w 798137"/>
                <a:gd name="connsiteY8" fmla="*/ 2449001 h 2449001"/>
                <a:gd name="connsiteX9" fmla="*/ 301 w 798137"/>
                <a:gd name="connsiteY9" fmla="*/ 1701579 h 2449001"/>
                <a:gd name="connsiteX10" fmla="*/ 95814 w 798137"/>
                <a:gd name="connsiteY10" fmla="*/ 1597201 h 2449001"/>
                <a:gd name="connsiteX11" fmla="*/ 84343 w 798137"/>
                <a:gd name="connsiteY11" fmla="*/ 1389262 h 2449001"/>
                <a:gd name="connsiteX12" fmla="*/ 334256 w 798137"/>
                <a:gd name="connsiteY12" fmla="*/ 1375575 h 2449001"/>
                <a:gd name="connsiteX13" fmla="*/ 425696 w 798137"/>
                <a:gd name="connsiteY13" fmla="*/ 1331843 h 2449001"/>
                <a:gd name="connsiteX14" fmla="*/ 218310 w 798137"/>
                <a:gd name="connsiteY14" fmla="*/ 0 h 2449001"/>
                <a:gd name="connsiteX15" fmla="*/ 570023 w 798137"/>
                <a:gd name="connsiteY15" fmla="*/ 3422 h 2449001"/>
                <a:gd name="connsiteX16" fmla="*/ 677271 w 798137"/>
                <a:gd name="connsiteY16" fmla="*/ 938156 h 2449001"/>
                <a:gd name="connsiteX17" fmla="*/ 719893 w 798137"/>
                <a:gd name="connsiteY17" fmla="*/ 1307990 h 2449001"/>
                <a:gd name="connsiteX18" fmla="*/ 409792 w 798137"/>
                <a:gd name="connsiteY18" fmla="*/ 1268233 h 2449001"/>
                <a:gd name="connsiteX19" fmla="*/ 99692 w 798137"/>
                <a:gd name="connsiteY19" fmla="*/ 1288111 h 2449001"/>
                <a:gd name="connsiteX20" fmla="*/ 133257 w 798137"/>
                <a:gd name="connsiteY20" fmla="*/ 945913 h 2449001"/>
                <a:gd name="connsiteX21" fmla="*/ 218310 w 798137"/>
                <a:gd name="connsiteY21" fmla="*/ 0 h 2449001"/>
                <a:gd name="connsiteX0" fmla="*/ 425696 w 797686"/>
                <a:gd name="connsiteY0" fmla="*/ 1331843 h 2449001"/>
                <a:gd name="connsiteX1" fmla="*/ 537015 w 797686"/>
                <a:gd name="connsiteY1" fmla="*/ 1379551 h 2449001"/>
                <a:gd name="connsiteX2" fmla="*/ 775553 w 797686"/>
                <a:gd name="connsiteY2" fmla="*/ 1406369 h 2449001"/>
                <a:gd name="connsiteX3" fmla="*/ 613659 w 797686"/>
                <a:gd name="connsiteY3" fmla="*/ 1785816 h 2449001"/>
                <a:gd name="connsiteX4" fmla="*/ 604600 w 797686"/>
                <a:gd name="connsiteY4" fmla="*/ 2441050 h 2449001"/>
                <a:gd name="connsiteX5" fmla="*/ 314378 w 797686"/>
                <a:gd name="connsiteY5" fmla="*/ 2445025 h 2449001"/>
                <a:gd name="connsiteX6" fmla="*/ 207035 w 797686"/>
                <a:gd name="connsiteY6" fmla="*/ 1673750 h 2449001"/>
                <a:gd name="connsiteX7" fmla="*/ 203060 w 797686"/>
                <a:gd name="connsiteY7" fmla="*/ 2441050 h 2449001"/>
                <a:gd name="connsiteX8" fmla="*/ 131498 w 797686"/>
                <a:gd name="connsiteY8" fmla="*/ 2449001 h 2449001"/>
                <a:gd name="connsiteX9" fmla="*/ 301 w 797686"/>
                <a:gd name="connsiteY9" fmla="*/ 1701579 h 2449001"/>
                <a:gd name="connsiteX10" fmla="*/ 95814 w 797686"/>
                <a:gd name="connsiteY10" fmla="*/ 1597201 h 2449001"/>
                <a:gd name="connsiteX11" fmla="*/ 84343 w 797686"/>
                <a:gd name="connsiteY11" fmla="*/ 1389262 h 2449001"/>
                <a:gd name="connsiteX12" fmla="*/ 334256 w 797686"/>
                <a:gd name="connsiteY12" fmla="*/ 1375575 h 2449001"/>
                <a:gd name="connsiteX13" fmla="*/ 425696 w 797686"/>
                <a:gd name="connsiteY13" fmla="*/ 1331843 h 2449001"/>
                <a:gd name="connsiteX14" fmla="*/ 218310 w 797686"/>
                <a:gd name="connsiteY14" fmla="*/ 0 h 2449001"/>
                <a:gd name="connsiteX15" fmla="*/ 570023 w 797686"/>
                <a:gd name="connsiteY15" fmla="*/ 3422 h 2449001"/>
                <a:gd name="connsiteX16" fmla="*/ 677271 w 797686"/>
                <a:gd name="connsiteY16" fmla="*/ 938156 h 2449001"/>
                <a:gd name="connsiteX17" fmla="*/ 719893 w 797686"/>
                <a:gd name="connsiteY17" fmla="*/ 1307990 h 2449001"/>
                <a:gd name="connsiteX18" fmla="*/ 409792 w 797686"/>
                <a:gd name="connsiteY18" fmla="*/ 1268233 h 2449001"/>
                <a:gd name="connsiteX19" fmla="*/ 99692 w 797686"/>
                <a:gd name="connsiteY19" fmla="*/ 1288111 h 2449001"/>
                <a:gd name="connsiteX20" fmla="*/ 133257 w 797686"/>
                <a:gd name="connsiteY20" fmla="*/ 945913 h 2449001"/>
                <a:gd name="connsiteX21" fmla="*/ 218310 w 797686"/>
                <a:gd name="connsiteY21" fmla="*/ 0 h 2449001"/>
                <a:gd name="connsiteX0" fmla="*/ 425696 w 797686"/>
                <a:gd name="connsiteY0" fmla="*/ 1331843 h 2449001"/>
                <a:gd name="connsiteX1" fmla="*/ 537015 w 797686"/>
                <a:gd name="connsiteY1" fmla="*/ 1379551 h 2449001"/>
                <a:gd name="connsiteX2" fmla="*/ 775553 w 797686"/>
                <a:gd name="connsiteY2" fmla="*/ 1406369 h 2449001"/>
                <a:gd name="connsiteX3" fmla="*/ 613659 w 797686"/>
                <a:gd name="connsiteY3" fmla="*/ 1785816 h 2449001"/>
                <a:gd name="connsiteX4" fmla="*/ 604600 w 797686"/>
                <a:gd name="connsiteY4" fmla="*/ 2441050 h 2449001"/>
                <a:gd name="connsiteX5" fmla="*/ 314378 w 797686"/>
                <a:gd name="connsiteY5" fmla="*/ 2445025 h 2449001"/>
                <a:gd name="connsiteX6" fmla="*/ 213878 w 797686"/>
                <a:gd name="connsiteY6" fmla="*/ 1707967 h 2449001"/>
                <a:gd name="connsiteX7" fmla="*/ 203060 w 797686"/>
                <a:gd name="connsiteY7" fmla="*/ 2441050 h 2449001"/>
                <a:gd name="connsiteX8" fmla="*/ 131498 w 797686"/>
                <a:gd name="connsiteY8" fmla="*/ 2449001 h 2449001"/>
                <a:gd name="connsiteX9" fmla="*/ 301 w 797686"/>
                <a:gd name="connsiteY9" fmla="*/ 1701579 h 2449001"/>
                <a:gd name="connsiteX10" fmla="*/ 95814 w 797686"/>
                <a:gd name="connsiteY10" fmla="*/ 1597201 h 2449001"/>
                <a:gd name="connsiteX11" fmla="*/ 84343 w 797686"/>
                <a:gd name="connsiteY11" fmla="*/ 1389262 h 2449001"/>
                <a:gd name="connsiteX12" fmla="*/ 334256 w 797686"/>
                <a:gd name="connsiteY12" fmla="*/ 1375575 h 2449001"/>
                <a:gd name="connsiteX13" fmla="*/ 425696 w 797686"/>
                <a:gd name="connsiteY13" fmla="*/ 1331843 h 2449001"/>
                <a:gd name="connsiteX14" fmla="*/ 218310 w 797686"/>
                <a:gd name="connsiteY14" fmla="*/ 0 h 2449001"/>
                <a:gd name="connsiteX15" fmla="*/ 570023 w 797686"/>
                <a:gd name="connsiteY15" fmla="*/ 3422 h 2449001"/>
                <a:gd name="connsiteX16" fmla="*/ 677271 w 797686"/>
                <a:gd name="connsiteY16" fmla="*/ 938156 h 2449001"/>
                <a:gd name="connsiteX17" fmla="*/ 719893 w 797686"/>
                <a:gd name="connsiteY17" fmla="*/ 1307990 h 2449001"/>
                <a:gd name="connsiteX18" fmla="*/ 409792 w 797686"/>
                <a:gd name="connsiteY18" fmla="*/ 1268233 h 2449001"/>
                <a:gd name="connsiteX19" fmla="*/ 99692 w 797686"/>
                <a:gd name="connsiteY19" fmla="*/ 1288111 h 2449001"/>
                <a:gd name="connsiteX20" fmla="*/ 133257 w 797686"/>
                <a:gd name="connsiteY20" fmla="*/ 945913 h 2449001"/>
                <a:gd name="connsiteX21" fmla="*/ 218310 w 797686"/>
                <a:gd name="connsiteY21" fmla="*/ 0 h 2449001"/>
                <a:gd name="connsiteX0" fmla="*/ 425696 w 797686"/>
                <a:gd name="connsiteY0" fmla="*/ 1331843 h 2449001"/>
                <a:gd name="connsiteX1" fmla="*/ 537015 w 797686"/>
                <a:gd name="connsiteY1" fmla="*/ 1379551 h 2449001"/>
                <a:gd name="connsiteX2" fmla="*/ 775553 w 797686"/>
                <a:gd name="connsiteY2" fmla="*/ 1406369 h 2449001"/>
                <a:gd name="connsiteX3" fmla="*/ 613659 w 797686"/>
                <a:gd name="connsiteY3" fmla="*/ 1785816 h 2449001"/>
                <a:gd name="connsiteX4" fmla="*/ 604600 w 797686"/>
                <a:gd name="connsiteY4" fmla="*/ 2441050 h 2449001"/>
                <a:gd name="connsiteX5" fmla="*/ 314378 w 797686"/>
                <a:gd name="connsiteY5" fmla="*/ 2445025 h 2449001"/>
                <a:gd name="connsiteX6" fmla="*/ 213878 w 797686"/>
                <a:gd name="connsiteY6" fmla="*/ 1707967 h 2449001"/>
                <a:gd name="connsiteX7" fmla="*/ 203060 w 797686"/>
                <a:gd name="connsiteY7" fmla="*/ 2441050 h 2449001"/>
                <a:gd name="connsiteX8" fmla="*/ 131498 w 797686"/>
                <a:gd name="connsiteY8" fmla="*/ 2449001 h 2449001"/>
                <a:gd name="connsiteX9" fmla="*/ 301 w 797686"/>
                <a:gd name="connsiteY9" fmla="*/ 1701579 h 2449001"/>
                <a:gd name="connsiteX10" fmla="*/ 95814 w 797686"/>
                <a:gd name="connsiteY10" fmla="*/ 1597201 h 2449001"/>
                <a:gd name="connsiteX11" fmla="*/ 84343 w 797686"/>
                <a:gd name="connsiteY11" fmla="*/ 1389262 h 2449001"/>
                <a:gd name="connsiteX12" fmla="*/ 334256 w 797686"/>
                <a:gd name="connsiteY12" fmla="*/ 1375575 h 2449001"/>
                <a:gd name="connsiteX13" fmla="*/ 425696 w 797686"/>
                <a:gd name="connsiteY13" fmla="*/ 1331843 h 2449001"/>
                <a:gd name="connsiteX14" fmla="*/ 218310 w 797686"/>
                <a:gd name="connsiteY14" fmla="*/ 0 h 2449001"/>
                <a:gd name="connsiteX15" fmla="*/ 570023 w 797686"/>
                <a:gd name="connsiteY15" fmla="*/ 3422 h 2449001"/>
                <a:gd name="connsiteX16" fmla="*/ 677271 w 797686"/>
                <a:gd name="connsiteY16" fmla="*/ 938156 h 2449001"/>
                <a:gd name="connsiteX17" fmla="*/ 719893 w 797686"/>
                <a:gd name="connsiteY17" fmla="*/ 1307990 h 2449001"/>
                <a:gd name="connsiteX18" fmla="*/ 409792 w 797686"/>
                <a:gd name="connsiteY18" fmla="*/ 1268233 h 2449001"/>
                <a:gd name="connsiteX19" fmla="*/ 99692 w 797686"/>
                <a:gd name="connsiteY19" fmla="*/ 1288111 h 2449001"/>
                <a:gd name="connsiteX20" fmla="*/ 133257 w 797686"/>
                <a:gd name="connsiteY20" fmla="*/ 945913 h 2449001"/>
                <a:gd name="connsiteX21" fmla="*/ 218310 w 797686"/>
                <a:gd name="connsiteY21" fmla="*/ 0 h 2449001"/>
                <a:gd name="connsiteX0" fmla="*/ 425696 w 797686"/>
                <a:gd name="connsiteY0" fmla="*/ 1331843 h 2449001"/>
                <a:gd name="connsiteX1" fmla="*/ 537015 w 797686"/>
                <a:gd name="connsiteY1" fmla="*/ 1379551 h 2449001"/>
                <a:gd name="connsiteX2" fmla="*/ 775553 w 797686"/>
                <a:gd name="connsiteY2" fmla="*/ 1406369 h 2449001"/>
                <a:gd name="connsiteX3" fmla="*/ 613659 w 797686"/>
                <a:gd name="connsiteY3" fmla="*/ 1785816 h 2449001"/>
                <a:gd name="connsiteX4" fmla="*/ 604600 w 797686"/>
                <a:gd name="connsiteY4" fmla="*/ 2441050 h 2449001"/>
                <a:gd name="connsiteX5" fmla="*/ 314378 w 797686"/>
                <a:gd name="connsiteY5" fmla="*/ 2445025 h 2449001"/>
                <a:gd name="connsiteX6" fmla="*/ 224143 w 797686"/>
                <a:gd name="connsiteY6" fmla="*/ 1721654 h 2449001"/>
                <a:gd name="connsiteX7" fmla="*/ 203060 w 797686"/>
                <a:gd name="connsiteY7" fmla="*/ 2441050 h 2449001"/>
                <a:gd name="connsiteX8" fmla="*/ 131498 w 797686"/>
                <a:gd name="connsiteY8" fmla="*/ 2449001 h 2449001"/>
                <a:gd name="connsiteX9" fmla="*/ 301 w 797686"/>
                <a:gd name="connsiteY9" fmla="*/ 1701579 h 2449001"/>
                <a:gd name="connsiteX10" fmla="*/ 95814 w 797686"/>
                <a:gd name="connsiteY10" fmla="*/ 1597201 h 2449001"/>
                <a:gd name="connsiteX11" fmla="*/ 84343 w 797686"/>
                <a:gd name="connsiteY11" fmla="*/ 1389262 h 2449001"/>
                <a:gd name="connsiteX12" fmla="*/ 334256 w 797686"/>
                <a:gd name="connsiteY12" fmla="*/ 1375575 h 2449001"/>
                <a:gd name="connsiteX13" fmla="*/ 425696 w 797686"/>
                <a:gd name="connsiteY13" fmla="*/ 1331843 h 2449001"/>
                <a:gd name="connsiteX14" fmla="*/ 218310 w 797686"/>
                <a:gd name="connsiteY14" fmla="*/ 0 h 2449001"/>
                <a:gd name="connsiteX15" fmla="*/ 570023 w 797686"/>
                <a:gd name="connsiteY15" fmla="*/ 3422 h 2449001"/>
                <a:gd name="connsiteX16" fmla="*/ 677271 w 797686"/>
                <a:gd name="connsiteY16" fmla="*/ 938156 h 2449001"/>
                <a:gd name="connsiteX17" fmla="*/ 719893 w 797686"/>
                <a:gd name="connsiteY17" fmla="*/ 1307990 h 2449001"/>
                <a:gd name="connsiteX18" fmla="*/ 409792 w 797686"/>
                <a:gd name="connsiteY18" fmla="*/ 1268233 h 2449001"/>
                <a:gd name="connsiteX19" fmla="*/ 99692 w 797686"/>
                <a:gd name="connsiteY19" fmla="*/ 1288111 h 2449001"/>
                <a:gd name="connsiteX20" fmla="*/ 133257 w 797686"/>
                <a:gd name="connsiteY20" fmla="*/ 945913 h 2449001"/>
                <a:gd name="connsiteX21" fmla="*/ 218310 w 797686"/>
                <a:gd name="connsiteY21" fmla="*/ 0 h 2449001"/>
                <a:gd name="connsiteX0" fmla="*/ 425647 w 797637"/>
                <a:gd name="connsiteY0" fmla="*/ 1331843 h 2449001"/>
                <a:gd name="connsiteX1" fmla="*/ 536966 w 797637"/>
                <a:gd name="connsiteY1" fmla="*/ 1379551 h 2449001"/>
                <a:gd name="connsiteX2" fmla="*/ 775504 w 797637"/>
                <a:gd name="connsiteY2" fmla="*/ 1406369 h 2449001"/>
                <a:gd name="connsiteX3" fmla="*/ 613610 w 797637"/>
                <a:gd name="connsiteY3" fmla="*/ 1785816 h 2449001"/>
                <a:gd name="connsiteX4" fmla="*/ 604551 w 797637"/>
                <a:gd name="connsiteY4" fmla="*/ 2441050 h 2449001"/>
                <a:gd name="connsiteX5" fmla="*/ 314329 w 797637"/>
                <a:gd name="connsiteY5" fmla="*/ 2445025 h 2449001"/>
                <a:gd name="connsiteX6" fmla="*/ 224094 w 797637"/>
                <a:gd name="connsiteY6" fmla="*/ 1721654 h 2449001"/>
                <a:gd name="connsiteX7" fmla="*/ 203011 w 797637"/>
                <a:gd name="connsiteY7" fmla="*/ 2441050 h 2449001"/>
                <a:gd name="connsiteX8" fmla="*/ 131449 w 797637"/>
                <a:gd name="connsiteY8" fmla="*/ 2449001 h 2449001"/>
                <a:gd name="connsiteX9" fmla="*/ 252 w 797637"/>
                <a:gd name="connsiteY9" fmla="*/ 1701579 h 2449001"/>
                <a:gd name="connsiteX10" fmla="*/ 112873 w 797637"/>
                <a:gd name="connsiteY10" fmla="*/ 1641682 h 2449001"/>
                <a:gd name="connsiteX11" fmla="*/ 84294 w 797637"/>
                <a:gd name="connsiteY11" fmla="*/ 1389262 h 2449001"/>
                <a:gd name="connsiteX12" fmla="*/ 334207 w 797637"/>
                <a:gd name="connsiteY12" fmla="*/ 1375575 h 2449001"/>
                <a:gd name="connsiteX13" fmla="*/ 425647 w 797637"/>
                <a:gd name="connsiteY13" fmla="*/ 1331843 h 2449001"/>
                <a:gd name="connsiteX14" fmla="*/ 218261 w 797637"/>
                <a:gd name="connsiteY14" fmla="*/ 0 h 2449001"/>
                <a:gd name="connsiteX15" fmla="*/ 569974 w 797637"/>
                <a:gd name="connsiteY15" fmla="*/ 3422 h 2449001"/>
                <a:gd name="connsiteX16" fmla="*/ 677222 w 797637"/>
                <a:gd name="connsiteY16" fmla="*/ 938156 h 2449001"/>
                <a:gd name="connsiteX17" fmla="*/ 719844 w 797637"/>
                <a:gd name="connsiteY17" fmla="*/ 1307990 h 2449001"/>
                <a:gd name="connsiteX18" fmla="*/ 409743 w 797637"/>
                <a:gd name="connsiteY18" fmla="*/ 1268233 h 2449001"/>
                <a:gd name="connsiteX19" fmla="*/ 99643 w 797637"/>
                <a:gd name="connsiteY19" fmla="*/ 1288111 h 2449001"/>
                <a:gd name="connsiteX20" fmla="*/ 133208 w 797637"/>
                <a:gd name="connsiteY20" fmla="*/ 945913 h 2449001"/>
                <a:gd name="connsiteX21" fmla="*/ 218261 w 797637"/>
                <a:gd name="connsiteY21" fmla="*/ 0 h 2449001"/>
                <a:gd name="connsiteX0" fmla="*/ 425647 w 797637"/>
                <a:gd name="connsiteY0" fmla="*/ 1331843 h 2449001"/>
                <a:gd name="connsiteX1" fmla="*/ 536966 w 797637"/>
                <a:gd name="connsiteY1" fmla="*/ 1379551 h 2449001"/>
                <a:gd name="connsiteX2" fmla="*/ 775504 w 797637"/>
                <a:gd name="connsiteY2" fmla="*/ 1406369 h 2449001"/>
                <a:gd name="connsiteX3" fmla="*/ 613610 w 797637"/>
                <a:gd name="connsiteY3" fmla="*/ 1785816 h 2449001"/>
                <a:gd name="connsiteX4" fmla="*/ 604551 w 797637"/>
                <a:gd name="connsiteY4" fmla="*/ 2441050 h 2449001"/>
                <a:gd name="connsiteX5" fmla="*/ 314329 w 797637"/>
                <a:gd name="connsiteY5" fmla="*/ 2445025 h 2449001"/>
                <a:gd name="connsiteX6" fmla="*/ 224094 w 797637"/>
                <a:gd name="connsiteY6" fmla="*/ 1721654 h 2449001"/>
                <a:gd name="connsiteX7" fmla="*/ 203011 w 797637"/>
                <a:gd name="connsiteY7" fmla="*/ 2441050 h 2449001"/>
                <a:gd name="connsiteX8" fmla="*/ 131449 w 797637"/>
                <a:gd name="connsiteY8" fmla="*/ 2449001 h 2449001"/>
                <a:gd name="connsiteX9" fmla="*/ 252 w 797637"/>
                <a:gd name="connsiteY9" fmla="*/ 1701579 h 2449001"/>
                <a:gd name="connsiteX10" fmla="*/ 112873 w 797637"/>
                <a:gd name="connsiteY10" fmla="*/ 1641682 h 2449001"/>
                <a:gd name="connsiteX11" fmla="*/ 84294 w 797637"/>
                <a:gd name="connsiteY11" fmla="*/ 1389262 h 2449001"/>
                <a:gd name="connsiteX12" fmla="*/ 334207 w 797637"/>
                <a:gd name="connsiteY12" fmla="*/ 1375575 h 2449001"/>
                <a:gd name="connsiteX13" fmla="*/ 425647 w 797637"/>
                <a:gd name="connsiteY13" fmla="*/ 1331843 h 2449001"/>
                <a:gd name="connsiteX14" fmla="*/ 218261 w 797637"/>
                <a:gd name="connsiteY14" fmla="*/ 0 h 2449001"/>
                <a:gd name="connsiteX15" fmla="*/ 569974 w 797637"/>
                <a:gd name="connsiteY15" fmla="*/ 3422 h 2449001"/>
                <a:gd name="connsiteX16" fmla="*/ 677222 w 797637"/>
                <a:gd name="connsiteY16" fmla="*/ 938156 h 2449001"/>
                <a:gd name="connsiteX17" fmla="*/ 719844 w 797637"/>
                <a:gd name="connsiteY17" fmla="*/ 1307990 h 2449001"/>
                <a:gd name="connsiteX18" fmla="*/ 409743 w 797637"/>
                <a:gd name="connsiteY18" fmla="*/ 1268233 h 2449001"/>
                <a:gd name="connsiteX19" fmla="*/ 99643 w 797637"/>
                <a:gd name="connsiteY19" fmla="*/ 1288111 h 2449001"/>
                <a:gd name="connsiteX20" fmla="*/ 133208 w 797637"/>
                <a:gd name="connsiteY20" fmla="*/ 945913 h 2449001"/>
                <a:gd name="connsiteX21" fmla="*/ 218261 w 797637"/>
                <a:gd name="connsiteY21" fmla="*/ 0 h 2449001"/>
                <a:gd name="connsiteX0" fmla="*/ 425647 w 797637"/>
                <a:gd name="connsiteY0" fmla="*/ 1331843 h 2449001"/>
                <a:gd name="connsiteX1" fmla="*/ 536966 w 797637"/>
                <a:gd name="connsiteY1" fmla="*/ 1379551 h 2449001"/>
                <a:gd name="connsiteX2" fmla="*/ 775504 w 797637"/>
                <a:gd name="connsiteY2" fmla="*/ 1406369 h 2449001"/>
                <a:gd name="connsiteX3" fmla="*/ 613610 w 797637"/>
                <a:gd name="connsiteY3" fmla="*/ 1785816 h 2449001"/>
                <a:gd name="connsiteX4" fmla="*/ 604551 w 797637"/>
                <a:gd name="connsiteY4" fmla="*/ 2441050 h 2449001"/>
                <a:gd name="connsiteX5" fmla="*/ 314329 w 797637"/>
                <a:gd name="connsiteY5" fmla="*/ 2445025 h 2449001"/>
                <a:gd name="connsiteX6" fmla="*/ 224094 w 797637"/>
                <a:gd name="connsiteY6" fmla="*/ 1721654 h 2449001"/>
                <a:gd name="connsiteX7" fmla="*/ 203011 w 797637"/>
                <a:gd name="connsiteY7" fmla="*/ 2441050 h 2449001"/>
                <a:gd name="connsiteX8" fmla="*/ 131449 w 797637"/>
                <a:gd name="connsiteY8" fmla="*/ 2449001 h 2449001"/>
                <a:gd name="connsiteX9" fmla="*/ 252 w 797637"/>
                <a:gd name="connsiteY9" fmla="*/ 1701579 h 2449001"/>
                <a:gd name="connsiteX10" fmla="*/ 112873 w 797637"/>
                <a:gd name="connsiteY10" fmla="*/ 1641682 h 2449001"/>
                <a:gd name="connsiteX11" fmla="*/ 84294 w 797637"/>
                <a:gd name="connsiteY11" fmla="*/ 1389262 h 2449001"/>
                <a:gd name="connsiteX12" fmla="*/ 334207 w 797637"/>
                <a:gd name="connsiteY12" fmla="*/ 1375575 h 2449001"/>
                <a:gd name="connsiteX13" fmla="*/ 425647 w 797637"/>
                <a:gd name="connsiteY13" fmla="*/ 1331843 h 2449001"/>
                <a:gd name="connsiteX14" fmla="*/ 218261 w 797637"/>
                <a:gd name="connsiteY14" fmla="*/ 0 h 2449001"/>
                <a:gd name="connsiteX15" fmla="*/ 569974 w 797637"/>
                <a:gd name="connsiteY15" fmla="*/ 3422 h 2449001"/>
                <a:gd name="connsiteX16" fmla="*/ 677222 w 797637"/>
                <a:gd name="connsiteY16" fmla="*/ 938156 h 2449001"/>
                <a:gd name="connsiteX17" fmla="*/ 719844 w 797637"/>
                <a:gd name="connsiteY17" fmla="*/ 1307990 h 2449001"/>
                <a:gd name="connsiteX18" fmla="*/ 409743 w 797637"/>
                <a:gd name="connsiteY18" fmla="*/ 1268233 h 2449001"/>
                <a:gd name="connsiteX19" fmla="*/ 99643 w 797637"/>
                <a:gd name="connsiteY19" fmla="*/ 1288111 h 2449001"/>
                <a:gd name="connsiteX20" fmla="*/ 133208 w 797637"/>
                <a:gd name="connsiteY20" fmla="*/ 945913 h 2449001"/>
                <a:gd name="connsiteX21" fmla="*/ 218261 w 797637"/>
                <a:gd name="connsiteY21" fmla="*/ 0 h 2449001"/>
                <a:gd name="connsiteX0" fmla="*/ 405179 w 777169"/>
                <a:gd name="connsiteY0" fmla="*/ 1331843 h 2449001"/>
                <a:gd name="connsiteX1" fmla="*/ 516498 w 777169"/>
                <a:gd name="connsiteY1" fmla="*/ 1379551 h 2449001"/>
                <a:gd name="connsiteX2" fmla="*/ 755036 w 777169"/>
                <a:gd name="connsiteY2" fmla="*/ 1406369 h 2449001"/>
                <a:gd name="connsiteX3" fmla="*/ 593142 w 777169"/>
                <a:gd name="connsiteY3" fmla="*/ 1785816 h 2449001"/>
                <a:gd name="connsiteX4" fmla="*/ 584083 w 777169"/>
                <a:gd name="connsiteY4" fmla="*/ 2441050 h 2449001"/>
                <a:gd name="connsiteX5" fmla="*/ 293861 w 777169"/>
                <a:gd name="connsiteY5" fmla="*/ 2445025 h 2449001"/>
                <a:gd name="connsiteX6" fmla="*/ 203626 w 777169"/>
                <a:gd name="connsiteY6" fmla="*/ 1721654 h 2449001"/>
                <a:gd name="connsiteX7" fmla="*/ 182543 w 777169"/>
                <a:gd name="connsiteY7" fmla="*/ 2441050 h 2449001"/>
                <a:gd name="connsiteX8" fmla="*/ 110981 w 777169"/>
                <a:gd name="connsiteY8" fmla="*/ 2449001 h 2449001"/>
                <a:gd name="connsiteX9" fmla="*/ 313 w 777169"/>
                <a:gd name="connsiteY9" fmla="*/ 1749481 h 2449001"/>
                <a:gd name="connsiteX10" fmla="*/ 92405 w 777169"/>
                <a:gd name="connsiteY10" fmla="*/ 1641682 h 2449001"/>
                <a:gd name="connsiteX11" fmla="*/ 63826 w 777169"/>
                <a:gd name="connsiteY11" fmla="*/ 1389262 h 2449001"/>
                <a:gd name="connsiteX12" fmla="*/ 313739 w 777169"/>
                <a:gd name="connsiteY12" fmla="*/ 1375575 h 2449001"/>
                <a:gd name="connsiteX13" fmla="*/ 405179 w 777169"/>
                <a:gd name="connsiteY13" fmla="*/ 1331843 h 2449001"/>
                <a:gd name="connsiteX14" fmla="*/ 197793 w 777169"/>
                <a:gd name="connsiteY14" fmla="*/ 0 h 2449001"/>
                <a:gd name="connsiteX15" fmla="*/ 549506 w 777169"/>
                <a:gd name="connsiteY15" fmla="*/ 3422 h 2449001"/>
                <a:gd name="connsiteX16" fmla="*/ 656754 w 777169"/>
                <a:gd name="connsiteY16" fmla="*/ 938156 h 2449001"/>
                <a:gd name="connsiteX17" fmla="*/ 699376 w 777169"/>
                <a:gd name="connsiteY17" fmla="*/ 1307990 h 2449001"/>
                <a:gd name="connsiteX18" fmla="*/ 389275 w 777169"/>
                <a:gd name="connsiteY18" fmla="*/ 1268233 h 2449001"/>
                <a:gd name="connsiteX19" fmla="*/ 79175 w 777169"/>
                <a:gd name="connsiteY19" fmla="*/ 1288111 h 2449001"/>
                <a:gd name="connsiteX20" fmla="*/ 112740 w 777169"/>
                <a:gd name="connsiteY20" fmla="*/ 945913 h 2449001"/>
                <a:gd name="connsiteX21" fmla="*/ 197793 w 777169"/>
                <a:gd name="connsiteY21" fmla="*/ 0 h 2449001"/>
                <a:gd name="connsiteX0" fmla="*/ 413332 w 785322"/>
                <a:gd name="connsiteY0" fmla="*/ 1331843 h 2449001"/>
                <a:gd name="connsiteX1" fmla="*/ 524651 w 785322"/>
                <a:gd name="connsiteY1" fmla="*/ 1379551 h 2449001"/>
                <a:gd name="connsiteX2" fmla="*/ 763189 w 785322"/>
                <a:gd name="connsiteY2" fmla="*/ 1406369 h 2449001"/>
                <a:gd name="connsiteX3" fmla="*/ 601295 w 785322"/>
                <a:gd name="connsiteY3" fmla="*/ 1785816 h 2449001"/>
                <a:gd name="connsiteX4" fmla="*/ 592236 w 785322"/>
                <a:gd name="connsiteY4" fmla="*/ 2441050 h 2449001"/>
                <a:gd name="connsiteX5" fmla="*/ 302014 w 785322"/>
                <a:gd name="connsiteY5" fmla="*/ 2445025 h 2449001"/>
                <a:gd name="connsiteX6" fmla="*/ 211779 w 785322"/>
                <a:gd name="connsiteY6" fmla="*/ 1721654 h 2449001"/>
                <a:gd name="connsiteX7" fmla="*/ 190696 w 785322"/>
                <a:gd name="connsiteY7" fmla="*/ 2441050 h 2449001"/>
                <a:gd name="connsiteX8" fmla="*/ 119134 w 785322"/>
                <a:gd name="connsiteY8" fmla="*/ 2449001 h 2449001"/>
                <a:gd name="connsiteX9" fmla="*/ 8466 w 785322"/>
                <a:gd name="connsiteY9" fmla="*/ 1749481 h 2449001"/>
                <a:gd name="connsiteX10" fmla="*/ 100558 w 785322"/>
                <a:gd name="connsiteY10" fmla="*/ 1641682 h 2449001"/>
                <a:gd name="connsiteX11" fmla="*/ 71979 w 785322"/>
                <a:gd name="connsiteY11" fmla="*/ 1389262 h 2449001"/>
                <a:gd name="connsiteX12" fmla="*/ 321892 w 785322"/>
                <a:gd name="connsiteY12" fmla="*/ 1375575 h 2449001"/>
                <a:gd name="connsiteX13" fmla="*/ 413332 w 785322"/>
                <a:gd name="connsiteY13" fmla="*/ 1331843 h 2449001"/>
                <a:gd name="connsiteX14" fmla="*/ 205946 w 785322"/>
                <a:gd name="connsiteY14" fmla="*/ 0 h 2449001"/>
                <a:gd name="connsiteX15" fmla="*/ 557659 w 785322"/>
                <a:gd name="connsiteY15" fmla="*/ 3422 h 2449001"/>
                <a:gd name="connsiteX16" fmla="*/ 664907 w 785322"/>
                <a:gd name="connsiteY16" fmla="*/ 938156 h 2449001"/>
                <a:gd name="connsiteX17" fmla="*/ 707529 w 785322"/>
                <a:gd name="connsiteY17" fmla="*/ 1307990 h 2449001"/>
                <a:gd name="connsiteX18" fmla="*/ 397428 w 785322"/>
                <a:gd name="connsiteY18" fmla="*/ 1268233 h 2449001"/>
                <a:gd name="connsiteX19" fmla="*/ 87328 w 785322"/>
                <a:gd name="connsiteY19" fmla="*/ 1288111 h 2449001"/>
                <a:gd name="connsiteX20" fmla="*/ 120893 w 785322"/>
                <a:gd name="connsiteY20" fmla="*/ 945913 h 2449001"/>
                <a:gd name="connsiteX21" fmla="*/ 205946 w 785322"/>
                <a:gd name="connsiteY21" fmla="*/ 0 h 2449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85322" h="2449001">
                  <a:moveTo>
                    <a:pt x="413332" y="1331843"/>
                  </a:moveTo>
                  <a:cubicBezTo>
                    <a:pt x="470316" y="1339795"/>
                    <a:pt x="487545" y="1363648"/>
                    <a:pt x="524651" y="1379551"/>
                  </a:cubicBezTo>
                  <a:cubicBezTo>
                    <a:pt x="598461" y="1388490"/>
                    <a:pt x="730438" y="1342684"/>
                    <a:pt x="763189" y="1406369"/>
                  </a:cubicBezTo>
                  <a:cubicBezTo>
                    <a:pt x="860365" y="1644887"/>
                    <a:pt x="606378" y="1660931"/>
                    <a:pt x="601295" y="1785816"/>
                  </a:cubicBezTo>
                  <a:cubicBezTo>
                    <a:pt x="592018" y="1995200"/>
                    <a:pt x="585610" y="2024932"/>
                    <a:pt x="592236" y="2441050"/>
                  </a:cubicBezTo>
                  <a:lnTo>
                    <a:pt x="302014" y="2445025"/>
                  </a:lnTo>
                  <a:cubicBezTo>
                    <a:pt x="266233" y="2198535"/>
                    <a:pt x="340856" y="1660357"/>
                    <a:pt x="211779" y="1721654"/>
                  </a:cubicBezTo>
                  <a:cubicBezTo>
                    <a:pt x="170697" y="1762736"/>
                    <a:pt x="192021" y="2185283"/>
                    <a:pt x="190696" y="2441050"/>
                  </a:cubicBezTo>
                  <a:cubicBezTo>
                    <a:pt x="146301" y="2445688"/>
                    <a:pt x="179432" y="2445688"/>
                    <a:pt x="119134" y="2449001"/>
                  </a:cubicBezTo>
                  <a:cubicBezTo>
                    <a:pt x="103231" y="1623390"/>
                    <a:pt x="60150" y="1875377"/>
                    <a:pt x="8466" y="1749481"/>
                  </a:cubicBezTo>
                  <a:cubicBezTo>
                    <a:pt x="-31697" y="1604092"/>
                    <a:pt x="83130" y="1642413"/>
                    <a:pt x="100558" y="1641682"/>
                  </a:cubicBezTo>
                  <a:cubicBezTo>
                    <a:pt x="5622" y="1561516"/>
                    <a:pt x="-3874" y="1450657"/>
                    <a:pt x="71979" y="1389262"/>
                  </a:cubicBezTo>
                  <a:cubicBezTo>
                    <a:pt x="119567" y="1358010"/>
                    <a:pt x="239728" y="1375575"/>
                    <a:pt x="321892" y="1375575"/>
                  </a:cubicBezTo>
                  <a:cubicBezTo>
                    <a:pt x="347071" y="1360998"/>
                    <a:pt x="364299" y="1334493"/>
                    <a:pt x="413332" y="1331843"/>
                  </a:cubicBezTo>
                  <a:close/>
                  <a:moveTo>
                    <a:pt x="205946" y="0"/>
                  </a:moveTo>
                  <a:lnTo>
                    <a:pt x="557659" y="3422"/>
                  </a:lnTo>
                  <a:cubicBezTo>
                    <a:pt x="580863" y="327547"/>
                    <a:pt x="489978" y="820211"/>
                    <a:pt x="664907" y="938156"/>
                  </a:cubicBezTo>
                  <a:cubicBezTo>
                    <a:pt x="834535" y="1061401"/>
                    <a:pt x="785141" y="1256861"/>
                    <a:pt x="707529" y="1307990"/>
                  </a:cubicBezTo>
                  <a:cubicBezTo>
                    <a:pt x="596211" y="1362324"/>
                    <a:pt x="496819" y="1313291"/>
                    <a:pt x="397428" y="1268233"/>
                  </a:cubicBezTo>
                  <a:cubicBezTo>
                    <a:pt x="324542" y="1317265"/>
                    <a:pt x="192020" y="1358347"/>
                    <a:pt x="87328" y="1288111"/>
                  </a:cubicBezTo>
                  <a:cubicBezTo>
                    <a:pt x="-33267" y="1184744"/>
                    <a:pt x="58608" y="985670"/>
                    <a:pt x="120893" y="945913"/>
                  </a:cubicBezTo>
                  <a:cubicBezTo>
                    <a:pt x="259584" y="846619"/>
                    <a:pt x="211126" y="365206"/>
                    <a:pt x="2059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5" name="Freeform 108">
              <a:extLst>
                <a:ext uri="{FF2B5EF4-FFF2-40B4-BE49-F238E27FC236}">
                  <a16:creationId xmlns:a16="http://schemas.microsoft.com/office/drawing/2014/main" xmlns="" id="{F8C98AA0-2692-47BA-97A6-0EB701336482}"/>
                </a:ext>
              </a:extLst>
            </p:cNvPr>
            <p:cNvSpPr/>
            <p:nvPr/>
          </p:nvSpPr>
          <p:spPr>
            <a:xfrm>
              <a:off x="4861480" y="2037091"/>
              <a:ext cx="341005" cy="376812"/>
            </a:xfrm>
            <a:custGeom>
              <a:avLst/>
              <a:gdLst/>
              <a:ahLst/>
              <a:cxnLst/>
              <a:rect l="l" t="t" r="r" b="b"/>
              <a:pathLst>
                <a:path w="341005" h="376812">
                  <a:moveTo>
                    <a:pt x="179590" y="105941"/>
                  </a:moveTo>
                  <a:cubicBezTo>
                    <a:pt x="189466" y="103284"/>
                    <a:pt x="200229" y="106383"/>
                    <a:pt x="207502" y="113978"/>
                  </a:cubicBezTo>
                  <a:lnTo>
                    <a:pt x="205155" y="116193"/>
                  </a:lnTo>
                  <a:cubicBezTo>
                    <a:pt x="198727" y="109493"/>
                    <a:pt x="189244" y="106732"/>
                    <a:pt x="180543" y="109027"/>
                  </a:cubicBezTo>
                  <a:cubicBezTo>
                    <a:pt x="171284" y="111470"/>
                    <a:pt x="164597" y="119184"/>
                    <a:pt x="163491" y="128699"/>
                  </a:cubicBezTo>
                  <a:lnTo>
                    <a:pt x="160301" y="128192"/>
                  </a:lnTo>
                  <a:cubicBezTo>
                    <a:pt x="160626" y="125509"/>
                    <a:pt x="161343" y="122953"/>
                    <a:pt x="162397" y="120583"/>
                  </a:cubicBezTo>
                  <a:cubicBezTo>
                    <a:pt x="163188" y="118806"/>
                    <a:pt x="164168" y="117134"/>
                    <a:pt x="165317" y="115593"/>
                  </a:cubicBezTo>
                  <a:close/>
                  <a:moveTo>
                    <a:pt x="184774" y="76800"/>
                  </a:moveTo>
                  <a:cubicBezTo>
                    <a:pt x="189722" y="75892"/>
                    <a:pt x="194950" y="76276"/>
                    <a:pt x="199898" y="78055"/>
                  </a:cubicBezTo>
                  <a:lnTo>
                    <a:pt x="198784" y="81085"/>
                  </a:lnTo>
                  <a:cubicBezTo>
                    <a:pt x="190044" y="77951"/>
                    <a:pt x="180324" y="79705"/>
                    <a:pt x="173557" y="85636"/>
                  </a:cubicBezTo>
                  <a:cubicBezTo>
                    <a:pt x="166357" y="91948"/>
                    <a:pt x="163808" y="101834"/>
                    <a:pt x="167057" y="110845"/>
                  </a:cubicBezTo>
                  <a:lnTo>
                    <a:pt x="163976" y="111813"/>
                  </a:lnTo>
                  <a:cubicBezTo>
                    <a:pt x="161264" y="104174"/>
                    <a:pt x="162206" y="95982"/>
                    <a:pt x="166259" y="89343"/>
                  </a:cubicBezTo>
                  <a:lnTo>
                    <a:pt x="171329" y="83298"/>
                  </a:lnTo>
                  <a:cubicBezTo>
                    <a:pt x="175158" y="79908"/>
                    <a:pt x="179826" y="77708"/>
                    <a:pt x="184774" y="76800"/>
                  </a:cubicBezTo>
                  <a:close/>
                  <a:moveTo>
                    <a:pt x="179076" y="24908"/>
                  </a:moveTo>
                  <a:cubicBezTo>
                    <a:pt x="173882" y="25821"/>
                    <a:pt x="169065" y="28595"/>
                    <a:pt x="165693" y="33023"/>
                  </a:cubicBezTo>
                  <a:lnTo>
                    <a:pt x="165081" y="32645"/>
                  </a:lnTo>
                  <a:lnTo>
                    <a:pt x="164343" y="33841"/>
                  </a:lnTo>
                  <a:lnTo>
                    <a:pt x="159156" y="28989"/>
                  </a:lnTo>
                  <a:cubicBezTo>
                    <a:pt x="147650" y="21890"/>
                    <a:pt x="132568" y="25462"/>
                    <a:pt x="125468" y="36968"/>
                  </a:cubicBezTo>
                  <a:cubicBezTo>
                    <a:pt x="125028" y="37682"/>
                    <a:pt x="124628" y="38410"/>
                    <a:pt x="124607" y="39302"/>
                  </a:cubicBezTo>
                  <a:cubicBezTo>
                    <a:pt x="121192" y="53871"/>
                    <a:pt x="126621" y="67918"/>
                    <a:pt x="137512" y="72288"/>
                  </a:cubicBezTo>
                  <a:lnTo>
                    <a:pt x="136408" y="75373"/>
                  </a:lnTo>
                  <a:cubicBezTo>
                    <a:pt x="125065" y="70889"/>
                    <a:pt x="118824" y="57470"/>
                    <a:pt x="120792" y="42874"/>
                  </a:cubicBezTo>
                  <a:cubicBezTo>
                    <a:pt x="110219" y="38045"/>
                    <a:pt x="97555" y="41998"/>
                    <a:pt x="91229" y="52250"/>
                  </a:cubicBezTo>
                  <a:cubicBezTo>
                    <a:pt x="86215" y="60377"/>
                    <a:pt x="87164" y="68019"/>
                    <a:pt x="90995" y="75559"/>
                  </a:cubicBezTo>
                  <a:cubicBezTo>
                    <a:pt x="88405" y="77546"/>
                    <a:pt x="86197" y="80074"/>
                    <a:pt x="84391" y="83001"/>
                  </a:cubicBezTo>
                  <a:cubicBezTo>
                    <a:pt x="75261" y="97799"/>
                    <a:pt x="79855" y="117197"/>
                    <a:pt x="94653" y="126328"/>
                  </a:cubicBezTo>
                  <a:cubicBezTo>
                    <a:pt x="99603" y="129383"/>
                    <a:pt x="105068" y="130901"/>
                    <a:pt x="110449" y="130283"/>
                  </a:cubicBezTo>
                  <a:cubicBezTo>
                    <a:pt x="111461" y="121556"/>
                    <a:pt x="114239" y="112980"/>
                    <a:pt x="118788" y="105103"/>
                  </a:cubicBezTo>
                  <a:lnTo>
                    <a:pt x="122060" y="106993"/>
                  </a:lnTo>
                  <a:cubicBezTo>
                    <a:pt x="117549" y="114804"/>
                    <a:pt x="114885" y="123345"/>
                    <a:pt x="114602" y="132066"/>
                  </a:cubicBezTo>
                  <a:cubicBezTo>
                    <a:pt x="118189" y="142541"/>
                    <a:pt x="127538" y="149533"/>
                    <a:pt x="138054" y="150704"/>
                  </a:cubicBezTo>
                  <a:lnTo>
                    <a:pt x="138622" y="157584"/>
                  </a:lnTo>
                  <a:cubicBezTo>
                    <a:pt x="141809" y="168599"/>
                    <a:pt x="152592" y="175355"/>
                    <a:pt x="163536" y="173320"/>
                  </a:cubicBezTo>
                  <a:lnTo>
                    <a:pt x="163736" y="174011"/>
                  </a:lnTo>
                  <a:lnTo>
                    <a:pt x="165086" y="173621"/>
                  </a:lnTo>
                  <a:lnTo>
                    <a:pt x="165671" y="180699"/>
                  </a:lnTo>
                  <a:cubicBezTo>
                    <a:pt x="169429" y="193686"/>
                    <a:pt x="183003" y="201168"/>
                    <a:pt x="195990" y="197411"/>
                  </a:cubicBezTo>
                  <a:cubicBezTo>
                    <a:pt x="196796" y="197178"/>
                    <a:pt x="197581" y="196907"/>
                    <a:pt x="198196" y="196260"/>
                  </a:cubicBezTo>
                  <a:cubicBezTo>
                    <a:pt x="209934" y="188156"/>
                    <a:pt x="215400" y="175007"/>
                    <a:pt x="211155" y="164763"/>
                  </a:cubicBezTo>
                  <a:cubicBezTo>
                    <a:pt x="205121" y="170199"/>
                    <a:pt x="196738" y="172687"/>
                    <a:pt x="188343" y="171472"/>
                  </a:cubicBezTo>
                  <a:lnTo>
                    <a:pt x="188829" y="168281"/>
                  </a:lnTo>
                  <a:cubicBezTo>
                    <a:pt x="198020" y="169602"/>
                    <a:pt x="207192" y="165939"/>
                    <a:pt x="212635" y="158774"/>
                  </a:cubicBezTo>
                  <a:cubicBezTo>
                    <a:pt x="218427" y="151149"/>
                    <a:pt x="218946" y="140953"/>
                    <a:pt x="213960" y="132774"/>
                  </a:cubicBezTo>
                  <a:lnTo>
                    <a:pt x="216785" y="131210"/>
                  </a:lnTo>
                  <a:cubicBezTo>
                    <a:pt x="222366" y="140465"/>
                    <a:pt x="221779" y="151983"/>
                    <a:pt x="215286" y="160619"/>
                  </a:cubicBezTo>
                  <a:lnTo>
                    <a:pt x="213805" y="162105"/>
                  </a:lnTo>
                  <a:cubicBezTo>
                    <a:pt x="218946" y="172938"/>
                    <a:pt x="214526" y="186813"/>
                    <a:pt x="203421" y="196175"/>
                  </a:cubicBezTo>
                  <a:cubicBezTo>
                    <a:pt x="208012" y="206854"/>
                    <a:pt x="220050" y="212429"/>
                    <a:pt x="231622" y="209082"/>
                  </a:cubicBezTo>
                  <a:cubicBezTo>
                    <a:pt x="239377" y="206838"/>
                    <a:pt x="243741" y="201989"/>
                    <a:pt x="246092" y="195539"/>
                  </a:cubicBezTo>
                  <a:cubicBezTo>
                    <a:pt x="255042" y="199507"/>
                    <a:pt x="265290" y="198199"/>
                    <a:pt x="272958" y="192601"/>
                  </a:cubicBezTo>
                  <a:lnTo>
                    <a:pt x="276795" y="193971"/>
                  </a:lnTo>
                  <a:cubicBezTo>
                    <a:pt x="289009" y="194016"/>
                    <a:pt x="298363" y="193248"/>
                    <a:pt x="304258" y="183694"/>
                  </a:cubicBezTo>
                  <a:cubicBezTo>
                    <a:pt x="309343" y="175453"/>
                    <a:pt x="308953" y="165378"/>
                    <a:pt x="303795" y="157923"/>
                  </a:cubicBezTo>
                  <a:cubicBezTo>
                    <a:pt x="298315" y="164420"/>
                    <a:pt x="291041" y="168177"/>
                    <a:pt x="283702" y="168174"/>
                  </a:cubicBezTo>
                  <a:lnTo>
                    <a:pt x="283555" y="164527"/>
                  </a:lnTo>
                  <a:cubicBezTo>
                    <a:pt x="293404" y="164978"/>
                    <a:pt x="303289" y="157339"/>
                    <a:pt x="308110" y="145450"/>
                  </a:cubicBezTo>
                  <a:cubicBezTo>
                    <a:pt x="311022" y="136198"/>
                    <a:pt x="308752" y="126109"/>
                    <a:pt x="302169" y="119023"/>
                  </a:cubicBezTo>
                  <a:cubicBezTo>
                    <a:pt x="296249" y="127191"/>
                    <a:pt x="286098" y="131525"/>
                    <a:pt x="275782" y="130309"/>
                  </a:cubicBezTo>
                  <a:lnTo>
                    <a:pt x="276183" y="127106"/>
                  </a:lnTo>
                  <a:cubicBezTo>
                    <a:pt x="285405" y="128184"/>
                    <a:pt x="294478" y="124281"/>
                    <a:pt x="299730" y="116974"/>
                  </a:cubicBezTo>
                  <a:lnTo>
                    <a:pt x="300207" y="116045"/>
                  </a:lnTo>
                  <a:cubicBezTo>
                    <a:pt x="300079" y="107222"/>
                    <a:pt x="295342" y="98867"/>
                    <a:pt x="287259" y="93880"/>
                  </a:cubicBezTo>
                  <a:cubicBezTo>
                    <a:pt x="284295" y="92051"/>
                    <a:pt x="281129" y="90828"/>
                    <a:pt x="277855" y="90561"/>
                  </a:cubicBezTo>
                  <a:cubicBezTo>
                    <a:pt x="271916" y="104194"/>
                    <a:pt x="259881" y="112708"/>
                    <a:pt x="248172" y="111695"/>
                  </a:cubicBezTo>
                  <a:cubicBezTo>
                    <a:pt x="248002" y="114741"/>
                    <a:pt x="246936" y="117719"/>
                    <a:pt x="245089" y="120348"/>
                  </a:cubicBezTo>
                  <a:cubicBezTo>
                    <a:pt x="241307" y="125729"/>
                    <a:pt x="234825" y="128827"/>
                    <a:pt x="228007" y="128511"/>
                  </a:cubicBezTo>
                  <a:lnTo>
                    <a:pt x="228158" y="125380"/>
                  </a:lnTo>
                  <a:cubicBezTo>
                    <a:pt x="233848" y="125642"/>
                    <a:pt x="239262" y="123097"/>
                    <a:pt x="242439" y="118667"/>
                  </a:cubicBezTo>
                  <a:cubicBezTo>
                    <a:pt x="244071" y="116391"/>
                    <a:pt x="244987" y="113796"/>
                    <a:pt x="245116" y="111152"/>
                  </a:cubicBezTo>
                  <a:lnTo>
                    <a:pt x="243716" y="110904"/>
                  </a:lnTo>
                  <a:lnTo>
                    <a:pt x="244539" y="108155"/>
                  </a:lnTo>
                  <a:cubicBezTo>
                    <a:pt x="244792" y="106166"/>
                    <a:pt x="244131" y="104285"/>
                    <a:pt x="243078" y="102544"/>
                  </a:cubicBezTo>
                  <a:cubicBezTo>
                    <a:pt x="240257" y="97875"/>
                    <a:pt x="235048" y="94922"/>
                    <a:pt x="229344" y="94755"/>
                  </a:cubicBezTo>
                  <a:lnTo>
                    <a:pt x="229436" y="91621"/>
                  </a:lnTo>
                  <a:cubicBezTo>
                    <a:pt x="236268" y="91821"/>
                    <a:pt x="242499" y="95409"/>
                    <a:pt x="245850" y="101072"/>
                  </a:cubicBezTo>
                  <a:cubicBezTo>
                    <a:pt x="247129" y="103235"/>
                    <a:pt x="247915" y="105575"/>
                    <a:pt x="248037" y="107973"/>
                  </a:cubicBezTo>
                  <a:cubicBezTo>
                    <a:pt x="258268" y="109553"/>
                    <a:pt x="268981" y="102051"/>
                    <a:pt x="274232" y="89778"/>
                  </a:cubicBezTo>
                  <a:cubicBezTo>
                    <a:pt x="278708" y="77339"/>
                    <a:pt x="274020" y="63056"/>
                    <a:pt x="262316" y="55834"/>
                  </a:cubicBezTo>
                  <a:cubicBezTo>
                    <a:pt x="257734" y="53007"/>
                    <a:pt x="252666" y="51626"/>
                    <a:pt x="247691" y="52231"/>
                  </a:cubicBezTo>
                  <a:cubicBezTo>
                    <a:pt x="248705" y="60913"/>
                    <a:pt x="245967" y="69020"/>
                    <a:pt x="239739" y="74185"/>
                  </a:cubicBezTo>
                  <a:lnTo>
                    <a:pt x="237649" y="71664"/>
                  </a:lnTo>
                  <a:cubicBezTo>
                    <a:pt x="244579" y="65918"/>
                    <a:pt x="246481" y="55888"/>
                    <a:pt x="243151" y="45920"/>
                  </a:cubicBezTo>
                  <a:cubicBezTo>
                    <a:pt x="241194" y="40124"/>
                    <a:pt x="237183" y="35004"/>
                    <a:pt x="231542" y="31523"/>
                  </a:cubicBezTo>
                  <a:cubicBezTo>
                    <a:pt x="221392" y="25261"/>
                    <a:pt x="208864" y="26095"/>
                    <a:pt x="199763" y="32668"/>
                  </a:cubicBezTo>
                  <a:lnTo>
                    <a:pt x="194721" y="27952"/>
                  </a:lnTo>
                  <a:cubicBezTo>
                    <a:pt x="189842" y="24941"/>
                    <a:pt x="184271" y="23995"/>
                    <a:pt x="179076" y="24908"/>
                  </a:cubicBezTo>
                  <a:close/>
                  <a:moveTo>
                    <a:pt x="190632" y="62"/>
                  </a:moveTo>
                  <a:cubicBezTo>
                    <a:pt x="300121" y="2329"/>
                    <a:pt x="391248" y="125645"/>
                    <a:pt x="309641" y="225160"/>
                  </a:cubicBezTo>
                  <a:cubicBezTo>
                    <a:pt x="282892" y="251229"/>
                    <a:pt x="279266" y="288859"/>
                    <a:pt x="302841" y="374772"/>
                  </a:cubicBezTo>
                  <a:lnTo>
                    <a:pt x="121266" y="376812"/>
                  </a:lnTo>
                  <a:lnTo>
                    <a:pt x="109025" y="322355"/>
                  </a:lnTo>
                  <a:cubicBezTo>
                    <a:pt x="76580" y="333165"/>
                    <a:pt x="40716" y="329924"/>
                    <a:pt x="28778" y="318327"/>
                  </a:cubicBezTo>
                  <a:cubicBezTo>
                    <a:pt x="22923" y="311868"/>
                    <a:pt x="25422" y="291738"/>
                    <a:pt x="32859" y="276164"/>
                  </a:cubicBezTo>
                  <a:cubicBezTo>
                    <a:pt x="35235" y="270344"/>
                    <a:pt x="23179" y="268321"/>
                    <a:pt x="20618" y="259843"/>
                  </a:cubicBezTo>
                  <a:cubicBezTo>
                    <a:pt x="19440" y="251965"/>
                    <a:pt x="27377" y="251682"/>
                    <a:pt x="30757" y="247602"/>
                  </a:cubicBezTo>
                  <a:lnTo>
                    <a:pt x="18516" y="238938"/>
                  </a:lnTo>
                  <a:cubicBezTo>
                    <a:pt x="12669" y="232923"/>
                    <a:pt x="25811" y="221592"/>
                    <a:pt x="29458" y="212919"/>
                  </a:cubicBezTo>
                  <a:cubicBezTo>
                    <a:pt x="16679" y="208924"/>
                    <a:pt x="7006" y="203466"/>
                    <a:pt x="307" y="196983"/>
                  </a:cubicBezTo>
                  <a:cubicBezTo>
                    <a:pt x="-2572" y="186228"/>
                    <a:pt x="15339" y="171234"/>
                    <a:pt x="31089" y="151672"/>
                  </a:cubicBezTo>
                  <a:cubicBezTo>
                    <a:pt x="47602" y="132201"/>
                    <a:pt x="33821" y="117353"/>
                    <a:pt x="46470" y="75544"/>
                  </a:cubicBezTo>
                  <a:cubicBezTo>
                    <a:pt x="66559" y="23813"/>
                    <a:pt x="114124" y="-1423"/>
                    <a:pt x="190632" y="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6" name="Oval 8">
              <a:extLst>
                <a:ext uri="{FF2B5EF4-FFF2-40B4-BE49-F238E27FC236}">
                  <a16:creationId xmlns:a16="http://schemas.microsoft.com/office/drawing/2014/main" xmlns="" id="{74EBB748-CC70-4404-802B-A8E879379D9E}"/>
                </a:ext>
              </a:extLst>
            </p:cNvPr>
            <p:cNvSpPr/>
            <p:nvPr/>
          </p:nvSpPr>
          <p:spPr>
            <a:xfrm>
              <a:off x="5430443" y="2045477"/>
              <a:ext cx="358193" cy="360040"/>
            </a:xfrm>
            <a:custGeom>
              <a:avLst/>
              <a:gdLst/>
              <a:ahLst/>
              <a:cxnLst/>
              <a:rect l="l" t="t" r="r" b="b"/>
              <a:pathLst>
                <a:path w="3068057" h="3083879">
                  <a:moveTo>
                    <a:pt x="1943022" y="0"/>
                  </a:moveTo>
                  <a:cubicBezTo>
                    <a:pt x="2091435" y="0"/>
                    <a:pt x="2214809" y="107202"/>
                    <a:pt x="2232575" y="249298"/>
                  </a:cubicBezTo>
                  <a:cubicBezTo>
                    <a:pt x="2066806" y="323095"/>
                    <a:pt x="1966497" y="475331"/>
                    <a:pt x="1992863" y="623272"/>
                  </a:cubicBezTo>
                  <a:lnTo>
                    <a:pt x="2032344" y="614884"/>
                  </a:lnTo>
                  <a:cubicBezTo>
                    <a:pt x="2007703" y="472429"/>
                    <a:pt x="2119863" y="324636"/>
                    <a:pt x="2294697" y="266187"/>
                  </a:cubicBezTo>
                  <a:cubicBezTo>
                    <a:pt x="2304190" y="260641"/>
                    <a:pt x="2314409" y="260119"/>
                    <a:pt x="2324748" y="260119"/>
                  </a:cubicBezTo>
                  <a:cubicBezTo>
                    <a:pt x="2491310" y="260119"/>
                    <a:pt x="2626336" y="395145"/>
                    <a:pt x="2626336" y="561708"/>
                  </a:cubicBezTo>
                  <a:lnTo>
                    <a:pt x="2609021" y="647481"/>
                  </a:lnTo>
                  <a:lnTo>
                    <a:pt x="2626336" y="647481"/>
                  </a:lnTo>
                  <a:lnTo>
                    <a:pt x="2626336" y="656343"/>
                  </a:lnTo>
                  <a:cubicBezTo>
                    <a:pt x="2762823" y="669742"/>
                    <a:pt x="2867295" y="786613"/>
                    <a:pt x="2867295" y="927882"/>
                  </a:cubicBezTo>
                  <a:lnTo>
                    <a:pt x="2850464" y="1011252"/>
                  </a:lnTo>
                  <a:cubicBezTo>
                    <a:pt x="2978255" y="1064152"/>
                    <a:pt x="3068057" y="1190111"/>
                    <a:pt x="3068057" y="1337042"/>
                  </a:cubicBezTo>
                  <a:cubicBezTo>
                    <a:pt x="3068057" y="1418703"/>
                    <a:pt x="3040320" y="1493884"/>
                    <a:pt x="2992210" y="1551889"/>
                  </a:cubicBezTo>
                  <a:cubicBezTo>
                    <a:pt x="2909241" y="1651289"/>
                    <a:pt x="2791782" y="1696238"/>
                    <a:pt x="2686704" y="1660749"/>
                  </a:cubicBezTo>
                  <a:lnTo>
                    <a:pt x="2673794" y="1698968"/>
                  </a:lnTo>
                  <a:cubicBezTo>
                    <a:pt x="2768232" y="1730865"/>
                    <a:pt x="2870956" y="1707121"/>
                    <a:pt x="2955415" y="1640323"/>
                  </a:cubicBezTo>
                  <a:cubicBezTo>
                    <a:pt x="2993943" y="1688574"/>
                    <a:pt x="3012247" y="1750635"/>
                    <a:pt x="3012247" y="1816968"/>
                  </a:cubicBezTo>
                  <a:cubicBezTo>
                    <a:pt x="3012247" y="1986406"/>
                    <a:pt x="2892829" y="2127952"/>
                    <a:pt x="2733451" y="2161496"/>
                  </a:cubicBezTo>
                  <a:cubicBezTo>
                    <a:pt x="2570803" y="2185843"/>
                    <a:pt x="2422847" y="2122052"/>
                    <a:pt x="2373218" y="2004561"/>
                  </a:cubicBezTo>
                  <a:cubicBezTo>
                    <a:pt x="2397575" y="1987765"/>
                    <a:pt x="2417022" y="1964396"/>
                    <a:pt x="2431421" y="1936987"/>
                  </a:cubicBezTo>
                  <a:cubicBezTo>
                    <a:pt x="2469123" y="1865220"/>
                    <a:pt x="2466430" y="1776674"/>
                    <a:pt x="2424327" y="1703750"/>
                  </a:cubicBezTo>
                  <a:lnTo>
                    <a:pt x="2390880" y="1723060"/>
                  </a:lnTo>
                  <a:cubicBezTo>
                    <a:pt x="2426033" y="1783948"/>
                    <a:pt x="2428758" y="1857660"/>
                    <a:pt x="2398065" y="1917447"/>
                  </a:cubicBezTo>
                  <a:cubicBezTo>
                    <a:pt x="2386618" y="1939743"/>
                    <a:pt x="2371177" y="1958844"/>
                    <a:pt x="2348681" y="1969064"/>
                  </a:cubicBezTo>
                  <a:lnTo>
                    <a:pt x="2314536" y="1978212"/>
                  </a:lnTo>
                  <a:lnTo>
                    <a:pt x="2320989" y="1994504"/>
                  </a:lnTo>
                  <a:cubicBezTo>
                    <a:pt x="2292439" y="2010252"/>
                    <a:pt x="2259301" y="2017439"/>
                    <a:pt x="2224883" y="2015050"/>
                  </a:cubicBezTo>
                  <a:cubicBezTo>
                    <a:pt x="2157880" y="2010397"/>
                    <a:pt x="2096183" y="1970105"/>
                    <a:pt x="2062112" y="1908746"/>
                  </a:cubicBezTo>
                  <a:lnTo>
                    <a:pt x="2028307" y="1927422"/>
                  </a:lnTo>
                  <a:cubicBezTo>
                    <a:pt x="2069101" y="2000945"/>
                    <a:pt x="2143517" y="2048870"/>
                    <a:pt x="2224395" y="2053708"/>
                  </a:cubicBezTo>
                  <a:cubicBezTo>
                    <a:pt x="2263912" y="2056070"/>
                    <a:pt x="2302036" y="2047984"/>
                    <a:pt x="2335071" y="2030056"/>
                  </a:cubicBezTo>
                  <a:cubicBezTo>
                    <a:pt x="2400196" y="2159379"/>
                    <a:pt x="2567325" y="2230480"/>
                    <a:pt x="2748680" y="2204554"/>
                  </a:cubicBezTo>
                  <a:cubicBezTo>
                    <a:pt x="2767068" y="2240602"/>
                    <a:pt x="2774723" y="2281713"/>
                    <a:pt x="2774723" y="2324613"/>
                  </a:cubicBezTo>
                  <a:cubicBezTo>
                    <a:pt x="2774723" y="2444667"/>
                    <a:pt x="2714770" y="2550720"/>
                    <a:pt x="2619461" y="2609132"/>
                  </a:cubicBezTo>
                  <a:cubicBezTo>
                    <a:pt x="2594093" y="2739763"/>
                    <a:pt x="2496512" y="2844553"/>
                    <a:pt x="2368919" y="2876858"/>
                  </a:cubicBezTo>
                  <a:cubicBezTo>
                    <a:pt x="2184369" y="2908073"/>
                    <a:pt x="2016372" y="2826285"/>
                    <a:pt x="1978290" y="2684161"/>
                  </a:cubicBezTo>
                  <a:lnTo>
                    <a:pt x="1939323" y="2694602"/>
                  </a:lnTo>
                  <a:cubicBezTo>
                    <a:pt x="1970494" y="2810931"/>
                    <a:pt x="2075973" y="2892306"/>
                    <a:pt x="2210223" y="2912307"/>
                  </a:cubicBezTo>
                  <a:cubicBezTo>
                    <a:pt x="2165434" y="3014618"/>
                    <a:pt x="2062317" y="3083879"/>
                    <a:pt x="1943022" y="3083879"/>
                  </a:cubicBezTo>
                  <a:cubicBezTo>
                    <a:pt x="1804718" y="3083879"/>
                    <a:pt x="1736151" y="2990782"/>
                    <a:pt x="1657612" y="2862428"/>
                  </a:cubicBezTo>
                  <a:cubicBezTo>
                    <a:pt x="1632100" y="2775963"/>
                    <a:pt x="1598588" y="2449530"/>
                    <a:pt x="1653064" y="2147091"/>
                  </a:cubicBezTo>
                  <a:cubicBezTo>
                    <a:pt x="1775302" y="2294672"/>
                    <a:pt x="1947360" y="2360889"/>
                    <a:pt x="2101389" y="2319520"/>
                  </a:cubicBezTo>
                  <a:lnTo>
                    <a:pt x="2085913" y="2268654"/>
                  </a:lnTo>
                  <a:cubicBezTo>
                    <a:pt x="1935632" y="2308197"/>
                    <a:pt x="1765039" y="2228547"/>
                    <a:pt x="1652548" y="2065927"/>
                  </a:cubicBezTo>
                  <a:cubicBezTo>
                    <a:pt x="1594744" y="1988631"/>
                    <a:pt x="1552933" y="1543383"/>
                    <a:pt x="1647107" y="1210118"/>
                  </a:cubicBezTo>
                  <a:cubicBezTo>
                    <a:pt x="1757451" y="1073526"/>
                    <a:pt x="1924310" y="1023711"/>
                    <a:pt x="2044795" y="1095494"/>
                  </a:cubicBezTo>
                  <a:lnTo>
                    <a:pt x="2046624" y="1092427"/>
                  </a:lnTo>
                  <a:cubicBezTo>
                    <a:pt x="2044963" y="1115904"/>
                    <a:pt x="2049817" y="1139574"/>
                    <a:pt x="2059741" y="1162003"/>
                  </a:cubicBezTo>
                  <a:cubicBezTo>
                    <a:pt x="2085174" y="1219476"/>
                    <a:pt x="2140055" y="1259997"/>
                    <a:pt x="2204060" y="1268556"/>
                  </a:cubicBezTo>
                  <a:lnTo>
                    <a:pt x="2208020" y="1238949"/>
                  </a:lnTo>
                  <a:cubicBezTo>
                    <a:pt x="2154665" y="1231814"/>
                    <a:pt x="2108853" y="1198319"/>
                    <a:pt x="2087448" y="1150798"/>
                  </a:cubicBezTo>
                  <a:cubicBezTo>
                    <a:pt x="2064784" y="1100476"/>
                    <a:pt x="2073123" y="1042569"/>
                    <a:pt x="2109077" y="1000639"/>
                  </a:cubicBezTo>
                  <a:cubicBezTo>
                    <a:pt x="2142987" y="961090"/>
                    <a:pt x="2196315" y="941798"/>
                    <a:pt x="2249471" y="949847"/>
                  </a:cubicBezTo>
                  <a:lnTo>
                    <a:pt x="2253988" y="920317"/>
                  </a:lnTo>
                  <a:cubicBezTo>
                    <a:pt x="2190211" y="910645"/>
                    <a:pt x="2126205" y="934132"/>
                    <a:pt x="2085632" y="982099"/>
                  </a:cubicBezTo>
                  <a:lnTo>
                    <a:pt x="2052614" y="1055246"/>
                  </a:lnTo>
                  <a:cubicBezTo>
                    <a:pt x="1928226" y="988072"/>
                    <a:pt x="1765306" y="1028878"/>
                    <a:pt x="1646726" y="1149851"/>
                  </a:cubicBezTo>
                  <a:cubicBezTo>
                    <a:pt x="1576863" y="1018908"/>
                    <a:pt x="1584053" y="461235"/>
                    <a:pt x="1633436" y="269593"/>
                  </a:cubicBezTo>
                  <a:cubicBezTo>
                    <a:pt x="1697428" y="119029"/>
                    <a:pt x="1776459" y="0"/>
                    <a:pt x="1943022" y="0"/>
                  </a:cubicBezTo>
                  <a:close/>
                  <a:moveTo>
                    <a:pt x="1125035" y="0"/>
                  </a:moveTo>
                  <a:cubicBezTo>
                    <a:pt x="1263339" y="0"/>
                    <a:pt x="1331906" y="93097"/>
                    <a:pt x="1410445" y="221451"/>
                  </a:cubicBezTo>
                  <a:cubicBezTo>
                    <a:pt x="1435957" y="307916"/>
                    <a:pt x="1469469" y="634350"/>
                    <a:pt x="1414993" y="936788"/>
                  </a:cubicBezTo>
                  <a:cubicBezTo>
                    <a:pt x="1292755" y="789207"/>
                    <a:pt x="1120697" y="722990"/>
                    <a:pt x="966668" y="764359"/>
                  </a:cubicBezTo>
                  <a:lnTo>
                    <a:pt x="982144" y="815225"/>
                  </a:lnTo>
                  <a:cubicBezTo>
                    <a:pt x="1132425" y="775682"/>
                    <a:pt x="1303018" y="855332"/>
                    <a:pt x="1415509" y="1017952"/>
                  </a:cubicBezTo>
                  <a:cubicBezTo>
                    <a:pt x="1473313" y="1095249"/>
                    <a:pt x="1515123" y="1540497"/>
                    <a:pt x="1420950" y="1873762"/>
                  </a:cubicBezTo>
                  <a:cubicBezTo>
                    <a:pt x="1310606" y="2010353"/>
                    <a:pt x="1143747" y="2060168"/>
                    <a:pt x="1023262" y="1988385"/>
                  </a:cubicBezTo>
                  <a:lnTo>
                    <a:pt x="1021433" y="1991453"/>
                  </a:lnTo>
                  <a:cubicBezTo>
                    <a:pt x="1023094" y="1967976"/>
                    <a:pt x="1018240" y="1944306"/>
                    <a:pt x="1008316" y="1921877"/>
                  </a:cubicBezTo>
                  <a:cubicBezTo>
                    <a:pt x="982883" y="1864403"/>
                    <a:pt x="928002" y="1823883"/>
                    <a:pt x="863997" y="1815323"/>
                  </a:cubicBezTo>
                  <a:lnTo>
                    <a:pt x="860037" y="1844930"/>
                  </a:lnTo>
                  <a:cubicBezTo>
                    <a:pt x="913392" y="1852066"/>
                    <a:pt x="959204" y="1885560"/>
                    <a:pt x="980609" y="1933082"/>
                  </a:cubicBezTo>
                  <a:cubicBezTo>
                    <a:pt x="1003273" y="1983404"/>
                    <a:pt x="994934" y="2041310"/>
                    <a:pt x="958980" y="2083241"/>
                  </a:cubicBezTo>
                  <a:cubicBezTo>
                    <a:pt x="925070" y="2122789"/>
                    <a:pt x="871742" y="2142082"/>
                    <a:pt x="818586" y="2134033"/>
                  </a:cubicBezTo>
                  <a:lnTo>
                    <a:pt x="814069" y="2163562"/>
                  </a:lnTo>
                  <a:cubicBezTo>
                    <a:pt x="877846" y="2173235"/>
                    <a:pt x="941852" y="2149747"/>
                    <a:pt x="982425" y="2101780"/>
                  </a:cubicBezTo>
                  <a:lnTo>
                    <a:pt x="1015443" y="2028633"/>
                  </a:lnTo>
                  <a:cubicBezTo>
                    <a:pt x="1139831" y="2095808"/>
                    <a:pt x="1302751" y="2055001"/>
                    <a:pt x="1421331" y="1934029"/>
                  </a:cubicBezTo>
                  <a:cubicBezTo>
                    <a:pt x="1491194" y="2064971"/>
                    <a:pt x="1484003" y="2622644"/>
                    <a:pt x="1434621" y="2814287"/>
                  </a:cubicBezTo>
                  <a:cubicBezTo>
                    <a:pt x="1370629" y="2964850"/>
                    <a:pt x="1291598" y="3083879"/>
                    <a:pt x="1125035" y="3083879"/>
                  </a:cubicBezTo>
                  <a:cubicBezTo>
                    <a:pt x="976622" y="3083879"/>
                    <a:pt x="853248" y="2976677"/>
                    <a:pt x="835482" y="2834581"/>
                  </a:cubicBezTo>
                  <a:cubicBezTo>
                    <a:pt x="1001251" y="2760784"/>
                    <a:pt x="1101560" y="2608549"/>
                    <a:pt x="1075194" y="2460607"/>
                  </a:cubicBezTo>
                  <a:lnTo>
                    <a:pt x="1035713" y="2468996"/>
                  </a:lnTo>
                  <a:cubicBezTo>
                    <a:pt x="1060354" y="2611450"/>
                    <a:pt x="948194" y="2759243"/>
                    <a:pt x="773360" y="2817692"/>
                  </a:cubicBezTo>
                  <a:cubicBezTo>
                    <a:pt x="763867" y="2823239"/>
                    <a:pt x="753648" y="2823760"/>
                    <a:pt x="743309" y="2823760"/>
                  </a:cubicBezTo>
                  <a:cubicBezTo>
                    <a:pt x="576747" y="2823760"/>
                    <a:pt x="441721" y="2688734"/>
                    <a:pt x="441721" y="2522172"/>
                  </a:cubicBezTo>
                  <a:lnTo>
                    <a:pt x="459036" y="2436399"/>
                  </a:lnTo>
                  <a:lnTo>
                    <a:pt x="441721" y="2436399"/>
                  </a:lnTo>
                  <a:lnTo>
                    <a:pt x="441721" y="2427537"/>
                  </a:lnTo>
                  <a:cubicBezTo>
                    <a:pt x="305234" y="2414137"/>
                    <a:pt x="200762" y="2297266"/>
                    <a:pt x="200762" y="2155997"/>
                  </a:cubicBezTo>
                  <a:lnTo>
                    <a:pt x="217593" y="2072628"/>
                  </a:lnTo>
                  <a:cubicBezTo>
                    <a:pt x="89802" y="2019727"/>
                    <a:pt x="0" y="1893768"/>
                    <a:pt x="0" y="1746838"/>
                  </a:cubicBezTo>
                  <a:cubicBezTo>
                    <a:pt x="0" y="1665177"/>
                    <a:pt x="27737" y="1589996"/>
                    <a:pt x="75847" y="1531990"/>
                  </a:cubicBezTo>
                  <a:cubicBezTo>
                    <a:pt x="158816" y="1432590"/>
                    <a:pt x="276275" y="1387641"/>
                    <a:pt x="381353" y="1423131"/>
                  </a:cubicBezTo>
                  <a:lnTo>
                    <a:pt x="394263" y="1384911"/>
                  </a:lnTo>
                  <a:cubicBezTo>
                    <a:pt x="299825" y="1353014"/>
                    <a:pt x="197101" y="1376758"/>
                    <a:pt x="112642" y="1443556"/>
                  </a:cubicBezTo>
                  <a:cubicBezTo>
                    <a:pt x="74114" y="1395305"/>
                    <a:pt x="55810" y="1333244"/>
                    <a:pt x="55810" y="1266911"/>
                  </a:cubicBezTo>
                  <a:cubicBezTo>
                    <a:pt x="55810" y="1097473"/>
                    <a:pt x="175228" y="955927"/>
                    <a:pt x="334606" y="922383"/>
                  </a:cubicBezTo>
                  <a:cubicBezTo>
                    <a:pt x="497254" y="898036"/>
                    <a:pt x="645210" y="961827"/>
                    <a:pt x="694839" y="1079319"/>
                  </a:cubicBezTo>
                  <a:cubicBezTo>
                    <a:pt x="670482" y="1096114"/>
                    <a:pt x="651035" y="1119484"/>
                    <a:pt x="636636" y="1146893"/>
                  </a:cubicBezTo>
                  <a:cubicBezTo>
                    <a:pt x="598934" y="1218660"/>
                    <a:pt x="601627" y="1307205"/>
                    <a:pt x="643730" y="1380130"/>
                  </a:cubicBezTo>
                  <a:lnTo>
                    <a:pt x="677177" y="1360819"/>
                  </a:lnTo>
                  <a:cubicBezTo>
                    <a:pt x="642024" y="1299932"/>
                    <a:pt x="639299" y="1226219"/>
                    <a:pt x="669992" y="1166433"/>
                  </a:cubicBezTo>
                  <a:cubicBezTo>
                    <a:pt x="681439" y="1144136"/>
                    <a:pt x="696880" y="1125036"/>
                    <a:pt x="719376" y="1114815"/>
                  </a:cubicBezTo>
                  <a:lnTo>
                    <a:pt x="753521" y="1105667"/>
                  </a:lnTo>
                  <a:lnTo>
                    <a:pt x="747068" y="1089375"/>
                  </a:lnTo>
                  <a:cubicBezTo>
                    <a:pt x="775618" y="1073627"/>
                    <a:pt x="808756" y="1066440"/>
                    <a:pt x="843174" y="1068829"/>
                  </a:cubicBezTo>
                  <a:cubicBezTo>
                    <a:pt x="910177" y="1073482"/>
                    <a:pt x="971874" y="1113774"/>
                    <a:pt x="1005945" y="1175134"/>
                  </a:cubicBezTo>
                  <a:lnTo>
                    <a:pt x="1039750" y="1156458"/>
                  </a:lnTo>
                  <a:cubicBezTo>
                    <a:pt x="998956" y="1082934"/>
                    <a:pt x="924540" y="1035010"/>
                    <a:pt x="843662" y="1030172"/>
                  </a:cubicBezTo>
                  <a:cubicBezTo>
                    <a:pt x="804145" y="1027809"/>
                    <a:pt x="766021" y="1035895"/>
                    <a:pt x="732986" y="1053824"/>
                  </a:cubicBezTo>
                  <a:cubicBezTo>
                    <a:pt x="667861" y="924500"/>
                    <a:pt x="500732" y="853399"/>
                    <a:pt x="319377" y="879325"/>
                  </a:cubicBezTo>
                  <a:cubicBezTo>
                    <a:pt x="300989" y="843277"/>
                    <a:pt x="293334" y="802167"/>
                    <a:pt x="293334" y="759266"/>
                  </a:cubicBezTo>
                  <a:cubicBezTo>
                    <a:pt x="293334" y="639212"/>
                    <a:pt x="353287" y="533159"/>
                    <a:pt x="448596" y="474747"/>
                  </a:cubicBezTo>
                  <a:cubicBezTo>
                    <a:pt x="473964" y="344116"/>
                    <a:pt x="571545" y="239326"/>
                    <a:pt x="699138" y="207021"/>
                  </a:cubicBezTo>
                  <a:cubicBezTo>
                    <a:pt x="883688" y="175806"/>
                    <a:pt x="1051685" y="257594"/>
                    <a:pt x="1089767" y="399718"/>
                  </a:cubicBezTo>
                  <a:lnTo>
                    <a:pt x="1128734" y="389277"/>
                  </a:lnTo>
                  <a:cubicBezTo>
                    <a:pt x="1097563" y="272948"/>
                    <a:pt x="992084" y="191573"/>
                    <a:pt x="857834" y="171572"/>
                  </a:cubicBezTo>
                  <a:cubicBezTo>
                    <a:pt x="902623" y="69261"/>
                    <a:pt x="1005740" y="0"/>
                    <a:pt x="11250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97" name="Group 110">
              <a:extLst>
                <a:ext uri="{FF2B5EF4-FFF2-40B4-BE49-F238E27FC236}">
                  <a16:creationId xmlns:a16="http://schemas.microsoft.com/office/drawing/2014/main" xmlns="" id="{F64F4C24-4718-4E73-A8D0-DBE9065C980A}"/>
                </a:ext>
              </a:extLst>
            </p:cNvPr>
            <p:cNvGrpSpPr/>
            <p:nvPr/>
          </p:nvGrpSpPr>
          <p:grpSpPr>
            <a:xfrm>
              <a:off x="4292080" y="2037091"/>
              <a:ext cx="341005" cy="376812"/>
              <a:chOff x="4835382" y="73243"/>
              <a:chExt cx="2920830" cy="3227535"/>
            </a:xfrm>
            <a:solidFill>
              <a:schemeClr val="accent4"/>
            </a:solidFill>
          </p:grpSpPr>
          <p:sp>
            <p:nvSpPr>
              <p:cNvPr id="98" name="Freeform 111">
                <a:extLst>
                  <a:ext uri="{FF2B5EF4-FFF2-40B4-BE49-F238E27FC236}">
                    <a16:creationId xmlns:a16="http://schemas.microsoft.com/office/drawing/2014/main" xmlns="" id="{90F3A520-367F-4268-AE0E-3DB39BFE67BF}"/>
                  </a:ext>
                </a:extLst>
              </p:cNvPr>
              <p:cNvSpPr/>
              <p:nvPr/>
            </p:nvSpPr>
            <p:spPr>
              <a:xfrm>
                <a:off x="4835382" y="73243"/>
                <a:ext cx="2920830" cy="3227535"/>
              </a:xfrm>
              <a:custGeom>
                <a:avLst/>
                <a:gdLst>
                  <a:gd name="connsiteX0" fmla="*/ 3030279 w 4784651"/>
                  <a:gd name="connsiteY0" fmla="*/ 0 h 5890437"/>
                  <a:gd name="connsiteX1" fmla="*/ 765544 w 4784651"/>
                  <a:gd name="connsiteY1" fmla="*/ 1935126 h 5890437"/>
                  <a:gd name="connsiteX2" fmla="*/ 0 w 4784651"/>
                  <a:gd name="connsiteY2" fmla="*/ 3051544 h 5890437"/>
                  <a:gd name="connsiteX3" fmla="*/ 510363 w 4784651"/>
                  <a:gd name="connsiteY3" fmla="*/ 3327991 h 5890437"/>
                  <a:gd name="connsiteX4" fmla="*/ 297711 w 4784651"/>
                  <a:gd name="connsiteY4" fmla="*/ 3657600 h 5890437"/>
                  <a:gd name="connsiteX5" fmla="*/ 489097 w 4784651"/>
                  <a:gd name="connsiteY5" fmla="*/ 3870251 h 5890437"/>
                  <a:gd name="connsiteX6" fmla="*/ 372139 w 4784651"/>
                  <a:gd name="connsiteY6" fmla="*/ 4061637 h 5890437"/>
                  <a:gd name="connsiteX7" fmla="*/ 563525 w 4784651"/>
                  <a:gd name="connsiteY7" fmla="*/ 4316819 h 5890437"/>
                  <a:gd name="connsiteX8" fmla="*/ 499730 w 4784651"/>
                  <a:gd name="connsiteY8" fmla="*/ 4976037 h 5890437"/>
                  <a:gd name="connsiteX9" fmla="*/ 1754372 w 4784651"/>
                  <a:gd name="connsiteY9" fmla="*/ 5199321 h 5890437"/>
                  <a:gd name="connsiteX10" fmla="*/ 1945758 w 4784651"/>
                  <a:gd name="connsiteY10" fmla="*/ 5890437 h 5890437"/>
                  <a:gd name="connsiteX11" fmla="*/ 4784651 w 4784651"/>
                  <a:gd name="connsiteY11" fmla="*/ 5858540 h 5890437"/>
                  <a:gd name="connsiteX12" fmla="*/ 4561367 w 4784651"/>
                  <a:gd name="connsiteY12" fmla="*/ 4189228 h 5890437"/>
                  <a:gd name="connsiteX13" fmla="*/ 3030279 w 4784651"/>
                  <a:gd name="connsiteY13" fmla="*/ 0 h 5890437"/>
                  <a:gd name="connsiteX0" fmla="*/ 3030279 w 4784651"/>
                  <a:gd name="connsiteY0" fmla="*/ 114 h 5890551"/>
                  <a:gd name="connsiteX1" fmla="*/ 765544 w 4784651"/>
                  <a:gd name="connsiteY1" fmla="*/ 1935240 h 5890551"/>
                  <a:gd name="connsiteX2" fmla="*/ 0 w 4784651"/>
                  <a:gd name="connsiteY2" fmla="*/ 3051658 h 5890551"/>
                  <a:gd name="connsiteX3" fmla="*/ 510363 w 4784651"/>
                  <a:gd name="connsiteY3" fmla="*/ 3328105 h 5890551"/>
                  <a:gd name="connsiteX4" fmla="*/ 297711 w 4784651"/>
                  <a:gd name="connsiteY4" fmla="*/ 3657714 h 5890551"/>
                  <a:gd name="connsiteX5" fmla="*/ 489097 w 4784651"/>
                  <a:gd name="connsiteY5" fmla="*/ 3870365 h 5890551"/>
                  <a:gd name="connsiteX6" fmla="*/ 372139 w 4784651"/>
                  <a:gd name="connsiteY6" fmla="*/ 4061751 h 5890551"/>
                  <a:gd name="connsiteX7" fmla="*/ 563525 w 4784651"/>
                  <a:gd name="connsiteY7" fmla="*/ 4316933 h 5890551"/>
                  <a:gd name="connsiteX8" fmla="*/ 499730 w 4784651"/>
                  <a:gd name="connsiteY8" fmla="*/ 4976151 h 5890551"/>
                  <a:gd name="connsiteX9" fmla="*/ 1754372 w 4784651"/>
                  <a:gd name="connsiteY9" fmla="*/ 5199435 h 5890551"/>
                  <a:gd name="connsiteX10" fmla="*/ 1945758 w 4784651"/>
                  <a:gd name="connsiteY10" fmla="*/ 5890551 h 5890551"/>
                  <a:gd name="connsiteX11" fmla="*/ 4784651 w 4784651"/>
                  <a:gd name="connsiteY11" fmla="*/ 5858654 h 5890551"/>
                  <a:gd name="connsiteX12" fmla="*/ 4561367 w 4784651"/>
                  <a:gd name="connsiteY12" fmla="*/ 4189342 h 5890551"/>
                  <a:gd name="connsiteX13" fmla="*/ 3030279 w 4784651"/>
                  <a:gd name="connsiteY13" fmla="*/ 114 h 5890551"/>
                  <a:gd name="connsiteX0" fmla="*/ 3030279 w 4784651"/>
                  <a:gd name="connsiteY0" fmla="*/ 398 h 5890835"/>
                  <a:gd name="connsiteX1" fmla="*/ 765544 w 4784651"/>
                  <a:gd name="connsiteY1" fmla="*/ 1935524 h 5890835"/>
                  <a:gd name="connsiteX2" fmla="*/ 0 w 4784651"/>
                  <a:gd name="connsiteY2" fmla="*/ 3051942 h 5890835"/>
                  <a:gd name="connsiteX3" fmla="*/ 510363 w 4784651"/>
                  <a:gd name="connsiteY3" fmla="*/ 3328389 h 5890835"/>
                  <a:gd name="connsiteX4" fmla="*/ 297711 w 4784651"/>
                  <a:gd name="connsiteY4" fmla="*/ 3657998 h 5890835"/>
                  <a:gd name="connsiteX5" fmla="*/ 489097 w 4784651"/>
                  <a:gd name="connsiteY5" fmla="*/ 3870649 h 5890835"/>
                  <a:gd name="connsiteX6" fmla="*/ 372139 w 4784651"/>
                  <a:gd name="connsiteY6" fmla="*/ 4062035 h 5890835"/>
                  <a:gd name="connsiteX7" fmla="*/ 563525 w 4784651"/>
                  <a:gd name="connsiteY7" fmla="*/ 4317217 h 5890835"/>
                  <a:gd name="connsiteX8" fmla="*/ 499730 w 4784651"/>
                  <a:gd name="connsiteY8" fmla="*/ 4976435 h 5890835"/>
                  <a:gd name="connsiteX9" fmla="*/ 1754372 w 4784651"/>
                  <a:gd name="connsiteY9" fmla="*/ 5199719 h 5890835"/>
                  <a:gd name="connsiteX10" fmla="*/ 1945758 w 4784651"/>
                  <a:gd name="connsiteY10" fmla="*/ 5890835 h 5890835"/>
                  <a:gd name="connsiteX11" fmla="*/ 4784651 w 4784651"/>
                  <a:gd name="connsiteY11" fmla="*/ 5858938 h 5890835"/>
                  <a:gd name="connsiteX12" fmla="*/ 4561367 w 4784651"/>
                  <a:gd name="connsiteY12" fmla="*/ 4189626 h 5890835"/>
                  <a:gd name="connsiteX13" fmla="*/ 3030279 w 4784651"/>
                  <a:gd name="connsiteY13" fmla="*/ 398 h 5890835"/>
                  <a:gd name="connsiteX0" fmla="*/ 3030279 w 5042277"/>
                  <a:gd name="connsiteY0" fmla="*/ 663 h 5891100"/>
                  <a:gd name="connsiteX1" fmla="*/ 765544 w 5042277"/>
                  <a:gd name="connsiteY1" fmla="*/ 1935789 h 5891100"/>
                  <a:gd name="connsiteX2" fmla="*/ 0 w 5042277"/>
                  <a:gd name="connsiteY2" fmla="*/ 3052207 h 5891100"/>
                  <a:gd name="connsiteX3" fmla="*/ 510363 w 5042277"/>
                  <a:gd name="connsiteY3" fmla="*/ 3328654 h 5891100"/>
                  <a:gd name="connsiteX4" fmla="*/ 297711 w 5042277"/>
                  <a:gd name="connsiteY4" fmla="*/ 3658263 h 5891100"/>
                  <a:gd name="connsiteX5" fmla="*/ 489097 w 5042277"/>
                  <a:gd name="connsiteY5" fmla="*/ 3870914 h 5891100"/>
                  <a:gd name="connsiteX6" fmla="*/ 372139 w 5042277"/>
                  <a:gd name="connsiteY6" fmla="*/ 4062300 h 5891100"/>
                  <a:gd name="connsiteX7" fmla="*/ 563525 w 5042277"/>
                  <a:gd name="connsiteY7" fmla="*/ 4317482 h 5891100"/>
                  <a:gd name="connsiteX8" fmla="*/ 499730 w 5042277"/>
                  <a:gd name="connsiteY8" fmla="*/ 4976700 h 5891100"/>
                  <a:gd name="connsiteX9" fmla="*/ 1754372 w 5042277"/>
                  <a:gd name="connsiteY9" fmla="*/ 5199984 h 5891100"/>
                  <a:gd name="connsiteX10" fmla="*/ 1945758 w 5042277"/>
                  <a:gd name="connsiteY10" fmla="*/ 5891100 h 5891100"/>
                  <a:gd name="connsiteX11" fmla="*/ 4784651 w 5042277"/>
                  <a:gd name="connsiteY11" fmla="*/ 5859203 h 5891100"/>
                  <a:gd name="connsiteX12" fmla="*/ 4561367 w 5042277"/>
                  <a:gd name="connsiteY12" fmla="*/ 4189891 h 5891100"/>
                  <a:gd name="connsiteX13" fmla="*/ 3030279 w 5042277"/>
                  <a:gd name="connsiteY13" fmla="*/ 663 h 5891100"/>
                  <a:gd name="connsiteX0" fmla="*/ 3030279 w 5316637"/>
                  <a:gd name="connsiteY0" fmla="*/ 1079 h 5891516"/>
                  <a:gd name="connsiteX1" fmla="*/ 765544 w 5316637"/>
                  <a:gd name="connsiteY1" fmla="*/ 1936205 h 5891516"/>
                  <a:gd name="connsiteX2" fmla="*/ 0 w 5316637"/>
                  <a:gd name="connsiteY2" fmla="*/ 3052623 h 5891516"/>
                  <a:gd name="connsiteX3" fmla="*/ 510363 w 5316637"/>
                  <a:gd name="connsiteY3" fmla="*/ 3329070 h 5891516"/>
                  <a:gd name="connsiteX4" fmla="*/ 297711 w 5316637"/>
                  <a:gd name="connsiteY4" fmla="*/ 3658679 h 5891516"/>
                  <a:gd name="connsiteX5" fmla="*/ 489097 w 5316637"/>
                  <a:gd name="connsiteY5" fmla="*/ 3871330 h 5891516"/>
                  <a:gd name="connsiteX6" fmla="*/ 372139 w 5316637"/>
                  <a:gd name="connsiteY6" fmla="*/ 4062716 h 5891516"/>
                  <a:gd name="connsiteX7" fmla="*/ 563525 w 5316637"/>
                  <a:gd name="connsiteY7" fmla="*/ 4317898 h 5891516"/>
                  <a:gd name="connsiteX8" fmla="*/ 499730 w 5316637"/>
                  <a:gd name="connsiteY8" fmla="*/ 4977116 h 5891516"/>
                  <a:gd name="connsiteX9" fmla="*/ 1754372 w 5316637"/>
                  <a:gd name="connsiteY9" fmla="*/ 5200400 h 5891516"/>
                  <a:gd name="connsiteX10" fmla="*/ 1945758 w 5316637"/>
                  <a:gd name="connsiteY10" fmla="*/ 5891516 h 5891516"/>
                  <a:gd name="connsiteX11" fmla="*/ 4784651 w 5316637"/>
                  <a:gd name="connsiteY11" fmla="*/ 5859619 h 5891516"/>
                  <a:gd name="connsiteX12" fmla="*/ 4890977 w 5316637"/>
                  <a:gd name="connsiteY12" fmla="*/ 3520456 h 5891516"/>
                  <a:gd name="connsiteX13" fmla="*/ 3030279 w 5316637"/>
                  <a:gd name="connsiteY13" fmla="*/ 1079 h 5891516"/>
                  <a:gd name="connsiteX0" fmla="*/ 3030279 w 5338934"/>
                  <a:gd name="connsiteY0" fmla="*/ 561 h 5890998"/>
                  <a:gd name="connsiteX1" fmla="*/ 765544 w 5338934"/>
                  <a:gd name="connsiteY1" fmla="*/ 1935687 h 5890998"/>
                  <a:gd name="connsiteX2" fmla="*/ 0 w 5338934"/>
                  <a:gd name="connsiteY2" fmla="*/ 3052105 h 5890998"/>
                  <a:gd name="connsiteX3" fmla="*/ 510363 w 5338934"/>
                  <a:gd name="connsiteY3" fmla="*/ 3328552 h 5890998"/>
                  <a:gd name="connsiteX4" fmla="*/ 297711 w 5338934"/>
                  <a:gd name="connsiteY4" fmla="*/ 3658161 h 5890998"/>
                  <a:gd name="connsiteX5" fmla="*/ 489097 w 5338934"/>
                  <a:gd name="connsiteY5" fmla="*/ 3870812 h 5890998"/>
                  <a:gd name="connsiteX6" fmla="*/ 372139 w 5338934"/>
                  <a:gd name="connsiteY6" fmla="*/ 4062198 h 5890998"/>
                  <a:gd name="connsiteX7" fmla="*/ 563525 w 5338934"/>
                  <a:gd name="connsiteY7" fmla="*/ 4317380 h 5890998"/>
                  <a:gd name="connsiteX8" fmla="*/ 499730 w 5338934"/>
                  <a:gd name="connsiteY8" fmla="*/ 4976598 h 5890998"/>
                  <a:gd name="connsiteX9" fmla="*/ 1754372 w 5338934"/>
                  <a:gd name="connsiteY9" fmla="*/ 5199882 h 5890998"/>
                  <a:gd name="connsiteX10" fmla="*/ 1945758 w 5338934"/>
                  <a:gd name="connsiteY10" fmla="*/ 5890998 h 5890998"/>
                  <a:gd name="connsiteX11" fmla="*/ 4784651 w 5338934"/>
                  <a:gd name="connsiteY11" fmla="*/ 5859101 h 5890998"/>
                  <a:gd name="connsiteX12" fmla="*/ 4890977 w 5338934"/>
                  <a:gd name="connsiteY12" fmla="*/ 3519938 h 5890998"/>
                  <a:gd name="connsiteX13" fmla="*/ 3030279 w 5338934"/>
                  <a:gd name="connsiteY13" fmla="*/ 561 h 5890998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75 h 5890612"/>
                  <a:gd name="connsiteX1" fmla="*/ 765544 w 5381346"/>
                  <a:gd name="connsiteY1" fmla="*/ 1935301 h 5890612"/>
                  <a:gd name="connsiteX2" fmla="*/ 0 w 5381346"/>
                  <a:gd name="connsiteY2" fmla="*/ 3051719 h 5890612"/>
                  <a:gd name="connsiteX3" fmla="*/ 510363 w 5381346"/>
                  <a:gd name="connsiteY3" fmla="*/ 3328166 h 5890612"/>
                  <a:gd name="connsiteX4" fmla="*/ 297711 w 5381346"/>
                  <a:gd name="connsiteY4" fmla="*/ 3657775 h 5890612"/>
                  <a:gd name="connsiteX5" fmla="*/ 489097 w 5381346"/>
                  <a:gd name="connsiteY5" fmla="*/ 3870426 h 5890612"/>
                  <a:gd name="connsiteX6" fmla="*/ 372139 w 5381346"/>
                  <a:gd name="connsiteY6" fmla="*/ 4061812 h 5890612"/>
                  <a:gd name="connsiteX7" fmla="*/ 563525 w 5381346"/>
                  <a:gd name="connsiteY7" fmla="*/ 4316994 h 5890612"/>
                  <a:gd name="connsiteX8" fmla="*/ 499730 w 5381346"/>
                  <a:gd name="connsiteY8" fmla="*/ 4976212 h 5890612"/>
                  <a:gd name="connsiteX9" fmla="*/ 1754372 w 5381346"/>
                  <a:gd name="connsiteY9" fmla="*/ 5199496 h 5890612"/>
                  <a:gd name="connsiteX10" fmla="*/ 1945758 w 5381346"/>
                  <a:gd name="connsiteY10" fmla="*/ 5890612 h 5890612"/>
                  <a:gd name="connsiteX11" fmla="*/ 4784651 w 5381346"/>
                  <a:gd name="connsiteY11" fmla="*/ 5858715 h 5890612"/>
                  <a:gd name="connsiteX12" fmla="*/ 4890977 w 5381346"/>
                  <a:gd name="connsiteY12" fmla="*/ 3519552 h 5890612"/>
                  <a:gd name="connsiteX13" fmla="*/ 3030279 w 5381346"/>
                  <a:gd name="connsiteY13" fmla="*/ 175 h 5890612"/>
                  <a:gd name="connsiteX0" fmla="*/ 3030279 w 5381346"/>
                  <a:gd name="connsiteY0" fmla="*/ 1733 h 5892170"/>
                  <a:gd name="connsiteX1" fmla="*/ 0 w 5381346"/>
                  <a:gd name="connsiteY1" fmla="*/ 3053277 h 5892170"/>
                  <a:gd name="connsiteX2" fmla="*/ 510363 w 5381346"/>
                  <a:gd name="connsiteY2" fmla="*/ 3329724 h 5892170"/>
                  <a:gd name="connsiteX3" fmla="*/ 297711 w 5381346"/>
                  <a:gd name="connsiteY3" fmla="*/ 3659333 h 5892170"/>
                  <a:gd name="connsiteX4" fmla="*/ 489097 w 5381346"/>
                  <a:gd name="connsiteY4" fmla="*/ 3871984 h 5892170"/>
                  <a:gd name="connsiteX5" fmla="*/ 372139 w 5381346"/>
                  <a:gd name="connsiteY5" fmla="*/ 4063370 h 5892170"/>
                  <a:gd name="connsiteX6" fmla="*/ 563525 w 5381346"/>
                  <a:gd name="connsiteY6" fmla="*/ 4318552 h 5892170"/>
                  <a:gd name="connsiteX7" fmla="*/ 499730 w 5381346"/>
                  <a:gd name="connsiteY7" fmla="*/ 4977770 h 5892170"/>
                  <a:gd name="connsiteX8" fmla="*/ 1754372 w 5381346"/>
                  <a:gd name="connsiteY8" fmla="*/ 5201054 h 5892170"/>
                  <a:gd name="connsiteX9" fmla="*/ 1945758 w 5381346"/>
                  <a:gd name="connsiteY9" fmla="*/ 5892170 h 5892170"/>
                  <a:gd name="connsiteX10" fmla="*/ 4784651 w 5381346"/>
                  <a:gd name="connsiteY10" fmla="*/ 5860273 h 5892170"/>
                  <a:gd name="connsiteX11" fmla="*/ 4890977 w 5381346"/>
                  <a:gd name="connsiteY11" fmla="*/ 3521110 h 5892170"/>
                  <a:gd name="connsiteX12" fmla="*/ 3030279 w 5381346"/>
                  <a:gd name="connsiteY12" fmla="*/ 1733 h 5892170"/>
                  <a:gd name="connsiteX0" fmla="*/ 3030279 w 5381346"/>
                  <a:gd name="connsiteY0" fmla="*/ 4 h 5890441"/>
                  <a:gd name="connsiteX1" fmla="*/ 0 w 5381346"/>
                  <a:gd name="connsiteY1" fmla="*/ 3051548 h 5890441"/>
                  <a:gd name="connsiteX2" fmla="*/ 510363 w 5381346"/>
                  <a:gd name="connsiteY2" fmla="*/ 3327995 h 5890441"/>
                  <a:gd name="connsiteX3" fmla="*/ 297711 w 5381346"/>
                  <a:gd name="connsiteY3" fmla="*/ 3657604 h 5890441"/>
                  <a:gd name="connsiteX4" fmla="*/ 489097 w 5381346"/>
                  <a:gd name="connsiteY4" fmla="*/ 3870255 h 5890441"/>
                  <a:gd name="connsiteX5" fmla="*/ 372139 w 5381346"/>
                  <a:gd name="connsiteY5" fmla="*/ 4061641 h 5890441"/>
                  <a:gd name="connsiteX6" fmla="*/ 563525 w 5381346"/>
                  <a:gd name="connsiteY6" fmla="*/ 4316823 h 5890441"/>
                  <a:gd name="connsiteX7" fmla="*/ 499730 w 5381346"/>
                  <a:gd name="connsiteY7" fmla="*/ 4976041 h 5890441"/>
                  <a:gd name="connsiteX8" fmla="*/ 1754372 w 5381346"/>
                  <a:gd name="connsiteY8" fmla="*/ 5199325 h 5890441"/>
                  <a:gd name="connsiteX9" fmla="*/ 1945758 w 5381346"/>
                  <a:gd name="connsiteY9" fmla="*/ 5890441 h 5890441"/>
                  <a:gd name="connsiteX10" fmla="*/ 4784651 w 5381346"/>
                  <a:gd name="connsiteY10" fmla="*/ 5858544 h 5890441"/>
                  <a:gd name="connsiteX11" fmla="*/ 4890977 w 5381346"/>
                  <a:gd name="connsiteY11" fmla="*/ 3519381 h 5890441"/>
                  <a:gd name="connsiteX12" fmla="*/ 3030279 w 5381346"/>
                  <a:gd name="connsiteY12" fmla="*/ 4 h 5890441"/>
                  <a:gd name="connsiteX0" fmla="*/ 3040277 w 5391344"/>
                  <a:gd name="connsiteY0" fmla="*/ 4 h 5890441"/>
                  <a:gd name="connsiteX1" fmla="*/ 9998 w 5391344"/>
                  <a:gd name="connsiteY1" fmla="*/ 3051548 h 5890441"/>
                  <a:gd name="connsiteX2" fmla="*/ 520361 w 5391344"/>
                  <a:gd name="connsiteY2" fmla="*/ 3327995 h 5890441"/>
                  <a:gd name="connsiteX3" fmla="*/ 307709 w 5391344"/>
                  <a:gd name="connsiteY3" fmla="*/ 3657604 h 5890441"/>
                  <a:gd name="connsiteX4" fmla="*/ 499095 w 5391344"/>
                  <a:gd name="connsiteY4" fmla="*/ 3870255 h 5890441"/>
                  <a:gd name="connsiteX5" fmla="*/ 382137 w 5391344"/>
                  <a:gd name="connsiteY5" fmla="*/ 4061641 h 5890441"/>
                  <a:gd name="connsiteX6" fmla="*/ 573523 w 5391344"/>
                  <a:gd name="connsiteY6" fmla="*/ 4316823 h 5890441"/>
                  <a:gd name="connsiteX7" fmla="*/ 509728 w 5391344"/>
                  <a:gd name="connsiteY7" fmla="*/ 4976041 h 5890441"/>
                  <a:gd name="connsiteX8" fmla="*/ 1764370 w 5391344"/>
                  <a:gd name="connsiteY8" fmla="*/ 5199325 h 5890441"/>
                  <a:gd name="connsiteX9" fmla="*/ 1955756 w 5391344"/>
                  <a:gd name="connsiteY9" fmla="*/ 5890441 h 5890441"/>
                  <a:gd name="connsiteX10" fmla="*/ 4794649 w 5391344"/>
                  <a:gd name="connsiteY10" fmla="*/ 5858544 h 5890441"/>
                  <a:gd name="connsiteX11" fmla="*/ 4900975 w 5391344"/>
                  <a:gd name="connsiteY11" fmla="*/ 3519381 h 5890441"/>
                  <a:gd name="connsiteX12" fmla="*/ 3040277 w 5391344"/>
                  <a:gd name="connsiteY12" fmla="*/ 4 h 5890441"/>
                  <a:gd name="connsiteX0" fmla="*/ 3040277 w 5391344"/>
                  <a:gd name="connsiteY0" fmla="*/ 4 h 5890441"/>
                  <a:gd name="connsiteX1" fmla="*/ 9998 w 5391344"/>
                  <a:gd name="connsiteY1" fmla="*/ 3051548 h 5890441"/>
                  <a:gd name="connsiteX2" fmla="*/ 520361 w 5391344"/>
                  <a:gd name="connsiteY2" fmla="*/ 3327995 h 5890441"/>
                  <a:gd name="connsiteX3" fmla="*/ 307709 w 5391344"/>
                  <a:gd name="connsiteY3" fmla="*/ 3657604 h 5890441"/>
                  <a:gd name="connsiteX4" fmla="*/ 499095 w 5391344"/>
                  <a:gd name="connsiteY4" fmla="*/ 3870255 h 5890441"/>
                  <a:gd name="connsiteX5" fmla="*/ 382137 w 5391344"/>
                  <a:gd name="connsiteY5" fmla="*/ 4061641 h 5890441"/>
                  <a:gd name="connsiteX6" fmla="*/ 573523 w 5391344"/>
                  <a:gd name="connsiteY6" fmla="*/ 4316823 h 5890441"/>
                  <a:gd name="connsiteX7" fmla="*/ 509728 w 5391344"/>
                  <a:gd name="connsiteY7" fmla="*/ 4976041 h 5890441"/>
                  <a:gd name="connsiteX8" fmla="*/ 1764370 w 5391344"/>
                  <a:gd name="connsiteY8" fmla="*/ 5199325 h 5890441"/>
                  <a:gd name="connsiteX9" fmla="*/ 1955756 w 5391344"/>
                  <a:gd name="connsiteY9" fmla="*/ 5890441 h 5890441"/>
                  <a:gd name="connsiteX10" fmla="*/ 4794649 w 5391344"/>
                  <a:gd name="connsiteY10" fmla="*/ 5858544 h 5890441"/>
                  <a:gd name="connsiteX11" fmla="*/ 4900975 w 5391344"/>
                  <a:gd name="connsiteY11" fmla="*/ 3519381 h 5890441"/>
                  <a:gd name="connsiteX12" fmla="*/ 3040277 w 5391344"/>
                  <a:gd name="connsiteY12" fmla="*/ 4 h 5890441"/>
                  <a:gd name="connsiteX0" fmla="*/ 3030279 w 5381346"/>
                  <a:gd name="connsiteY0" fmla="*/ 92120 h 5982557"/>
                  <a:gd name="connsiteX1" fmla="*/ 914399 w 5381346"/>
                  <a:gd name="connsiteY1" fmla="*/ 1187274 h 5982557"/>
                  <a:gd name="connsiteX2" fmla="*/ 0 w 5381346"/>
                  <a:gd name="connsiteY2" fmla="*/ 3143664 h 5982557"/>
                  <a:gd name="connsiteX3" fmla="*/ 510363 w 5381346"/>
                  <a:gd name="connsiteY3" fmla="*/ 3420111 h 5982557"/>
                  <a:gd name="connsiteX4" fmla="*/ 297711 w 5381346"/>
                  <a:gd name="connsiteY4" fmla="*/ 3749720 h 5982557"/>
                  <a:gd name="connsiteX5" fmla="*/ 489097 w 5381346"/>
                  <a:gd name="connsiteY5" fmla="*/ 3962371 h 5982557"/>
                  <a:gd name="connsiteX6" fmla="*/ 372139 w 5381346"/>
                  <a:gd name="connsiteY6" fmla="*/ 4153757 h 5982557"/>
                  <a:gd name="connsiteX7" fmla="*/ 563525 w 5381346"/>
                  <a:gd name="connsiteY7" fmla="*/ 4408939 h 5982557"/>
                  <a:gd name="connsiteX8" fmla="*/ 499730 w 5381346"/>
                  <a:gd name="connsiteY8" fmla="*/ 5068157 h 5982557"/>
                  <a:gd name="connsiteX9" fmla="*/ 1754372 w 5381346"/>
                  <a:gd name="connsiteY9" fmla="*/ 5291441 h 5982557"/>
                  <a:gd name="connsiteX10" fmla="*/ 1945758 w 5381346"/>
                  <a:gd name="connsiteY10" fmla="*/ 5982557 h 5982557"/>
                  <a:gd name="connsiteX11" fmla="*/ 4784651 w 5381346"/>
                  <a:gd name="connsiteY11" fmla="*/ 5950660 h 5982557"/>
                  <a:gd name="connsiteX12" fmla="*/ 4890977 w 5381346"/>
                  <a:gd name="connsiteY12" fmla="*/ 3611497 h 5982557"/>
                  <a:gd name="connsiteX13" fmla="*/ 3030279 w 5381346"/>
                  <a:gd name="connsiteY13" fmla="*/ 92120 h 5982557"/>
                  <a:gd name="connsiteX0" fmla="*/ 3030279 w 5381346"/>
                  <a:gd name="connsiteY0" fmla="*/ 94250 h 5984687"/>
                  <a:gd name="connsiteX1" fmla="*/ 914399 w 5381346"/>
                  <a:gd name="connsiteY1" fmla="*/ 1189404 h 5984687"/>
                  <a:gd name="connsiteX2" fmla="*/ 0 w 5381346"/>
                  <a:gd name="connsiteY2" fmla="*/ 3145794 h 5984687"/>
                  <a:gd name="connsiteX3" fmla="*/ 510363 w 5381346"/>
                  <a:gd name="connsiteY3" fmla="*/ 3422241 h 5984687"/>
                  <a:gd name="connsiteX4" fmla="*/ 297711 w 5381346"/>
                  <a:gd name="connsiteY4" fmla="*/ 3751850 h 5984687"/>
                  <a:gd name="connsiteX5" fmla="*/ 489097 w 5381346"/>
                  <a:gd name="connsiteY5" fmla="*/ 3964501 h 5984687"/>
                  <a:gd name="connsiteX6" fmla="*/ 372139 w 5381346"/>
                  <a:gd name="connsiteY6" fmla="*/ 4155887 h 5984687"/>
                  <a:gd name="connsiteX7" fmla="*/ 563525 w 5381346"/>
                  <a:gd name="connsiteY7" fmla="*/ 4411069 h 5984687"/>
                  <a:gd name="connsiteX8" fmla="*/ 499730 w 5381346"/>
                  <a:gd name="connsiteY8" fmla="*/ 5070287 h 5984687"/>
                  <a:gd name="connsiteX9" fmla="*/ 1754372 w 5381346"/>
                  <a:gd name="connsiteY9" fmla="*/ 5293571 h 5984687"/>
                  <a:gd name="connsiteX10" fmla="*/ 1945758 w 5381346"/>
                  <a:gd name="connsiteY10" fmla="*/ 5984687 h 5984687"/>
                  <a:gd name="connsiteX11" fmla="*/ 4784651 w 5381346"/>
                  <a:gd name="connsiteY11" fmla="*/ 5952790 h 5984687"/>
                  <a:gd name="connsiteX12" fmla="*/ 4890977 w 5381346"/>
                  <a:gd name="connsiteY12" fmla="*/ 3613627 h 5984687"/>
                  <a:gd name="connsiteX13" fmla="*/ 3030279 w 5381346"/>
                  <a:gd name="connsiteY13" fmla="*/ 94250 h 5984687"/>
                  <a:gd name="connsiteX0" fmla="*/ 3030279 w 5381346"/>
                  <a:gd name="connsiteY0" fmla="*/ 0 h 5890437"/>
                  <a:gd name="connsiteX1" fmla="*/ 914399 w 5381346"/>
                  <a:gd name="connsiteY1" fmla="*/ 1095154 h 5890437"/>
                  <a:gd name="connsiteX2" fmla="*/ 0 w 5381346"/>
                  <a:gd name="connsiteY2" fmla="*/ 3051544 h 5890437"/>
                  <a:gd name="connsiteX3" fmla="*/ 510363 w 5381346"/>
                  <a:gd name="connsiteY3" fmla="*/ 3327991 h 5890437"/>
                  <a:gd name="connsiteX4" fmla="*/ 297711 w 5381346"/>
                  <a:gd name="connsiteY4" fmla="*/ 3657600 h 5890437"/>
                  <a:gd name="connsiteX5" fmla="*/ 489097 w 5381346"/>
                  <a:gd name="connsiteY5" fmla="*/ 3870251 h 5890437"/>
                  <a:gd name="connsiteX6" fmla="*/ 372139 w 5381346"/>
                  <a:gd name="connsiteY6" fmla="*/ 4061637 h 5890437"/>
                  <a:gd name="connsiteX7" fmla="*/ 563525 w 5381346"/>
                  <a:gd name="connsiteY7" fmla="*/ 4316819 h 5890437"/>
                  <a:gd name="connsiteX8" fmla="*/ 499730 w 5381346"/>
                  <a:gd name="connsiteY8" fmla="*/ 4976037 h 5890437"/>
                  <a:gd name="connsiteX9" fmla="*/ 1754372 w 5381346"/>
                  <a:gd name="connsiteY9" fmla="*/ 5199321 h 5890437"/>
                  <a:gd name="connsiteX10" fmla="*/ 1945758 w 5381346"/>
                  <a:gd name="connsiteY10" fmla="*/ 5890437 h 5890437"/>
                  <a:gd name="connsiteX11" fmla="*/ 4784651 w 5381346"/>
                  <a:gd name="connsiteY11" fmla="*/ 5858540 h 5890437"/>
                  <a:gd name="connsiteX12" fmla="*/ 4890977 w 5381346"/>
                  <a:gd name="connsiteY12" fmla="*/ 3519377 h 5890437"/>
                  <a:gd name="connsiteX13" fmla="*/ 3030279 w 5381346"/>
                  <a:gd name="connsiteY13" fmla="*/ 0 h 5890437"/>
                  <a:gd name="connsiteX0" fmla="*/ 3030279 w 5381346"/>
                  <a:gd name="connsiteY0" fmla="*/ 0 h 5890437"/>
                  <a:gd name="connsiteX1" fmla="*/ 914399 w 5381346"/>
                  <a:gd name="connsiteY1" fmla="*/ 1095154 h 5890437"/>
                  <a:gd name="connsiteX2" fmla="*/ 0 w 5381346"/>
                  <a:gd name="connsiteY2" fmla="*/ 3051544 h 5890437"/>
                  <a:gd name="connsiteX3" fmla="*/ 510363 w 5381346"/>
                  <a:gd name="connsiteY3" fmla="*/ 3327991 h 5890437"/>
                  <a:gd name="connsiteX4" fmla="*/ 297711 w 5381346"/>
                  <a:gd name="connsiteY4" fmla="*/ 3657600 h 5890437"/>
                  <a:gd name="connsiteX5" fmla="*/ 489097 w 5381346"/>
                  <a:gd name="connsiteY5" fmla="*/ 3870251 h 5890437"/>
                  <a:gd name="connsiteX6" fmla="*/ 372139 w 5381346"/>
                  <a:gd name="connsiteY6" fmla="*/ 4061637 h 5890437"/>
                  <a:gd name="connsiteX7" fmla="*/ 563525 w 5381346"/>
                  <a:gd name="connsiteY7" fmla="*/ 4316819 h 5890437"/>
                  <a:gd name="connsiteX8" fmla="*/ 499730 w 5381346"/>
                  <a:gd name="connsiteY8" fmla="*/ 4976037 h 5890437"/>
                  <a:gd name="connsiteX9" fmla="*/ 1754372 w 5381346"/>
                  <a:gd name="connsiteY9" fmla="*/ 5199321 h 5890437"/>
                  <a:gd name="connsiteX10" fmla="*/ 1945758 w 5381346"/>
                  <a:gd name="connsiteY10" fmla="*/ 5890437 h 5890437"/>
                  <a:gd name="connsiteX11" fmla="*/ 4784651 w 5381346"/>
                  <a:gd name="connsiteY11" fmla="*/ 5858540 h 5890437"/>
                  <a:gd name="connsiteX12" fmla="*/ 4890977 w 5381346"/>
                  <a:gd name="connsiteY12" fmla="*/ 3519377 h 5890437"/>
                  <a:gd name="connsiteX13" fmla="*/ 3030279 w 5381346"/>
                  <a:gd name="connsiteY13" fmla="*/ 0 h 5890437"/>
                  <a:gd name="connsiteX0" fmla="*/ 3030726 w 5381793"/>
                  <a:gd name="connsiteY0" fmla="*/ 0 h 5890437"/>
                  <a:gd name="connsiteX1" fmla="*/ 914846 w 5381793"/>
                  <a:gd name="connsiteY1" fmla="*/ 1095154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914846 w 5381793"/>
                  <a:gd name="connsiteY1" fmla="*/ 1095154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914846 w 5381793"/>
                  <a:gd name="connsiteY1" fmla="*/ 1095154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90128 w 5381793"/>
                  <a:gd name="connsiteY1" fmla="*/ 1098883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90128 w 5381793"/>
                  <a:gd name="connsiteY1" fmla="*/ 1098883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64 w 5381831"/>
                  <a:gd name="connsiteY0" fmla="*/ 0 h 5890437"/>
                  <a:gd name="connsiteX1" fmla="*/ 890166 w 5381831"/>
                  <a:gd name="connsiteY1" fmla="*/ 1098883 h 5890437"/>
                  <a:gd name="connsiteX2" fmla="*/ 607506 w 5381831"/>
                  <a:gd name="connsiteY2" fmla="*/ 2172770 h 5890437"/>
                  <a:gd name="connsiteX3" fmla="*/ 485 w 5381831"/>
                  <a:gd name="connsiteY3" fmla="*/ 3051544 h 5890437"/>
                  <a:gd name="connsiteX4" fmla="*/ 510848 w 5381831"/>
                  <a:gd name="connsiteY4" fmla="*/ 3327991 h 5890437"/>
                  <a:gd name="connsiteX5" fmla="*/ 298196 w 5381831"/>
                  <a:gd name="connsiteY5" fmla="*/ 3657600 h 5890437"/>
                  <a:gd name="connsiteX6" fmla="*/ 489582 w 5381831"/>
                  <a:gd name="connsiteY6" fmla="*/ 3870251 h 5890437"/>
                  <a:gd name="connsiteX7" fmla="*/ 372624 w 5381831"/>
                  <a:gd name="connsiteY7" fmla="*/ 4061637 h 5890437"/>
                  <a:gd name="connsiteX8" fmla="*/ 564010 w 5381831"/>
                  <a:gd name="connsiteY8" fmla="*/ 4316819 h 5890437"/>
                  <a:gd name="connsiteX9" fmla="*/ 500215 w 5381831"/>
                  <a:gd name="connsiteY9" fmla="*/ 4976037 h 5890437"/>
                  <a:gd name="connsiteX10" fmla="*/ 1754857 w 5381831"/>
                  <a:gd name="connsiteY10" fmla="*/ 5199321 h 5890437"/>
                  <a:gd name="connsiteX11" fmla="*/ 1946243 w 5381831"/>
                  <a:gd name="connsiteY11" fmla="*/ 5890437 h 5890437"/>
                  <a:gd name="connsiteX12" fmla="*/ 4785136 w 5381831"/>
                  <a:gd name="connsiteY12" fmla="*/ 5858540 h 5890437"/>
                  <a:gd name="connsiteX13" fmla="*/ 4891462 w 5381831"/>
                  <a:gd name="connsiteY13" fmla="*/ 3519377 h 5890437"/>
                  <a:gd name="connsiteX14" fmla="*/ 3030764 w 5381831"/>
                  <a:gd name="connsiteY14" fmla="*/ 0 h 5890437"/>
                  <a:gd name="connsiteX0" fmla="*/ 3030764 w 5381831"/>
                  <a:gd name="connsiteY0" fmla="*/ 0 h 5890437"/>
                  <a:gd name="connsiteX1" fmla="*/ 890166 w 5381831"/>
                  <a:gd name="connsiteY1" fmla="*/ 1098883 h 5890437"/>
                  <a:gd name="connsiteX2" fmla="*/ 607506 w 5381831"/>
                  <a:gd name="connsiteY2" fmla="*/ 2172770 h 5890437"/>
                  <a:gd name="connsiteX3" fmla="*/ 485 w 5381831"/>
                  <a:gd name="connsiteY3" fmla="*/ 3051544 h 5890437"/>
                  <a:gd name="connsiteX4" fmla="*/ 510848 w 5381831"/>
                  <a:gd name="connsiteY4" fmla="*/ 3327991 h 5890437"/>
                  <a:gd name="connsiteX5" fmla="*/ 298196 w 5381831"/>
                  <a:gd name="connsiteY5" fmla="*/ 3657600 h 5890437"/>
                  <a:gd name="connsiteX6" fmla="*/ 489582 w 5381831"/>
                  <a:gd name="connsiteY6" fmla="*/ 3870251 h 5890437"/>
                  <a:gd name="connsiteX7" fmla="*/ 372624 w 5381831"/>
                  <a:gd name="connsiteY7" fmla="*/ 4061637 h 5890437"/>
                  <a:gd name="connsiteX8" fmla="*/ 564010 w 5381831"/>
                  <a:gd name="connsiteY8" fmla="*/ 4316819 h 5890437"/>
                  <a:gd name="connsiteX9" fmla="*/ 500215 w 5381831"/>
                  <a:gd name="connsiteY9" fmla="*/ 4976037 h 5890437"/>
                  <a:gd name="connsiteX10" fmla="*/ 1754857 w 5381831"/>
                  <a:gd name="connsiteY10" fmla="*/ 5199321 h 5890437"/>
                  <a:gd name="connsiteX11" fmla="*/ 1946243 w 5381831"/>
                  <a:gd name="connsiteY11" fmla="*/ 5890437 h 5890437"/>
                  <a:gd name="connsiteX12" fmla="*/ 4785136 w 5381831"/>
                  <a:gd name="connsiteY12" fmla="*/ 5858540 h 5890437"/>
                  <a:gd name="connsiteX13" fmla="*/ 4891462 w 5381831"/>
                  <a:gd name="connsiteY13" fmla="*/ 3519377 h 5890437"/>
                  <a:gd name="connsiteX14" fmla="*/ 3030764 w 5381831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298271 w 5381906"/>
                  <a:gd name="connsiteY5" fmla="*/ 365760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298271 w 5381906"/>
                  <a:gd name="connsiteY5" fmla="*/ 365760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298271 w 5381906"/>
                  <a:gd name="connsiteY5" fmla="*/ 365760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765 w 5381832"/>
                  <a:gd name="connsiteY0" fmla="*/ 0 h 5890437"/>
                  <a:gd name="connsiteX1" fmla="*/ 890167 w 5381832"/>
                  <a:gd name="connsiteY1" fmla="*/ 1098883 h 5890437"/>
                  <a:gd name="connsiteX2" fmla="*/ 672821 w 5381832"/>
                  <a:gd name="connsiteY2" fmla="*/ 2220272 h 5890437"/>
                  <a:gd name="connsiteX3" fmla="*/ 486 w 5381832"/>
                  <a:gd name="connsiteY3" fmla="*/ 3051544 h 5890437"/>
                  <a:gd name="connsiteX4" fmla="*/ 510849 w 5381832"/>
                  <a:gd name="connsiteY4" fmla="*/ 3327991 h 5890437"/>
                  <a:gd name="connsiteX5" fmla="*/ 339761 w 5381832"/>
                  <a:gd name="connsiteY5" fmla="*/ 3734790 h 5890437"/>
                  <a:gd name="connsiteX6" fmla="*/ 531147 w 5381832"/>
                  <a:gd name="connsiteY6" fmla="*/ 3870251 h 5890437"/>
                  <a:gd name="connsiteX7" fmla="*/ 372625 w 5381832"/>
                  <a:gd name="connsiteY7" fmla="*/ 4061637 h 5890437"/>
                  <a:gd name="connsiteX8" fmla="*/ 564011 w 5381832"/>
                  <a:gd name="connsiteY8" fmla="*/ 4316819 h 5890437"/>
                  <a:gd name="connsiteX9" fmla="*/ 500216 w 5381832"/>
                  <a:gd name="connsiteY9" fmla="*/ 4976037 h 5890437"/>
                  <a:gd name="connsiteX10" fmla="*/ 1754858 w 5381832"/>
                  <a:gd name="connsiteY10" fmla="*/ 5039004 h 5890437"/>
                  <a:gd name="connsiteX11" fmla="*/ 1946244 w 5381832"/>
                  <a:gd name="connsiteY11" fmla="*/ 5890437 h 5890437"/>
                  <a:gd name="connsiteX12" fmla="*/ 4785137 w 5381832"/>
                  <a:gd name="connsiteY12" fmla="*/ 5858540 h 5890437"/>
                  <a:gd name="connsiteX13" fmla="*/ 4891463 w 5381832"/>
                  <a:gd name="connsiteY13" fmla="*/ 3519377 h 5890437"/>
                  <a:gd name="connsiteX14" fmla="*/ 3030765 w 5381832"/>
                  <a:gd name="connsiteY14" fmla="*/ 0 h 5890437"/>
                  <a:gd name="connsiteX0" fmla="*/ 3030862 w 5381929"/>
                  <a:gd name="connsiteY0" fmla="*/ 0 h 5890437"/>
                  <a:gd name="connsiteX1" fmla="*/ 890264 w 5381929"/>
                  <a:gd name="connsiteY1" fmla="*/ 1098883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90264 w 5381929"/>
                  <a:gd name="connsiteY1" fmla="*/ 1098883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90264 w 5381929"/>
                  <a:gd name="connsiteY1" fmla="*/ 1098883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90264 w 5381929"/>
                  <a:gd name="connsiteY1" fmla="*/ 1098883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72451 w 5381929"/>
                  <a:gd name="connsiteY1" fmla="*/ 1057320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72451 w 5381929"/>
                  <a:gd name="connsiteY1" fmla="*/ 1057320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81633 w 5381929"/>
                  <a:gd name="connsiteY1" fmla="*/ 920842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81633 w 5381929"/>
                  <a:gd name="connsiteY1" fmla="*/ 920842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27042 w 5381929"/>
                  <a:gd name="connsiteY1" fmla="*/ 866251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27042 w 5381929"/>
                  <a:gd name="connsiteY1" fmla="*/ 866251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27042 w 5381929"/>
                  <a:gd name="connsiteY1" fmla="*/ 866251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1751 h 5892188"/>
                  <a:gd name="connsiteX1" fmla="*/ 927042 w 5381929"/>
                  <a:gd name="connsiteY1" fmla="*/ 868002 h 5892188"/>
                  <a:gd name="connsiteX2" fmla="*/ 672918 w 5381929"/>
                  <a:gd name="connsiteY2" fmla="*/ 2222023 h 5892188"/>
                  <a:gd name="connsiteX3" fmla="*/ 583 w 5381929"/>
                  <a:gd name="connsiteY3" fmla="*/ 3053295 h 5892188"/>
                  <a:gd name="connsiteX4" fmla="*/ 510946 w 5381929"/>
                  <a:gd name="connsiteY4" fmla="*/ 3329742 h 5892188"/>
                  <a:gd name="connsiteX5" fmla="*/ 339858 w 5381929"/>
                  <a:gd name="connsiteY5" fmla="*/ 3736541 h 5892188"/>
                  <a:gd name="connsiteX6" fmla="*/ 531244 w 5381929"/>
                  <a:gd name="connsiteY6" fmla="*/ 3872002 h 5892188"/>
                  <a:gd name="connsiteX7" fmla="*/ 372722 w 5381929"/>
                  <a:gd name="connsiteY7" fmla="*/ 4063388 h 5892188"/>
                  <a:gd name="connsiteX8" fmla="*/ 564108 w 5381929"/>
                  <a:gd name="connsiteY8" fmla="*/ 4318570 h 5892188"/>
                  <a:gd name="connsiteX9" fmla="*/ 500313 w 5381929"/>
                  <a:gd name="connsiteY9" fmla="*/ 4977788 h 5892188"/>
                  <a:gd name="connsiteX10" fmla="*/ 1754955 w 5381929"/>
                  <a:gd name="connsiteY10" fmla="*/ 5040755 h 5892188"/>
                  <a:gd name="connsiteX11" fmla="*/ 1946341 w 5381929"/>
                  <a:gd name="connsiteY11" fmla="*/ 5892188 h 5892188"/>
                  <a:gd name="connsiteX12" fmla="*/ 4785234 w 5381929"/>
                  <a:gd name="connsiteY12" fmla="*/ 5860291 h 5892188"/>
                  <a:gd name="connsiteX13" fmla="*/ 4891560 w 5381929"/>
                  <a:gd name="connsiteY13" fmla="*/ 3521128 h 5892188"/>
                  <a:gd name="connsiteX14" fmla="*/ 3030862 w 5381929"/>
                  <a:gd name="connsiteY14" fmla="*/ 1751 h 5892188"/>
                  <a:gd name="connsiteX0" fmla="*/ 3031042 w 5382109"/>
                  <a:gd name="connsiteY0" fmla="*/ 1751 h 5892188"/>
                  <a:gd name="connsiteX1" fmla="*/ 927222 w 5382109"/>
                  <a:gd name="connsiteY1" fmla="*/ 868002 h 5892188"/>
                  <a:gd name="connsiteX2" fmla="*/ 577563 w 5382109"/>
                  <a:gd name="connsiteY2" fmla="*/ 2303910 h 5892188"/>
                  <a:gd name="connsiteX3" fmla="*/ 763 w 5382109"/>
                  <a:gd name="connsiteY3" fmla="*/ 3053295 h 5892188"/>
                  <a:gd name="connsiteX4" fmla="*/ 511126 w 5382109"/>
                  <a:gd name="connsiteY4" fmla="*/ 3329742 h 5892188"/>
                  <a:gd name="connsiteX5" fmla="*/ 340038 w 5382109"/>
                  <a:gd name="connsiteY5" fmla="*/ 3736541 h 5892188"/>
                  <a:gd name="connsiteX6" fmla="*/ 531424 w 5382109"/>
                  <a:gd name="connsiteY6" fmla="*/ 3872002 h 5892188"/>
                  <a:gd name="connsiteX7" fmla="*/ 372902 w 5382109"/>
                  <a:gd name="connsiteY7" fmla="*/ 4063388 h 5892188"/>
                  <a:gd name="connsiteX8" fmla="*/ 564288 w 5382109"/>
                  <a:gd name="connsiteY8" fmla="*/ 4318570 h 5892188"/>
                  <a:gd name="connsiteX9" fmla="*/ 500493 w 5382109"/>
                  <a:gd name="connsiteY9" fmla="*/ 4977788 h 5892188"/>
                  <a:gd name="connsiteX10" fmla="*/ 1755135 w 5382109"/>
                  <a:gd name="connsiteY10" fmla="*/ 5040755 h 5892188"/>
                  <a:gd name="connsiteX11" fmla="*/ 1946521 w 5382109"/>
                  <a:gd name="connsiteY11" fmla="*/ 5892188 h 5892188"/>
                  <a:gd name="connsiteX12" fmla="*/ 4785414 w 5382109"/>
                  <a:gd name="connsiteY12" fmla="*/ 5860291 h 5892188"/>
                  <a:gd name="connsiteX13" fmla="*/ 4891740 w 5382109"/>
                  <a:gd name="connsiteY13" fmla="*/ 3521128 h 5892188"/>
                  <a:gd name="connsiteX14" fmla="*/ 3031042 w 5382109"/>
                  <a:gd name="connsiteY14" fmla="*/ 1751 h 5892188"/>
                  <a:gd name="connsiteX0" fmla="*/ 3031042 w 5382109"/>
                  <a:gd name="connsiteY0" fmla="*/ 2101 h 5892538"/>
                  <a:gd name="connsiteX1" fmla="*/ 913575 w 5382109"/>
                  <a:gd name="connsiteY1" fmla="*/ 827408 h 5892538"/>
                  <a:gd name="connsiteX2" fmla="*/ 577563 w 5382109"/>
                  <a:gd name="connsiteY2" fmla="*/ 2304260 h 5892538"/>
                  <a:gd name="connsiteX3" fmla="*/ 763 w 5382109"/>
                  <a:gd name="connsiteY3" fmla="*/ 3053645 h 5892538"/>
                  <a:gd name="connsiteX4" fmla="*/ 511126 w 5382109"/>
                  <a:gd name="connsiteY4" fmla="*/ 3330092 h 5892538"/>
                  <a:gd name="connsiteX5" fmla="*/ 340038 w 5382109"/>
                  <a:gd name="connsiteY5" fmla="*/ 3736891 h 5892538"/>
                  <a:gd name="connsiteX6" fmla="*/ 531424 w 5382109"/>
                  <a:gd name="connsiteY6" fmla="*/ 3872352 h 5892538"/>
                  <a:gd name="connsiteX7" fmla="*/ 372902 w 5382109"/>
                  <a:gd name="connsiteY7" fmla="*/ 4063738 h 5892538"/>
                  <a:gd name="connsiteX8" fmla="*/ 564288 w 5382109"/>
                  <a:gd name="connsiteY8" fmla="*/ 4318920 h 5892538"/>
                  <a:gd name="connsiteX9" fmla="*/ 500493 w 5382109"/>
                  <a:gd name="connsiteY9" fmla="*/ 4978138 h 5892538"/>
                  <a:gd name="connsiteX10" fmla="*/ 1755135 w 5382109"/>
                  <a:gd name="connsiteY10" fmla="*/ 5041105 h 5892538"/>
                  <a:gd name="connsiteX11" fmla="*/ 1946521 w 5382109"/>
                  <a:gd name="connsiteY11" fmla="*/ 5892538 h 5892538"/>
                  <a:gd name="connsiteX12" fmla="*/ 4785414 w 5382109"/>
                  <a:gd name="connsiteY12" fmla="*/ 5860641 h 5892538"/>
                  <a:gd name="connsiteX13" fmla="*/ 4891740 w 5382109"/>
                  <a:gd name="connsiteY13" fmla="*/ 3521478 h 5892538"/>
                  <a:gd name="connsiteX14" fmla="*/ 3031042 w 5382109"/>
                  <a:gd name="connsiteY14" fmla="*/ 2101 h 5892538"/>
                  <a:gd name="connsiteX0" fmla="*/ 3031042 w 5382109"/>
                  <a:gd name="connsiteY0" fmla="*/ 941 h 5891378"/>
                  <a:gd name="connsiteX1" fmla="*/ 886280 w 5382109"/>
                  <a:gd name="connsiteY1" fmla="*/ 1071908 h 5891378"/>
                  <a:gd name="connsiteX2" fmla="*/ 577563 w 5382109"/>
                  <a:gd name="connsiteY2" fmla="*/ 2303100 h 5891378"/>
                  <a:gd name="connsiteX3" fmla="*/ 763 w 5382109"/>
                  <a:gd name="connsiteY3" fmla="*/ 3052485 h 5891378"/>
                  <a:gd name="connsiteX4" fmla="*/ 511126 w 5382109"/>
                  <a:gd name="connsiteY4" fmla="*/ 3328932 h 5891378"/>
                  <a:gd name="connsiteX5" fmla="*/ 340038 w 5382109"/>
                  <a:gd name="connsiteY5" fmla="*/ 3735731 h 5891378"/>
                  <a:gd name="connsiteX6" fmla="*/ 531424 w 5382109"/>
                  <a:gd name="connsiteY6" fmla="*/ 3871192 h 5891378"/>
                  <a:gd name="connsiteX7" fmla="*/ 372902 w 5382109"/>
                  <a:gd name="connsiteY7" fmla="*/ 4062578 h 5891378"/>
                  <a:gd name="connsiteX8" fmla="*/ 564288 w 5382109"/>
                  <a:gd name="connsiteY8" fmla="*/ 4317760 h 5891378"/>
                  <a:gd name="connsiteX9" fmla="*/ 500493 w 5382109"/>
                  <a:gd name="connsiteY9" fmla="*/ 4976978 h 5891378"/>
                  <a:gd name="connsiteX10" fmla="*/ 1755135 w 5382109"/>
                  <a:gd name="connsiteY10" fmla="*/ 5039945 h 5891378"/>
                  <a:gd name="connsiteX11" fmla="*/ 1946521 w 5382109"/>
                  <a:gd name="connsiteY11" fmla="*/ 5891378 h 5891378"/>
                  <a:gd name="connsiteX12" fmla="*/ 4785414 w 5382109"/>
                  <a:gd name="connsiteY12" fmla="*/ 5859481 h 5891378"/>
                  <a:gd name="connsiteX13" fmla="*/ 4891740 w 5382109"/>
                  <a:gd name="connsiteY13" fmla="*/ 3520318 h 5891378"/>
                  <a:gd name="connsiteX14" fmla="*/ 3031042 w 5382109"/>
                  <a:gd name="connsiteY14" fmla="*/ 941 h 5891378"/>
                  <a:gd name="connsiteX0" fmla="*/ 3031042 w 5382109"/>
                  <a:gd name="connsiteY0" fmla="*/ 753 h 5891190"/>
                  <a:gd name="connsiteX1" fmla="*/ 886280 w 5382109"/>
                  <a:gd name="connsiteY1" fmla="*/ 1071720 h 5891190"/>
                  <a:gd name="connsiteX2" fmla="*/ 577563 w 5382109"/>
                  <a:gd name="connsiteY2" fmla="*/ 2302912 h 5891190"/>
                  <a:gd name="connsiteX3" fmla="*/ 763 w 5382109"/>
                  <a:gd name="connsiteY3" fmla="*/ 3052297 h 5891190"/>
                  <a:gd name="connsiteX4" fmla="*/ 511126 w 5382109"/>
                  <a:gd name="connsiteY4" fmla="*/ 3328744 h 5891190"/>
                  <a:gd name="connsiteX5" fmla="*/ 340038 w 5382109"/>
                  <a:gd name="connsiteY5" fmla="*/ 3735543 h 5891190"/>
                  <a:gd name="connsiteX6" fmla="*/ 531424 w 5382109"/>
                  <a:gd name="connsiteY6" fmla="*/ 3871004 h 5891190"/>
                  <a:gd name="connsiteX7" fmla="*/ 372902 w 5382109"/>
                  <a:gd name="connsiteY7" fmla="*/ 4062390 h 5891190"/>
                  <a:gd name="connsiteX8" fmla="*/ 564288 w 5382109"/>
                  <a:gd name="connsiteY8" fmla="*/ 4317572 h 5891190"/>
                  <a:gd name="connsiteX9" fmla="*/ 500493 w 5382109"/>
                  <a:gd name="connsiteY9" fmla="*/ 4976790 h 5891190"/>
                  <a:gd name="connsiteX10" fmla="*/ 1755135 w 5382109"/>
                  <a:gd name="connsiteY10" fmla="*/ 5039757 h 5891190"/>
                  <a:gd name="connsiteX11" fmla="*/ 1946521 w 5382109"/>
                  <a:gd name="connsiteY11" fmla="*/ 5891190 h 5891190"/>
                  <a:gd name="connsiteX12" fmla="*/ 4785414 w 5382109"/>
                  <a:gd name="connsiteY12" fmla="*/ 5859293 h 5891190"/>
                  <a:gd name="connsiteX13" fmla="*/ 4891740 w 5382109"/>
                  <a:gd name="connsiteY13" fmla="*/ 3520130 h 5891190"/>
                  <a:gd name="connsiteX14" fmla="*/ 3031042 w 5382109"/>
                  <a:gd name="connsiteY14" fmla="*/ 753 h 5891190"/>
                  <a:gd name="connsiteX0" fmla="*/ 3031042 w 5382109"/>
                  <a:gd name="connsiteY0" fmla="*/ 753 h 5891190"/>
                  <a:gd name="connsiteX1" fmla="*/ 886280 w 5382109"/>
                  <a:gd name="connsiteY1" fmla="*/ 1071720 h 5891190"/>
                  <a:gd name="connsiteX2" fmla="*/ 577563 w 5382109"/>
                  <a:gd name="connsiteY2" fmla="*/ 2302912 h 5891190"/>
                  <a:gd name="connsiteX3" fmla="*/ 763 w 5382109"/>
                  <a:gd name="connsiteY3" fmla="*/ 3052297 h 5891190"/>
                  <a:gd name="connsiteX4" fmla="*/ 511126 w 5382109"/>
                  <a:gd name="connsiteY4" fmla="*/ 3328744 h 5891190"/>
                  <a:gd name="connsiteX5" fmla="*/ 340038 w 5382109"/>
                  <a:gd name="connsiteY5" fmla="*/ 3735543 h 5891190"/>
                  <a:gd name="connsiteX6" fmla="*/ 531424 w 5382109"/>
                  <a:gd name="connsiteY6" fmla="*/ 3871004 h 5891190"/>
                  <a:gd name="connsiteX7" fmla="*/ 372902 w 5382109"/>
                  <a:gd name="connsiteY7" fmla="*/ 4062390 h 5891190"/>
                  <a:gd name="connsiteX8" fmla="*/ 564288 w 5382109"/>
                  <a:gd name="connsiteY8" fmla="*/ 4317572 h 5891190"/>
                  <a:gd name="connsiteX9" fmla="*/ 500493 w 5382109"/>
                  <a:gd name="connsiteY9" fmla="*/ 4976790 h 5891190"/>
                  <a:gd name="connsiteX10" fmla="*/ 1755135 w 5382109"/>
                  <a:gd name="connsiteY10" fmla="*/ 5039757 h 5891190"/>
                  <a:gd name="connsiteX11" fmla="*/ 1946521 w 5382109"/>
                  <a:gd name="connsiteY11" fmla="*/ 5891190 h 5891190"/>
                  <a:gd name="connsiteX12" fmla="*/ 4785414 w 5382109"/>
                  <a:gd name="connsiteY12" fmla="*/ 5859293 h 5891190"/>
                  <a:gd name="connsiteX13" fmla="*/ 4891740 w 5382109"/>
                  <a:gd name="connsiteY13" fmla="*/ 3520130 h 5891190"/>
                  <a:gd name="connsiteX14" fmla="*/ 3031042 w 5382109"/>
                  <a:gd name="connsiteY14" fmla="*/ 753 h 5891190"/>
                  <a:gd name="connsiteX0" fmla="*/ 3031042 w 5382109"/>
                  <a:gd name="connsiteY0" fmla="*/ 792 h 5891229"/>
                  <a:gd name="connsiteX1" fmla="*/ 777098 w 5382109"/>
                  <a:gd name="connsiteY1" fmla="*/ 1044464 h 5891229"/>
                  <a:gd name="connsiteX2" fmla="*/ 577563 w 5382109"/>
                  <a:gd name="connsiteY2" fmla="*/ 2302951 h 5891229"/>
                  <a:gd name="connsiteX3" fmla="*/ 763 w 5382109"/>
                  <a:gd name="connsiteY3" fmla="*/ 3052336 h 5891229"/>
                  <a:gd name="connsiteX4" fmla="*/ 511126 w 5382109"/>
                  <a:gd name="connsiteY4" fmla="*/ 3328783 h 5891229"/>
                  <a:gd name="connsiteX5" fmla="*/ 340038 w 5382109"/>
                  <a:gd name="connsiteY5" fmla="*/ 3735582 h 5891229"/>
                  <a:gd name="connsiteX6" fmla="*/ 531424 w 5382109"/>
                  <a:gd name="connsiteY6" fmla="*/ 3871043 h 5891229"/>
                  <a:gd name="connsiteX7" fmla="*/ 372902 w 5382109"/>
                  <a:gd name="connsiteY7" fmla="*/ 4062429 h 5891229"/>
                  <a:gd name="connsiteX8" fmla="*/ 564288 w 5382109"/>
                  <a:gd name="connsiteY8" fmla="*/ 4317611 h 5891229"/>
                  <a:gd name="connsiteX9" fmla="*/ 500493 w 5382109"/>
                  <a:gd name="connsiteY9" fmla="*/ 4976829 h 5891229"/>
                  <a:gd name="connsiteX10" fmla="*/ 1755135 w 5382109"/>
                  <a:gd name="connsiteY10" fmla="*/ 5039796 h 5891229"/>
                  <a:gd name="connsiteX11" fmla="*/ 1946521 w 5382109"/>
                  <a:gd name="connsiteY11" fmla="*/ 5891229 h 5891229"/>
                  <a:gd name="connsiteX12" fmla="*/ 4785414 w 5382109"/>
                  <a:gd name="connsiteY12" fmla="*/ 5859332 h 5891229"/>
                  <a:gd name="connsiteX13" fmla="*/ 4891740 w 5382109"/>
                  <a:gd name="connsiteY13" fmla="*/ 3520169 h 5891229"/>
                  <a:gd name="connsiteX14" fmla="*/ 3031042 w 5382109"/>
                  <a:gd name="connsiteY14" fmla="*/ 792 h 5891229"/>
                  <a:gd name="connsiteX0" fmla="*/ 3031042 w 5382109"/>
                  <a:gd name="connsiteY0" fmla="*/ 792 h 5891229"/>
                  <a:gd name="connsiteX1" fmla="*/ 777098 w 5382109"/>
                  <a:gd name="connsiteY1" fmla="*/ 1044464 h 5891229"/>
                  <a:gd name="connsiteX2" fmla="*/ 577563 w 5382109"/>
                  <a:gd name="connsiteY2" fmla="*/ 2302951 h 5891229"/>
                  <a:gd name="connsiteX3" fmla="*/ 763 w 5382109"/>
                  <a:gd name="connsiteY3" fmla="*/ 3052336 h 5891229"/>
                  <a:gd name="connsiteX4" fmla="*/ 511126 w 5382109"/>
                  <a:gd name="connsiteY4" fmla="*/ 3328783 h 5891229"/>
                  <a:gd name="connsiteX5" fmla="*/ 340038 w 5382109"/>
                  <a:gd name="connsiteY5" fmla="*/ 3735582 h 5891229"/>
                  <a:gd name="connsiteX6" fmla="*/ 531424 w 5382109"/>
                  <a:gd name="connsiteY6" fmla="*/ 3871043 h 5891229"/>
                  <a:gd name="connsiteX7" fmla="*/ 372902 w 5382109"/>
                  <a:gd name="connsiteY7" fmla="*/ 4062429 h 5891229"/>
                  <a:gd name="connsiteX8" fmla="*/ 564288 w 5382109"/>
                  <a:gd name="connsiteY8" fmla="*/ 4317611 h 5891229"/>
                  <a:gd name="connsiteX9" fmla="*/ 500493 w 5382109"/>
                  <a:gd name="connsiteY9" fmla="*/ 4976829 h 5891229"/>
                  <a:gd name="connsiteX10" fmla="*/ 1755135 w 5382109"/>
                  <a:gd name="connsiteY10" fmla="*/ 5039796 h 5891229"/>
                  <a:gd name="connsiteX11" fmla="*/ 1946521 w 5382109"/>
                  <a:gd name="connsiteY11" fmla="*/ 5891229 h 5891229"/>
                  <a:gd name="connsiteX12" fmla="*/ 4785414 w 5382109"/>
                  <a:gd name="connsiteY12" fmla="*/ 5859332 h 5891229"/>
                  <a:gd name="connsiteX13" fmla="*/ 4891740 w 5382109"/>
                  <a:gd name="connsiteY13" fmla="*/ 3520169 h 5891229"/>
                  <a:gd name="connsiteX14" fmla="*/ 3031042 w 5382109"/>
                  <a:gd name="connsiteY14" fmla="*/ 792 h 5891229"/>
                  <a:gd name="connsiteX0" fmla="*/ 3031042 w 5382109"/>
                  <a:gd name="connsiteY0" fmla="*/ 792 h 5891229"/>
                  <a:gd name="connsiteX1" fmla="*/ 777098 w 5382109"/>
                  <a:gd name="connsiteY1" fmla="*/ 1044464 h 5891229"/>
                  <a:gd name="connsiteX2" fmla="*/ 577563 w 5382109"/>
                  <a:gd name="connsiteY2" fmla="*/ 2302951 h 5891229"/>
                  <a:gd name="connsiteX3" fmla="*/ 763 w 5382109"/>
                  <a:gd name="connsiteY3" fmla="*/ 3052336 h 5891229"/>
                  <a:gd name="connsiteX4" fmla="*/ 511126 w 5382109"/>
                  <a:gd name="connsiteY4" fmla="*/ 3328783 h 5891229"/>
                  <a:gd name="connsiteX5" fmla="*/ 340038 w 5382109"/>
                  <a:gd name="connsiteY5" fmla="*/ 3735582 h 5891229"/>
                  <a:gd name="connsiteX6" fmla="*/ 531424 w 5382109"/>
                  <a:gd name="connsiteY6" fmla="*/ 3871043 h 5891229"/>
                  <a:gd name="connsiteX7" fmla="*/ 372902 w 5382109"/>
                  <a:gd name="connsiteY7" fmla="*/ 4062429 h 5891229"/>
                  <a:gd name="connsiteX8" fmla="*/ 564288 w 5382109"/>
                  <a:gd name="connsiteY8" fmla="*/ 4317611 h 5891229"/>
                  <a:gd name="connsiteX9" fmla="*/ 500493 w 5382109"/>
                  <a:gd name="connsiteY9" fmla="*/ 4976829 h 5891229"/>
                  <a:gd name="connsiteX10" fmla="*/ 1755135 w 5382109"/>
                  <a:gd name="connsiteY10" fmla="*/ 5039796 h 5891229"/>
                  <a:gd name="connsiteX11" fmla="*/ 1946521 w 5382109"/>
                  <a:gd name="connsiteY11" fmla="*/ 5891229 h 5891229"/>
                  <a:gd name="connsiteX12" fmla="*/ 4785414 w 5382109"/>
                  <a:gd name="connsiteY12" fmla="*/ 5859332 h 5891229"/>
                  <a:gd name="connsiteX13" fmla="*/ 4891740 w 5382109"/>
                  <a:gd name="connsiteY13" fmla="*/ 3520169 h 5891229"/>
                  <a:gd name="connsiteX14" fmla="*/ 3031042 w 5382109"/>
                  <a:gd name="connsiteY14" fmla="*/ 792 h 5891229"/>
                  <a:gd name="connsiteX0" fmla="*/ 3031042 w 5382109"/>
                  <a:gd name="connsiteY0" fmla="*/ 627 h 5891064"/>
                  <a:gd name="connsiteX1" fmla="*/ 777098 w 5382109"/>
                  <a:gd name="connsiteY1" fmla="*/ 1180776 h 5891064"/>
                  <a:gd name="connsiteX2" fmla="*/ 577563 w 5382109"/>
                  <a:gd name="connsiteY2" fmla="*/ 2302786 h 5891064"/>
                  <a:gd name="connsiteX3" fmla="*/ 763 w 5382109"/>
                  <a:gd name="connsiteY3" fmla="*/ 3052171 h 5891064"/>
                  <a:gd name="connsiteX4" fmla="*/ 511126 w 5382109"/>
                  <a:gd name="connsiteY4" fmla="*/ 3328618 h 5891064"/>
                  <a:gd name="connsiteX5" fmla="*/ 340038 w 5382109"/>
                  <a:gd name="connsiteY5" fmla="*/ 3735417 h 5891064"/>
                  <a:gd name="connsiteX6" fmla="*/ 531424 w 5382109"/>
                  <a:gd name="connsiteY6" fmla="*/ 3870878 h 5891064"/>
                  <a:gd name="connsiteX7" fmla="*/ 372902 w 5382109"/>
                  <a:gd name="connsiteY7" fmla="*/ 4062264 h 5891064"/>
                  <a:gd name="connsiteX8" fmla="*/ 564288 w 5382109"/>
                  <a:gd name="connsiteY8" fmla="*/ 4317446 h 5891064"/>
                  <a:gd name="connsiteX9" fmla="*/ 500493 w 5382109"/>
                  <a:gd name="connsiteY9" fmla="*/ 4976664 h 5891064"/>
                  <a:gd name="connsiteX10" fmla="*/ 1755135 w 5382109"/>
                  <a:gd name="connsiteY10" fmla="*/ 5039631 h 5891064"/>
                  <a:gd name="connsiteX11" fmla="*/ 1946521 w 5382109"/>
                  <a:gd name="connsiteY11" fmla="*/ 5891064 h 5891064"/>
                  <a:gd name="connsiteX12" fmla="*/ 4785414 w 5382109"/>
                  <a:gd name="connsiteY12" fmla="*/ 5859167 h 5891064"/>
                  <a:gd name="connsiteX13" fmla="*/ 4891740 w 5382109"/>
                  <a:gd name="connsiteY13" fmla="*/ 3520004 h 5891064"/>
                  <a:gd name="connsiteX14" fmla="*/ 3031042 w 5382109"/>
                  <a:gd name="connsiteY14" fmla="*/ 627 h 5891064"/>
                  <a:gd name="connsiteX0" fmla="*/ 3031042 w 5382109"/>
                  <a:gd name="connsiteY0" fmla="*/ 968 h 5891405"/>
                  <a:gd name="connsiteX1" fmla="*/ 777098 w 5382109"/>
                  <a:gd name="connsiteY1" fmla="*/ 1181117 h 5891405"/>
                  <a:gd name="connsiteX2" fmla="*/ 577563 w 5382109"/>
                  <a:gd name="connsiteY2" fmla="*/ 2303127 h 5891405"/>
                  <a:gd name="connsiteX3" fmla="*/ 763 w 5382109"/>
                  <a:gd name="connsiteY3" fmla="*/ 3052512 h 5891405"/>
                  <a:gd name="connsiteX4" fmla="*/ 511126 w 5382109"/>
                  <a:gd name="connsiteY4" fmla="*/ 3328959 h 5891405"/>
                  <a:gd name="connsiteX5" fmla="*/ 340038 w 5382109"/>
                  <a:gd name="connsiteY5" fmla="*/ 3735758 h 5891405"/>
                  <a:gd name="connsiteX6" fmla="*/ 531424 w 5382109"/>
                  <a:gd name="connsiteY6" fmla="*/ 3871219 h 5891405"/>
                  <a:gd name="connsiteX7" fmla="*/ 372902 w 5382109"/>
                  <a:gd name="connsiteY7" fmla="*/ 4062605 h 5891405"/>
                  <a:gd name="connsiteX8" fmla="*/ 564288 w 5382109"/>
                  <a:gd name="connsiteY8" fmla="*/ 4317787 h 5891405"/>
                  <a:gd name="connsiteX9" fmla="*/ 500493 w 5382109"/>
                  <a:gd name="connsiteY9" fmla="*/ 4977005 h 5891405"/>
                  <a:gd name="connsiteX10" fmla="*/ 1755135 w 5382109"/>
                  <a:gd name="connsiteY10" fmla="*/ 5039972 h 5891405"/>
                  <a:gd name="connsiteX11" fmla="*/ 1946521 w 5382109"/>
                  <a:gd name="connsiteY11" fmla="*/ 5891405 h 5891405"/>
                  <a:gd name="connsiteX12" fmla="*/ 4785414 w 5382109"/>
                  <a:gd name="connsiteY12" fmla="*/ 5859508 h 5891405"/>
                  <a:gd name="connsiteX13" fmla="*/ 4891740 w 5382109"/>
                  <a:gd name="connsiteY13" fmla="*/ 3520345 h 5891405"/>
                  <a:gd name="connsiteX14" fmla="*/ 3031042 w 5382109"/>
                  <a:gd name="connsiteY14" fmla="*/ 968 h 5891405"/>
                  <a:gd name="connsiteX0" fmla="*/ 3031042 w 5382109"/>
                  <a:gd name="connsiteY0" fmla="*/ 968 h 5891405"/>
                  <a:gd name="connsiteX1" fmla="*/ 777098 w 5382109"/>
                  <a:gd name="connsiteY1" fmla="*/ 1181117 h 5891405"/>
                  <a:gd name="connsiteX2" fmla="*/ 577563 w 5382109"/>
                  <a:gd name="connsiteY2" fmla="*/ 2303127 h 5891405"/>
                  <a:gd name="connsiteX3" fmla="*/ 763 w 5382109"/>
                  <a:gd name="connsiteY3" fmla="*/ 3052512 h 5891405"/>
                  <a:gd name="connsiteX4" fmla="*/ 511126 w 5382109"/>
                  <a:gd name="connsiteY4" fmla="*/ 3328959 h 5891405"/>
                  <a:gd name="connsiteX5" fmla="*/ 340038 w 5382109"/>
                  <a:gd name="connsiteY5" fmla="*/ 3735758 h 5891405"/>
                  <a:gd name="connsiteX6" fmla="*/ 531424 w 5382109"/>
                  <a:gd name="connsiteY6" fmla="*/ 3871219 h 5891405"/>
                  <a:gd name="connsiteX7" fmla="*/ 372902 w 5382109"/>
                  <a:gd name="connsiteY7" fmla="*/ 4062605 h 5891405"/>
                  <a:gd name="connsiteX8" fmla="*/ 564288 w 5382109"/>
                  <a:gd name="connsiteY8" fmla="*/ 4317787 h 5891405"/>
                  <a:gd name="connsiteX9" fmla="*/ 500493 w 5382109"/>
                  <a:gd name="connsiteY9" fmla="*/ 4977005 h 5891405"/>
                  <a:gd name="connsiteX10" fmla="*/ 1755135 w 5382109"/>
                  <a:gd name="connsiteY10" fmla="*/ 5039972 h 5891405"/>
                  <a:gd name="connsiteX11" fmla="*/ 1946521 w 5382109"/>
                  <a:gd name="connsiteY11" fmla="*/ 5891405 h 5891405"/>
                  <a:gd name="connsiteX12" fmla="*/ 4785414 w 5382109"/>
                  <a:gd name="connsiteY12" fmla="*/ 5859508 h 5891405"/>
                  <a:gd name="connsiteX13" fmla="*/ 4891740 w 5382109"/>
                  <a:gd name="connsiteY13" fmla="*/ 3520345 h 5891405"/>
                  <a:gd name="connsiteX14" fmla="*/ 3031042 w 5382109"/>
                  <a:gd name="connsiteY14" fmla="*/ 968 h 5891405"/>
                  <a:gd name="connsiteX0" fmla="*/ 3031204 w 5382271"/>
                  <a:gd name="connsiteY0" fmla="*/ 968 h 5891405"/>
                  <a:gd name="connsiteX1" fmla="*/ 777260 w 5382271"/>
                  <a:gd name="connsiteY1" fmla="*/ 1181117 h 5891405"/>
                  <a:gd name="connsiteX2" fmla="*/ 523134 w 5382271"/>
                  <a:gd name="connsiteY2" fmla="*/ 2303127 h 5891405"/>
                  <a:gd name="connsiteX3" fmla="*/ 925 w 5382271"/>
                  <a:gd name="connsiteY3" fmla="*/ 3052512 h 5891405"/>
                  <a:gd name="connsiteX4" fmla="*/ 511288 w 5382271"/>
                  <a:gd name="connsiteY4" fmla="*/ 3328959 h 5891405"/>
                  <a:gd name="connsiteX5" fmla="*/ 340200 w 5382271"/>
                  <a:gd name="connsiteY5" fmla="*/ 3735758 h 5891405"/>
                  <a:gd name="connsiteX6" fmla="*/ 531586 w 5382271"/>
                  <a:gd name="connsiteY6" fmla="*/ 3871219 h 5891405"/>
                  <a:gd name="connsiteX7" fmla="*/ 373064 w 5382271"/>
                  <a:gd name="connsiteY7" fmla="*/ 4062605 h 5891405"/>
                  <a:gd name="connsiteX8" fmla="*/ 564450 w 5382271"/>
                  <a:gd name="connsiteY8" fmla="*/ 4317787 h 5891405"/>
                  <a:gd name="connsiteX9" fmla="*/ 500655 w 5382271"/>
                  <a:gd name="connsiteY9" fmla="*/ 4977005 h 5891405"/>
                  <a:gd name="connsiteX10" fmla="*/ 1755297 w 5382271"/>
                  <a:gd name="connsiteY10" fmla="*/ 5039972 h 5891405"/>
                  <a:gd name="connsiteX11" fmla="*/ 1946683 w 5382271"/>
                  <a:gd name="connsiteY11" fmla="*/ 5891405 h 5891405"/>
                  <a:gd name="connsiteX12" fmla="*/ 4785576 w 5382271"/>
                  <a:gd name="connsiteY12" fmla="*/ 5859508 h 5891405"/>
                  <a:gd name="connsiteX13" fmla="*/ 4891902 w 5382271"/>
                  <a:gd name="connsiteY13" fmla="*/ 3520345 h 5891405"/>
                  <a:gd name="connsiteX14" fmla="*/ 3031204 w 5382271"/>
                  <a:gd name="connsiteY14" fmla="*/ 968 h 5891405"/>
                  <a:gd name="connsiteX0" fmla="*/ 3031204 w 5382271"/>
                  <a:gd name="connsiteY0" fmla="*/ 968 h 5891405"/>
                  <a:gd name="connsiteX1" fmla="*/ 777260 w 5382271"/>
                  <a:gd name="connsiteY1" fmla="*/ 1181117 h 5891405"/>
                  <a:gd name="connsiteX2" fmla="*/ 523134 w 5382271"/>
                  <a:gd name="connsiteY2" fmla="*/ 2303127 h 5891405"/>
                  <a:gd name="connsiteX3" fmla="*/ 925 w 5382271"/>
                  <a:gd name="connsiteY3" fmla="*/ 3052512 h 5891405"/>
                  <a:gd name="connsiteX4" fmla="*/ 511288 w 5382271"/>
                  <a:gd name="connsiteY4" fmla="*/ 3328959 h 5891405"/>
                  <a:gd name="connsiteX5" fmla="*/ 340200 w 5382271"/>
                  <a:gd name="connsiteY5" fmla="*/ 3735758 h 5891405"/>
                  <a:gd name="connsiteX6" fmla="*/ 531586 w 5382271"/>
                  <a:gd name="connsiteY6" fmla="*/ 3871219 h 5891405"/>
                  <a:gd name="connsiteX7" fmla="*/ 373064 w 5382271"/>
                  <a:gd name="connsiteY7" fmla="*/ 4062605 h 5891405"/>
                  <a:gd name="connsiteX8" fmla="*/ 564450 w 5382271"/>
                  <a:gd name="connsiteY8" fmla="*/ 4317787 h 5891405"/>
                  <a:gd name="connsiteX9" fmla="*/ 500655 w 5382271"/>
                  <a:gd name="connsiteY9" fmla="*/ 4977005 h 5891405"/>
                  <a:gd name="connsiteX10" fmla="*/ 1755297 w 5382271"/>
                  <a:gd name="connsiteY10" fmla="*/ 5039972 h 5891405"/>
                  <a:gd name="connsiteX11" fmla="*/ 1946683 w 5382271"/>
                  <a:gd name="connsiteY11" fmla="*/ 5891405 h 5891405"/>
                  <a:gd name="connsiteX12" fmla="*/ 4785576 w 5382271"/>
                  <a:gd name="connsiteY12" fmla="*/ 5859508 h 5891405"/>
                  <a:gd name="connsiteX13" fmla="*/ 4891902 w 5382271"/>
                  <a:gd name="connsiteY13" fmla="*/ 3520345 h 5891405"/>
                  <a:gd name="connsiteX14" fmla="*/ 3031204 w 5382271"/>
                  <a:gd name="connsiteY14" fmla="*/ 968 h 5891405"/>
                  <a:gd name="connsiteX0" fmla="*/ 3031204 w 5382271"/>
                  <a:gd name="connsiteY0" fmla="*/ 968 h 5891405"/>
                  <a:gd name="connsiteX1" fmla="*/ 777260 w 5382271"/>
                  <a:gd name="connsiteY1" fmla="*/ 1181117 h 5891405"/>
                  <a:gd name="connsiteX2" fmla="*/ 523134 w 5382271"/>
                  <a:gd name="connsiteY2" fmla="*/ 2303127 h 5891405"/>
                  <a:gd name="connsiteX3" fmla="*/ 925 w 5382271"/>
                  <a:gd name="connsiteY3" fmla="*/ 3052512 h 5891405"/>
                  <a:gd name="connsiteX4" fmla="*/ 511288 w 5382271"/>
                  <a:gd name="connsiteY4" fmla="*/ 3328959 h 5891405"/>
                  <a:gd name="connsiteX5" fmla="*/ 340200 w 5382271"/>
                  <a:gd name="connsiteY5" fmla="*/ 3735758 h 5891405"/>
                  <a:gd name="connsiteX6" fmla="*/ 531586 w 5382271"/>
                  <a:gd name="connsiteY6" fmla="*/ 3871219 h 5891405"/>
                  <a:gd name="connsiteX7" fmla="*/ 373064 w 5382271"/>
                  <a:gd name="connsiteY7" fmla="*/ 4062605 h 5891405"/>
                  <a:gd name="connsiteX8" fmla="*/ 564450 w 5382271"/>
                  <a:gd name="connsiteY8" fmla="*/ 4317787 h 5891405"/>
                  <a:gd name="connsiteX9" fmla="*/ 500655 w 5382271"/>
                  <a:gd name="connsiteY9" fmla="*/ 4977005 h 5891405"/>
                  <a:gd name="connsiteX10" fmla="*/ 1755297 w 5382271"/>
                  <a:gd name="connsiteY10" fmla="*/ 5039972 h 5891405"/>
                  <a:gd name="connsiteX11" fmla="*/ 1946683 w 5382271"/>
                  <a:gd name="connsiteY11" fmla="*/ 5891405 h 5891405"/>
                  <a:gd name="connsiteX12" fmla="*/ 4785576 w 5382271"/>
                  <a:gd name="connsiteY12" fmla="*/ 5859508 h 5891405"/>
                  <a:gd name="connsiteX13" fmla="*/ 4891902 w 5382271"/>
                  <a:gd name="connsiteY13" fmla="*/ 3520345 h 5891405"/>
                  <a:gd name="connsiteX14" fmla="*/ 3031204 w 5382271"/>
                  <a:gd name="connsiteY14" fmla="*/ 968 h 5891405"/>
                  <a:gd name="connsiteX0" fmla="*/ 3038119 w 5389186"/>
                  <a:gd name="connsiteY0" fmla="*/ 968 h 5891405"/>
                  <a:gd name="connsiteX1" fmla="*/ 784175 w 5389186"/>
                  <a:gd name="connsiteY1" fmla="*/ 1181117 h 5891405"/>
                  <a:gd name="connsiteX2" fmla="*/ 530049 w 5389186"/>
                  <a:gd name="connsiteY2" fmla="*/ 2303127 h 5891405"/>
                  <a:gd name="connsiteX3" fmla="*/ 7840 w 5389186"/>
                  <a:gd name="connsiteY3" fmla="*/ 3052512 h 5891405"/>
                  <a:gd name="connsiteX4" fmla="*/ 518203 w 5389186"/>
                  <a:gd name="connsiteY4" fmla="*/ 3328959 h 5891405"/>
                  <a:gd name="connsiteX5" fmla="*/ 347115 w 5389186"/>
                  <a:gd name="connsiteY5" fmla="*/ 3735758 h 5891405"/>
                  <a:gd name="connsiteX6" fmla="*/ 538501 w 5389186"/>
                  <a:gd name="connsiteY6" fmla="*/ 3871219 h 5891405"/>
                  <a:gd name="connsiteX7" fmla="*/ 379979 w 5389186"/>
                  <a:gd name="connsiteY7" fmla="*/ 4062605 h 5891405"/>
                  <a:gd name="connsiteX8" fmla="*/ 571365 w 5389186"/>
                  <a:gd name="connsiteY8" fmla="*/ 4317787 h 5891405"/>
                  <a:gd name="connsiteX9" fmla="*/ 507570 w 5389186"/>
                  <a:gd name="connsiteY9" fmla="*/ 4977005 h 5891405"/>
                  <a:gd name="connsiteX10" fmla="*/ 1762212 w 5389186"/>
                  <a:gd name="connsiteY10" fmla="*/ 5039972 h 5891405"/>
                  <a:gd name="connsiteX11" fmla="*/ 1953598 w 5389186"/>
                  <a:gd name="connsiteY11" fmla="*/ 5891405 h 5891405"/>
                  <a:gd name="connsiteX12" fmla="*/ 4792491 w 5389186"/>
                  <a:gd name="connsiteY12" fmla="*/ 5859508 h 5891405"/>
                  <a:gd name="connsiteX13" fmla="*/ 4898817 w 5389186"/>
                  <a:gd name="connsiteY13" fmla="*/ 3520345 h 5891405"/>
                  <a:gd name="connsiteX14" fmla="*/ 3038119 w 5389186"/>
                  <a:gd name="connsiteY14" fmla="*/ 968 h 5891405"/>
                  <a:gd name="connsiteX0" fmla="*/ 3037057 w 5388124"/>
                  <a:gd name="connsiteY0" fmla="*/ 968 h 5891405"/>
                  <a:gd name="connsiteX1" fmla="*/ 783113 w 5388124"/>
                  <a:gd name="connsiteY1" fmla="*/ 1181117 h 5891405"/>
                  <a:gd name="connsiteX2" fmla="*/ 528987 w 5388124"/>
                  <a:gd name="connsiteY2" fmla="*/ 2303127 h 5891405"/>
                  <a:gd name="connsiteX3" fmla="*/ 6778 w 5388124"/>
                  <a:gd name="connsiteY3" fmla="*/ 3052512 h 5891405"/>
                  <a:gd name="connsiteX4" fmla="*/ 517141 w 5388124"/>
                  <a:gd name="connsiteY4" fmla="*/ 3328959 h 5891405"/>
                  <a:gd name="connsiteX5" fmla="*/ 346053 w 5388124"/>
                  <a:gd name="connsiteY5" fmla="*/ 3735758 h 5891405"/>
                  <a:gd name="connsiteX6" fmla="*/ 537439 w 5388124"/>
                  <a:gd name="connsiteY6" fmla="*/ 3871219 h 5891405"/>
                  <a:gd name="connsiteX7" fmla="*/ 378917 w 5388124"/>
                  <a:gd name="connsiteY7" fmla="*/ 4062605 h 5891405"/>
                  <a:gd name="connsiteX8" fmla="*/ 570303 w 5388124"/>
                  <a:gd name="connsiteY8" fmla="*/ 4317787 h 5891405"/>
                  <a:gd name="connsiteX9" fmla="*/ 506508 w 5388124"/>
                  <a:gd name="connsiteY9" fmla="*/ 4977005 h 5891405"/>
                  <a:gd name="connsiteX10" fmla="*/ 1761150 w 5388124"/>
                  <a:gd name="connsiteY10" fmla="*/ 5039972 h 5891405"/>
                  <a:gd name="connsiteX11" fmla="*/ 1952536 w 5388124"/>
                  <a:gd name="connsiteY11" fmla="*/ 5891405 h 5891405"/>
                  <a:gd name="connsiteX12" fmla="*/ 4791429 w 5388124"/>
                  <a:gd name="connsiteY12" fmla="*/ 5859508 h 5891405"/>
                  <a:gd name="connsiteX13" fmla="*/ 4897755 w 5388124"/>
                  <a:gd name="connsiteY13" fmla="*/ 3520345 h 5891405"/>
                  <a:gd name="connsiteX14" fmla="*/ 3037057 w 5388124"/>
                  <a:gd name="connsiteY14" fmla="*/ 968 h 5891405"/>
                  <a:gd name="connsiteX0" fmla="*/ 3034541 w 5385608"/>
                  <a:gd name="connsiteY0" fmla="*/ 968 h 5891405"/>
                  <a:gd name="connsiteX1" fmla="*/ 780597 w 5385608"/>
                  <a:gd name="connsiteY1" fmla="*/ 1181117 h 5891405"/>
                  <a:gd name="connsiteX2" fmla="*/ 526471 w 5385608"/>
                  <a:gd name="connsiteY2" fmla="*/ 2303127 h 5891405"/>
                  <a:gd name="connsiteX3" fmla="*/ 4262 w 5385608"/>
                  <a:gd name="connsiteY3" fmla="*/ 3052512 h 5891405"/>
                  <a:gd name="connsiteX4" fmla="*/ 514625 w 5385608"/>
                  <a:gd name="connsiteY4" fmla="*/ 3328959 h 5891405"/>
                  <a:gd name="connsiteX5" fmla="*/ 343537 w 5385608"/>
                  <a:gd name="connsiteY5" fmla="*/ 3735758 h 5891405"/>
                  <a:gd name="connsiteX6" fmla="*/ 534923 w 5385608"/>
                  <a:gd name="connsiteY6" fmla="*/ 3871219 h 5891405"/>
                  <a:gd name="connsiteX7" fmla="*/ 376401 w 5385608"/>
                  <a:gd name="connsiteY7" fmla="*/ 4062605 h 5891405"/>
                  <a:gd name="connsiteX8" fmla="*/ 567787 w 5385608"/>
                  <a:gd name="connsiteY8" fmla="*/ 4317787 h 5891405"/>
                  <a:gd name="connsiteX9" fmla="*/ 503992 w 5385608"/>
                  <a:gd name="connsiteY9" fmla="*/ 4977005 h 5891405"/>
                  <a:gd name="connsiteX10" fmla="*/ 1758634 w 5385608"/>
                  <a:gd name="connsiteY10" fmla="*/ 5039972 h 5891405"/>
                  <a:gd name="connsiteX11" fmla="*/ 1950020 w 5385608"/>
                  <a:gd name="connsiteY11" fmla="*/ 5891405 h 5891405"/>
                  <a:gd name="connsiteX12" fmla="*/ 4788913 w 5385608"/>
                  <a:gd name="connsiteY12" fmla="*/ 5859508 h 5891405"/>
                  <a:gd name="connsiteX13" fmla="*/ 4895239 w 5385608"/>
                  <a:gd name="connsiteY13" fmla="*/ 3520345 h 5891405"/>
                  <a:gd name="connsiteX14" fmla="*/ 3034541 w 5385608"/>
                  <a:gd name="connsiteY14" fmla="*/ 968 h 5891405"/>
                  <a:gd name="connsiteX0" fmla="*/ 3034541 w 5385608"/>
                  <a:gd name="connsiteY0" fmla="*/ 968 h 5891405"/>
                  <a:gd name="connsiteX1" fmla="*/ 780597 w 5385608"/>
                  <a:gd name="connsiteY1" fmla="*/ 1181117 h 5891405"/>
                  <a:gd name="connsiteX2" fmla="*/ 526471 w 5385608"/>
                  <a:gd name="connsiteY2" fmla="*/ 2303127 h 5891405"/>
                  <a:gd name="connsiteX3" fmla="*/ 4262 w 5385608"/>
                  <a:gd name="connsiteY3" fmla="*/ 3052512 h 5891405"/>
                  <a:gd name="connsiteX4" fmla="*/ 514625 w 5385608"/>
                  <a:gd name="connsiteY4" fmla="*/ 3328959 h 5891405"/>
                  <a:gd name="connsiteX5" fmla="*/ 343537 w 5385608"/>
                  <a:gd name="connsiteY5" fmla="*/ 3735758 h 5891405"/>
                  <a:gd name="connsiteX6" fmla="*/ 534923 w 5385608"/>
                  <a:gd name="connsiteY6" fmla="*/ 3871219 h 5891405"/>
                  <a:gd name="connsiteX7" fmla="*/ 376401 w 5385608"/>
                  <a:gd name="connsiteY7" fmla="*/ 4062605 h 5891405"/>
                  <a:gd name="connsiteX8" fmla="*/ 567787 w 5385608"/>
                  <a:gd name="connsiteY8" fmla="*/ 4317787 h 5891405"/>
                  <a:gd name="connsiteX9" fmla="*/ 503992 w 5385608"/>
                  <a:gd name="connsiteY9" fmla="*/ 4977005 h 5891405"/>
                  <a:gd name="connsiteX10" fmla="*/ 1758634 w 5385608"/>
                  <a:gd name="connsiteY10" fmla="*/ 5039972 h 5891405"/>
                  <a:gd name="connsiteX11" fmla="*/ 1950020 w 5385608"/>
                  <a:gd name="connsiteY11" fmla="*/ 5891405 h 5891405"/>
                  <a:gd name="connsiteX12" fmla="*/ 4788913 w 5385608"/>
                  <a:gd name="connsiteY12" fmla="*/ 5859508 h 5891405"/>
                  <a:gd name="connsiteX13" fmla="*/ 4895239 w 5385608"/>
                  <a:gd name="connsiteY13" fmla="*/ 3520345 h 5891405"/>
                  <a:gd name="connsiteX14" fmla="*/ 3034541 w 5385608"/>
                  <a:gd name="connsiteY14" fmla="*/ 968 h 5891405"/>
                  <a:gd name="connsiteX0" fmla="*/ 2980702 w 5331769"/>
                  <a:gd name="connsiteY0" fmla="*/ 968 h 5891405"/>
                  <a:gd name="connsiteX1" fmla="*/ 726758 w 5331769"/>
                  <a:gd name="connsiteY1" fmla="*/ 1181117 h 5891405"/>
                  <a:gd name="connsiteX2" fmla="*/ 472632 w 5331769"/>
                  <a:gd name="connsiteY2" fmla="*/ 2303127 h 5891405"/>
                  <a:gd name="connsiteX3" fmla="*/ 5014 w 5331769"/>
                  <a:gd name="connsiteY3" fmla="*/ 3079808 h 5891405"/>
                  <a:gd name="connsiteX4" fmla="*/ 460786 w 5331769"/>
                  <a:gd name="connsiteY4" fmla="*/ 3328959 h 5891405"/>
                  <a:gd name="connsiteX5" fmla="*/ 289698 w 5331769"/>
                  <a:gd name="connsiteY5" fmla="*/ 3735758 h 5891405"/>
                  <a:gd name="connsiteX6" fmla="*/ 481084 w 5331769"/>
                  <a:gd name="connsiteY6" fmla="*/ 3871219 h 5891405"/>
                  <a:gd name="connsiteX7" fmla="*/ 322562 w 5331769"/>
                  <a:gd name="connsiteY7" fmla="*/ 4062605 h 5891405"/>
                  <a:gd name="connsiteX8" fmla="*/ 513948 w 5331769"/>
                  <a:gd name="connsiteY8" fmla="*/ 4317787 h 5891405"/>
                  <a:gd name="connsiteX9" fmla="*/ 450153 w 5331769"/>
                  <a:gd name="connsiteY9" fmla="*/ 4977005 h 5891405"/>
                  <a:gd name="connsiteX10" fmla="*/ 1704795 w 5331769"/>
                  <a:gd name="connsiteY10" fmla="*/ 5039972 h 5891405"/>
                  <a:gd name="connsiteX11" fmla="*/ 1896181 w 5331769"/>
                  <a:gd name="connsiteY11" fmla="*/ 5891405 h 5891405"/>
                  <a:gd name="connsiteX12" fmla="*/ 4735074 w 5331769"/>
                  <a:gd name="connsiteY12" fmla="*/ 5859508 h 5891405"/>
                  <a:gd name="connsiteX13" fmla="*/ 4841400 w 5331769"/>
                  <a:gd name="connsiteY13" fmla="*/ 3520345 h 5891405"/>
                  <a:gd name="connsiteX14" fmla="*/ 2980702 w 5331769"/>
                  <a:gd name="connsiteY14" fmla="*/ 968 h 5891405"/>
                  <a:gd name="connsiteX0" fmla="*/ 2980491 w 5331558"/>
                  <a:gd name="connsiteY0" fmla="*/ 968 h 5891405"/>
                  <a:gd name="connsiteX1" fmla="*/ 726547 w 5331558"/>
                  <a:gd name="connsiteY1" fmla="*/ 1181117 h 5891405"/>
                  <a:gd name="connsiteX2" fmla="*/ 486068 w 5331558"/>
                  <a:gd name="connsiteY2" fmla="*/ 2371366 h 5891405"/>
                  <a:gd name="connsiteX3" fmla="*/ 4803 w 5331558"/>
                  <a:gd name="connsiteY3" fmla="*/ 3079808 h 5891405"/>
                  <a:gd name="connsiteX4" fmla="*/ 460575 w 5331558"/>
                  <a:gd name="connsiteY4" fmla="*/ 3328959 h 5891405"/>
                  <a:gd name="connsiteX5" fmla="*/ 289487 w 5331558"/>
                  <a:gd name="connsiteY5" fmla="*/ 3735758 h 5891405"/>
                  <a:gd name="connsiteX6" fmla="*/ 480873 w 5331558"/>
                  <a:gd name="connsiteY6" fmla="*/ 3871219 h 5891405"/>
                  <a:gd name="connsiteX7" fmla="*/ 322351 w 5331558"/>
                  <a:gd name="connsiteY7" fmla="*/ 4062605 h 5891405"/>
                  <a:gd name="connsiteX8" fmla="*/ 513737 w 5331558"/>
                  <a:gd name="connsiteY8" fmla="*/ 4317787 h 5891405"/>
                  <a:gd name="connsiteX9" fmla="*/ 449942 w 5331558"/>
                  <a:gd name="connsiteY9" fmla="*/ 4977005 h 5891405"/>
                  <a:gd name="connsiteX10" fmla="*/ 1704584 w 5331558"/>
                  <a:gd name="connsiteY10" fmla="*/ 5039972 h 5891405"/>
                  <a:gd name="connsiteX11" fmla="*/ 1895970 w 5331558"/>
                  <a:gd name="connsiteY11" fmla="*/ 5891405 h 5891405"/>
                  <a:gd name="connsiteX12" fmla="*/ 4734863 w 5331558"/>
                  <a:gd name="connsiteY12" fmla="*/ 5859508 h 5891405"/>
                  <a:gd name="connsiteX13" fmla="*/ 4841189 w 5331558"/>
                  <a:gd name="connsiteY13" fmla="*/ 3520345 h 5891405"/>
                  <a:gd name="connsiteX14" fmla="*/ 2980491 w 5331558"/>
                  <a:gd name="connsiteY14" fmla="*/ 968 h 5891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331558" h="5891405">
                    <a:moveTo>
                      <a:pt x="2980491" y="968"/>
                    </a:moveTo>
                    <a:cubicBezTo>
                      <a:pt x="1784302" y="-22254"/>
                      <a:pt x="1040642" y="372305"/>
                      <a:pt x="726547" y="1181117"/>
                    </a:cubicBezTo>
                    <a:cubicBezTo>
                      <a:pt x="528785" y="1834793"/>
                      <a:pt x="744238" y="2066938"/>
                      <a:pt x="486068" y="2371366"/>
                    </a:cubicBezTo>
                    <a:cubicBezTo>
                      <a:pt x="239818" y="2677225"/>
                      <a:pt x="-40213" y="2911644"/>
                      <a:pt x="4803" y="3079808"/>
                    </a:cubicBezTo>
                    <a:cubicBezTo>
                      <a:pt x="109541" y="3181162"/>
                      <a:pt x="260766" y="3266498"/>
                      <a:pt x="460575" y="3328959"/>
                    </a:cubicBezTo>
                    <a:cubicBezTo>
                      <a:pt x="403546" y="3464559"/>
                      <a:pt x="198074" y="3641722"/>
                      <a:pt x="289487" y="3735758"/>
                    </a:cubicBezTo>
                    <a:lnTo>
                      <a:pt x="480873" y="3871219"/>
                    </a:lnTo>
                    <a:cubicBezTo>
                      <a:pt x="428032" y="3935014"/>
                      <a:pt x="303940" y="3939433"/>
                      <a:pt x="322351" y="4062605"/>
                    </a:cubicBezTo>
                    <a:cubicBezTo>
                      <a:pt x="362395" y="4195168"/>
                      <a:pt x="550882" y="4226788"/>
                      <a:pt x="513737" y="4317787"/>
                    </a:cubicBezTo>
                    <a:cubicBezTo>
                      <a:pt x="397470" y="4561276"/>
                      <a:pt x="358392" y="4876020"/>
                      <a:pt x="449942" y="4977005"/>
                    </a:cubicBezTo>
                    <a:cubicBezTo>
                      <a:pt x="636587" y="5158310"/>
                      <a:pt x="1197305" y="5208988"/>
                      <a:pt x="1704584" y="5039972"/>
                    </a:cubicBezTo>
                    <a:lnTo>
                      <a:pt x="1895970" y="5891405"/>
                    </a:lnTo>
                    <a:lnTo>
                      <a:pt x="4734863" y="5859508"/>
                    </a:lnTo>
                    <a:cubicBezTo>
                      <a:pt x="4366268" y="4516262"/>
                      <a:pt x="4422975" y="3927926"/>
                      <a:pt x="4841189" y="3520345"/>
                    </a:cubicBezTo>
                    <a:cubicBezTo>
                      <a:pt x="6117095" y="1964448"/>
                      <a:pt x="4692333" y="36409"/>
                      <a:pt x="2980491" y="9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9" name="Oval 37">
                <a:extLst>
                  <a:ext uri="{FF2B5EF4-FFF2-40B4-BE49-F238E27FC236}">
                    <a16:creationId xmlns:a16="http://schemas.microsoft.com/office/drawing/2014/main" xmlns="" id="{DAAE86C1-6AB7-4A1B-9BF2-E73A33966198}"/>
                  </a:ext>
                </a:extLst>
              </p:cNvPr>
              <p:cNvSpPr/>
              <p:nvPr/>
            </p:nvSpPr>
            <p:spPr>
              <a:xfrm rot="18100542">
                <a:off x="5907878" y="-58593"/>
                <a:ext cx="1436045" cy="2141152"/>
              </a:xfrm>
              <a:custGeom>
                <a:avLst/>
                <a:gdLst/>
                <a:ahLst/>
                <a:cxnLst/>
                <a:rect l="l" t="t" r="r" b="b"/>
                <a:pathLst>
                  <a:path w="1170491" h="1745209">
                    <a:moveTo>
                      <a:pt x="429221" y="671495"/>
                    </a:moveTo>
                    <a:cubicBezTo>
                      <a:pt x="415869" y="670322"/>
                      <a:pt x="402356" y="670624"/>
                      <a:pt x="388917" y="672439"/>
                    </a:cubicBezTo>
                    <a:cubicBezTo>
                      <a:pt x="370997" y="674859"/>
                      <a:pt x="353207" y="679968"/>
                      <a:pt x="336101" y="687858"/>
                    </a:cubicBezTo>
                    <a:lnTo>
                      <a:pt x="344770" y="708640"/>
                    </a:lnTo>
                    <a:cubicBezTo>
                      <a:pt x="405276" y="680369"/>
                      <a:pt x="475531" y="691805"/>
                      <a:pt x="523918" y="737799"/>
                    </a:cubicBezTo>
                    <a:cubicBezTo>
                      <a:pt x="569388" y="781022"/>
                      <a:pt x="587723" y="847396"/>
                      <a:pt x="571504" y="910067"/>
                    </a:cubicBezTo>
                    <a:lnTo>
                      <a:pt x="593243" y="915886"/>
                    </a:lnTo>
                    <a:cubicBezTo>
                      <a:pt x="611678" y="844923"/>
                      <a:pt x="590662" y="769719"/>
                      <a:pt x="538740" y="720849"/>
                    </a:cubicBezTo>
                    <a:cubicBezTo>
                      <a:pt x="507886" y="691808"/>
                      <a:pt x="469277" y="675014"/>
                      <a:pt x="429221" y="671495"/>
                    </a:cubicBezTo>
                    <a:close/>
                    <a:moveTo>
                      <a:pt x="588421" y="580980"/>
                    </a:moveTo>
                    <a:cubicBezTo>
                      <a:pt x="534186" y="581239"/>
                      <a:pt x="482134" y="605639"/>
                      <a:pt x="446738" y="649695"/>
                    </a:cubicBezTo>
                    <a:lnTo>
                      <a:pt x="463760" y="664437"/>
                    </a:lnTo>
                    <a:cubicBezTo>
                      <a:pt x="505329" y="612166"/>
                      <a:pt x="573320" y="591099"/>
                      <a:pt x="637132" y="610714"/>
                    </a:cubicBezTo>
                    <a:cubicBezTo>
                      <a:pt x="697098" y="629147"/>
                      <a:pt x="743088" y="680397"/>
                      <a:pt x="756495" y="743730"/>
                    </a:cubicBezTo>
                    <a:lnTo>
                      <a:pt x="778549" y="739251"/>
                    </a:lnTo>
                    <a:cubicBezTo>
                      <a:pt x="763432" y="667508"/>
                      <a:pt x="711108" y="609548"/>
                      <a:pt x="642848" y="588934"/>
                    </a:cubicBezTo>
                    <a:cubicBezTo>
                      <a:pt x="624821" y="583490"/>
                      <a:pt x="606500" y="580894"/>
                      <a:pt x="588421" y="580980"/>
                    </a:cubicBezTo>
                    <a:close/>
                    <a:moveTo>
                      <a:pt x="533817" y="0"/>
                    </a:moveTo>
                    <a:cubicBezTo>
                      <a:pt x="617807" y="1"/>
                      <a:pt x="687626" y="60667"/>
                      <a:pt x="697680" y="141081"/>
                    </a:cubicBezTo>
                    <a:cubicBezTo>
                      <a:pt x="603869" y="182843"/>
                      <a:pt x="547102" y="268997"/>
                      <a:pt x="562024" y="352718"/>
                    </a:cubicBezTo>
                    <a:lnTo>
                      <a:pt x="584367" y="347971"/>
                    </a:lnTo>
                    <a:cubicBezTo>
                      <a:pt x="570422" y="267354"/>
                      <a:pt x="633895" y="183716"/>
                      <a:pt x="732836" y="150639"/>
                    </a:cubicBezTo>
                    <a:cubicBezTo>
                      <a:pt x="738208" y="147500"/>
                      <a:pt x="743991" y="147205"/>
                      <a:pt x="749842" y="147205"/>
                    </a:cubicBezTo>
                    <a:cubicBezTo>
                      <a:pt x="844103" y="147205"/>
                      <a:pt x="920515" y="223618"/>
                      <a:pt x="920515" y="317877"/>
                    </a:cubicBezTo>
                    <a:lnTo>
                      <a:pt x="910716" y="366417"/>
                    </a:lnTo>
                    <a:lnTo>
                      <a:pt x="920515" y="366418"/>
                    </a:lnTo>
                    <a:lnTo>
                      <a:pt x="920515" y="371433"/>
                    </a:lnTo>
                    <a:cubicBezTo>
                      <a:pt x="997755" y="379016"/>
                      <a:pt x="1056877" y="445155"/>
                      <a:pt x="1056877" y="525101"/>
                    </a:cubicBezTo>
                    <a:lnTo>
                      <a:pt x="1047351" y="572282"/>
                    </a:lnTo>
                    <a:cubicBezTo>
                      <a:pt x="1119671" y="602218"/>
                      <a:pt x="1170491" y="673500"/>
                      <a:pt x="1170491" y="756650"/>
                    </a:cubicBezTo>
                    <a:cubicBezTo>
                      <a:pt x="1170490" y="802863"/>
                      <a:pt x="1154794" y="845409"/>
                      <a:pt x="1127569" y="878235"/>
                    </a:cubicBezTo>
                    <a:cubicBezTo>
                      <a:pt x="1080615" y="934488"/>
                      <a:pt x="1014142" y="959925"/>
                      <a:pt x="954678" y="939840"/>
                    </a:cubicBezTo>
                    <a:lnTo>
                      <a:pt x="947373" y="961469"/>
                    </a:lnTo>
                    <a:cubicBezTo>
                      <a:pt x="1000817" y="979520"/>
                      <a:pt x="1058949" y="966083"/>
                      <a:pt x="1106746" y="928282"/>
                    </a:cubicBezTo>
                    <a:cubicBezTo>
                      <a:pt x="1128548" y="955588"/>
                      <a:pt x="1138907" y="990708"/>
                      <a:pt x="1138907" y="1028247"/>
                    </a:cubicBezTo>
                    <a:cubicBezTo>
                      <a:pt x="1138907" y="1124134"/>
                      <a:pt x="1071328" y="1204237"/>
                      <a:pt x="981133" y="1223220"/>
                    </a:cubicBezTo>
                    <a:cubicBezTo>
                      <a:pt x="889088" y="1236998"/>
                      <a:pt x="805358" y="1200898"/>
                      <a:pt x="777272" y="1134408"/>
                    </a:cubicBezTo>
                    <a:cubicBezTo>
                      <a:pt x="791057" y="1124903"/>
                      <a:pt x="802061" y="1111678"/>
                      <a:pt x="810210" y="1096167"/>
                    </a:cubicBezTo>
                    <a:cubicBezTo>
                      <a:pt x="831546" y="1055553"/>
                      <a:pt x="830022" y="1005443"/>
                      <a:pt x="806195" y="964175"/>
                    </a:cubicBezTo>
                    <a:lnTo>
                      <a:pt x="787267" y="975103"/>
                    </a:lnTo>
                    <a:cubicBezTo>
                      <a:pt x="807161" y="1009560"/>
                      <a:pt x="808703" y="1051275"/>
                      <a:pt x="791333" y="1085110"/>
                    </a:cubicBezTo>
                    <a:cubicBezTo>
                      <a:pt x="784855" y="1097727"/>
                      <a:pt x="776117" y="1108536"/>
                      <a:pt x="763385" y="1114320"/>
                    </a:cubicBezTo>
                    <a:lnTo>
                      <a:pt x="744063" y="1119497"/>
                    </a:lnTo>
                    <a:lnTo>
                      <a:pt x="747716" y="1128718"/>
                    </a:lnTo>
                    <a:cubicBezTo>
                      <a:pt x="731558" y="1137628"/>
                      <a:pt x="712804" y="1141697"/>
                      <a:pt x="693327" y="1140344"/>
                    </a:cubicBezTo>
                    <a:cubicBezTo>
                      <a:pt x="655409" y="1137711"/>
                      <a:pt x="620494" y="1114908"/>
                      <a:pt x="601213" y="1080185"/>
                    </a:cubicBezTo>
                    <a:lnTo>
                      <a:pt x="582082" y="1090754"/>
                    </a:lnTo>
                    <a:cubicBezTo>
                      <a:pt x="605167" y="1132362"/>
                      <a:pt x="647281" y="1159482"/>
                      <a:pt x="693051" y="1162221"/>
                    </a:cubicBezTo>
                    <a:cubicBezTo>
                      <a:pt x="715413" y="1163558"/>
                      <a:pt x="736989" y="1158982"/>
                      <a:pt x="755684" y="1148835"/>
                    </a:cubicBezTo>
                    <a:cubicBezTo>
                      <a:pt x="792539" y="1222022"/>
                      <a:pt x="887119" y="1262260"/>
                      <a:pt x="989751" y="1247587"/>
                    </a:cubicBezTo>
                    <a:cubicBezTo>
                      <a:pt x="1000157" y="1267987"/>
                      <a:pt x="1004489" y="1291252"/>
                      <a:pt x="1004488" y="1315531"/>
                    </a:cubicBezTo>
                    <a:cubicBezTo>
                      <a:pt x="1004488" y="1381750"/>
                      <a:pt x="972258" y="1440443"/>
                      <a:pt x="920375" y="1473506"/>
                    </a:cubicBezTo>
                    <a:lnTo>
                      <a:pt x="913116" y="1474079"/>
                    </a:lnTo>
                    <a:cubicBezTo>
                      <a:pt x="850536" y="1469665"/>
                      <a:pt x="794159" y="1430126"/>
                      <a:pt x="766796" y="1371458"/>
                    </a:cubicBezTo>
                    <a:lnTo>
                      <a:pt x="746323" y="1380801"/>
                    </a:lnTo>
                    <a:cubicBezTo>
                      <a:pt x="776874" y="1446464"/>
                      <a:pt x="839753" y="1490827"/>
                      <a:pt x="909888" y="1496052"/>
                    </a:cubicBezTo>
                    <a:cubicBezTo>
                      <a:pt x="891948" y="1561049"/>
                      <a:pt x="840393" y="1611456"/>
                      <a:pt x="774838" y="1628054"/>
                    </a:cubicBezTo>
                    <a:cubicBezTo>
                      <a:pt x="686646" y="1642970"/>
                      <a:pt x="605133" y="1612285"/>
                      <a:pt x="571751" y="1552195"/>
                    </a:cubicBezTo>
                    <a:lnTo>
                      <a:pt x="550649" y="1566422"/>
                    </a:lnTo>
                    <a:cubicBezTo>
                      <a:pt x="577499" y="1609979"/>
                      <a:pt x="626419" y="1639383"/>
                      <a:pt x="685031" y="1648114"/>
                    </a:cubicBezTo>
                    <a:cubicBezTo>
                      <a:pt x="659684" y="1706013"/>
                      <a:pt x="601329" y="1745210"/>
                      <a:pt x="533818" y="1745209"/>
                    </a:cubicBezTo>
                    <a:cubicBezTo>
                      <a:pt x="455549" y="1745210"/>
                      <a:pt x="416747" y="1692524"/>
                      <a:pt x="372301" y="1619888"/>
                    </a:cubicBezTo>
                    <a:lnTo>
                      <a:pt x="366380" y="1592106"/>
                    </a:lnTo>
                    <a:cubicBezTo>
                      <a:pt x="305091" y="1567105"/>
                      <a:pt x="259811" y="1511085"/>
                      <a:pt x="250590" y="1443452"/>
                    </a:cubicBezTo>
                    <a:cubicBezTo>
                      <a:pt x="203712" y="1453117"/>
                      <a:pt x="158965" y="1444975"/>
                      <a:pt x="117260" y="1407178"/>
                    </a:cubicBezTo>
                    <a:cubicBezTo>
                      <a:pt x="55030" y="1350772"/>
                      <a:pt x="44039" y="1258933"/>
                      <a:pt x="90593" y="1192598"/>
                    </a:cubicBezTo>
                    <a:cubicBezTo>
                      <a:pt x="186799" y="1224213"/>
                      <a:pt x="285304" y="1199642"/>
                      <a:pt x="330760" y="1129474"/>
                    </a:cubicBezTo>
                    <a:lnTo>
                      <a:pt x="344999" y="1132822"/>
                    </a:lnTo>
                    <a:cubicBezTo>
                      <a:pt x="420009" y="1139731"/>
                      <a:pt x="490500" y="1101048"/>
                      <a:pt x="524987" y="1034051"/>
                    </a:cubicBezTo>
                    <a:lnTo>
                      <a:pt x="505360" y="1023014"/>
                    </a:lnTo>
                    <a:cubicBezTo>
                      <a:pt x="475089" y="1082544"/>
                      <a:pt x="412689" y="1116790"/>
                      <a:pt x="346243" y="1110339"/>
                    </a:cubicBezTo>
                    <a:cubicBezTo>
                      <a:pt x="283801" y="1104277"/>
                      <a:pt x="228486" y="1063265"/>
                      <a:pt x="202679" y="1003895"/>
                    </a:cubicBezTo>
                    <a:lnTo>
                      <a:pt x="181967" y="1012696"/>
                    </a:lnTo>
                    <a:cubicBezTo>
                      <a:pt x="205492" y="1066954"/>
                      <a:pt x="250941" y="1107583"/>
                      <a:pt x="305288" y="1123484"/>
                    </a:cubicBezTo>
                    <a:cubicBezTo>
                      <a:pt x="260051" y="1186174"/>
                      <a:pt x="162021" y="1201884"/>
                      <a:pt x="70961" y="1161909"/>
                    </a:cubicBezTo>
                    <a:cubicBezTo>
                      <a:pt x="64874" y="1160625"/>
                      <a:pt x="60391" y="1156961"/>
                      <a:pt x="56055" y="1153032"/>
                    </a:cubicBezTo>
                    <a:cubicBezTo>
                      <a:pt x="-13786" y="1089729"/>
                      <a:pt x="-19088" y="981796"/>
                      <a:pt x="44214" y="911953"/>
                    </a:cubicBezTo>
                    <a:lnTo>
                      <a:pt x="84073" y="882569"/>
                    </a:lnTo>
                    <a:lnTo>
                      <a:pt x="76811" y="875989"/>
                    </a:lnTo>
                    <a:lnTo>
                      <a:pt x="80179" y="872273"/>
                    </a:lnTo>
                    <a:cubicBezTo>
                      <a:pt x="28040" y="814783"/>
                      <a:pt x="28651" y="726072"/>
                      <a:pt x="82340" y="666836"/>
                    </a:cubicBezTo>
                    <a:lnTo>
                      <a:pt x="121082" y="638275"/>
                    </a:lnTo>
                    <a:cubicBezTo>
                      <a:pt x="89526" y="571593"/>
                      <a:pt x="96788" y="490523"/>
                      <a:pt x="145805" y="430894"/>
                    </a:cubicBezTo>
                    <a:cubicBezTo>
                      <a:pt x="198586" y="400645"/>
                      <a:pt x="259015" y="385179"/>
                      <a:pt x="321878" y="383347"/>
                    </a:cubicBezTo>
                    <a:lnTo>
                      <a:pt x="321111" y="357014"/>
                    </a:lnTo>
                    <a:cubicBezTo>
                      <a:pt x="257723" y="358862"/>
                      <a:pt x="196668" y="373772"/>
                      <a:pt x="141180" y="399723"/>
                    </a:cubicBezTo>
                    <a:cubicBezTo>
                      <a:pt x="117813" y="370058"/>
                      <a:pt x="106816" y="332072"/>
                      <a:pt x="106816" y="291518"/>
                    </a:cubicBezTo>
                    <a:cubicBezTo>
                      <a:pt x="106816" y="170286"/>
                      <a:pt x="205094" y="72008"/>
                      <a:pt x="326327" y="72008"/>
                    </a:cubicBezTo>
                    <a:cubicBezTo>
                      <a:pt x="350305" y="72008"/>
                      <a:pt x="373385" y="75853"/>
                      <a:pt x="394659" y="83948"/>
                    </a:cubicBezTo>
                    <a:cubicBezTo>
                      <a:pt x="425371" y="33609"/>
                      <a:pt x="467237" y="0"/>
                      <a:pt x="53381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00" name="Rectangle 19">
              <a:extLst>
                <a:ext uri="{FF2B5EF4-FFF2-40B4-BE49-F238E27FC236}">
                  <a16:creationId xmlns:a16="http://schemas.microsoft.com/office/drawing/2014/main" xmlns="" id="{CBFA87E7-5745-497C-B2DD-02E257857CD9}"/>
                </a:ext>
              </a:extLst>
            </p:cNvPr>
            <p:cNvSpPr/>
            <p:nvPr/>
          </p:nvSpPr>
          <p:spPr>
            <a:xfrm>
              <a:off x="3734269" y="2057538"/>
              <a:ext cx="305600" cy="335918"/>
            </a:xfrm>
            <a:custGeom>
              <a:avLst/>
              <a:gdLst/>
              <a:ahLst/>
              <a:cxnLst/>
              <a:rect l="l" t="t" r="r" b="b"/>
              <a:pathLst>
                <a:path w="2926108" h="3216409">
                  <a:moveTo>
                    <a:pt x="1150286" y="2039882"/>
                  </a:moveTo>
                  <a:cubicBezTo>
                    <a:pt x="1216487" y="2110220"/>
                    <a:pt x="1249586" y="2238485"/>
                    <a:pt x="1348889" y="2250897"/>
                  </a:cubicBezTo>
                  <a:cubicBezTo>
                    <a:pt x="1452327" y="2213659"/>
                    <a:pt x="1530941" y="2147458"/>
                    <a:pt x="1597142" y="2052295"/>
                  </a:cubicBezTo>
                  <a:cubicBezTo>
                    <a:pt x="1634380" y="2030228"/>
                    <a:pt x="1712994" y="2049536"/>
                    <a:pt x="1721269" y="2072982"/>
                  </a:cubicBezTo>
                  <a:cubicBezTo>
                    <a:pt x="1533700" y="2362611"/>
                    <a:pt x="1615072" y="2763954"/>
                    <a:pt x="1568179" y="2830155"/>
                  </a:cubicBezTo>
                  <a:cubicBezTo>
                    <a:pt x="1391644" y="2965315"/>
                    <a:pt x="1231658" y="2893598"/>
                    <a:pt x="1063398" y="2925319"/>
                  </a:cubicBezTo>
                  <a:cubicBezTo>
                    <a:pt x="925479" y="2954282"/>
                    <a:pt x="820660" y="3107371"/>
                    <a:pt x="686879" y="3148747"/>
                  </a:cubicBezTo>
                  <a:cubicBezTo>
                    <a:pt x="536548" y="3184606"/>
                    <a:pt x="373804" y="3224602"/>
                    <a:pt x="215198" y="3214948"/>
                  </a:cubicBezTo>
                  <a:cubicBezTo>
                    <a:pt x="93829" y="3209431"/>
                    <a:pt x="71763" y="3046687"/>
                    <a:pt x="136584" y="2925318"/>
                  </a:cubicBezTo>
                  <a:cubicBezTo>
                    <a:pt x="168305" y="2828775"/>
                    <a:pt x="121415" y="2802571"/>
                    <a:pt x="107623" y="2710165"/>
                  </a:cubicBezTo>
                  <a:cubicBezTo>
                    <a:pt x="111150" y="2693172"/>
                    <a:pt x="127647" y="2691385"/>
                    <a:pt x="158288" y="2695563"/>
                  </a:cubicBezTo>
                  <a:lnTo>
                    <a:pt x="158288" y="2626239"/>
                  </a:lnTo>
                  <a:lnTo>
                    <a:pt x="266288" y="2626239"/>
                  </a:lnTo>
                  <a:lnTo>
                    <a:pt x="266288" y="2708276"/>
                  </a:lnTo>
                  <a:lnTo>
                    <a:pt x="307224" y="2711894"/>
                  </a:lnTo>
                  <a:lnTo>
                    <a:pt x="307224" y="2626239"/>
                  </a:lnTo>
                  <a:lnTo>
                    <a:pt x="415224" y="2626239"/>
                  </a:lnTo>
                  <a:lnTo>
                    <a:pt x="415224" y="2711420"/>
                  </a:lnTo>
                  <a:cubicBezTo>
                    <a:pt x="428487" y="2711947"/>
                    <a:pt x="442136" y="2710942"/>
                    <a:pt x="456160" y="2708700"/>
                  </a:cubicBezTo>
                  <a:lnTo>
                    <a:pt x="456160" y="2617963"/>
                  </a:lnTo>
                  <a:lnTo>
                    <a:pt x="564160" y="2617963"/>
                  </a:lnTo>
                  <a:lnTo>
                    <a:pt x="564160" y="2692500"/>
                  </a:lnTo>
                  <a:cubicBezTo>
                    <a:pt x="577696" y="2691220"/>
                    <a:pt x="591289" y="2688332"/>
                    <a:pt x="605096" y="2684680"/>
                  </a:cubicBezTo>
                  <a:lnTo>
                    <a:pt x="605096" y="2601411"/>
                  </a:lnTo>
                  <a:lnTo>
                    <a:pt x="713096" y="2601411"/>
                  </a:lnTo>
                  <a:lnTo>
                    <a:pt x="713096" y="2654658"/>
                  </a:lnTo>
                  <a:lnTo>
                    <a:pt x="754032" y="2641463"/>
                  </a:lnTo>
                  <a:lnTo>
                    <a:pt x="754032" y="2580721"/>
                  </a:lnTo>
                  <a:lnTo>
                    <a:pt x="862032" y="2580721"/>
                  </a:lnTo>
                  <a:lnTo>
                    <a:pt x="862032" y="2599792"/>
                  </a:lnTo>
                  <a:cubicBezTo>
                    <a:pt x="897454" y="2584791"/>
                    <a:pt x="934214" y="2567836"/>
                    <a:pt x="972371" y="2548802"/>
                  </a:cubicBezTo>
                  <a:cubicBezTo>
                    <a:pt x="1030297" y="2506047"/>
                    <a:pt x="939271" y="2219176"/>
                    <a:pt x="947546" y="2122633"/>
                  </a:cubicBezTo>
                  <a:cubicBezTo>
                    <a:pt x="957201" y="2082636"/>
                    <a:pt x="1082706" y="2067466"/>
                    <a:pt x="1150286" y="2039882"/>
                  </a:cubicBezTo>
                  <a:close/>
                  <a:moveTo>
                    <a:pt x="394278" y="1320337"/>
                  </a:moveTo>
                  <a:cubicBezTo>
                    <a:pt x="356565" y="1315036"/>
                    <a:pt x="316914" y="1320983"/>
                    <a:pt x="277262" y="1344774"/>
                  </a:cubicBezTo>
                  <a:cubicBezTo>
                    <a:pt x="169686" y="1368221"/>
                    <a:pt x="281399" y="1532343"/>
                    <a:pt x="314500" y="1626128"/>
                  </a:cubicBezTo>
                  <a:cubicBezTo>
                    <a:pt x="335188" y="1715776"/>
                    <a:pt x="306225" y="1838523"/>
                    <a:pt x="376563" y="1820593"/>
                  </a:cubicBezTo>
                  <a:cubicBezTo>
                    <a:pt x="535169" y="1786113"/>
                    <a:pt x="681363" y="1673020"/>
                    <a:pt x="628954" y="1493726"/>
                  </a:cubicBezTo>
                  <a:cubicBezTo>
                    <a:pt x="603094" y="1453384"/>
                    <a:pt x="507414" y="1336241"/>
                    <a:pt x="394278" y="1320337"/>
                  </a:cubicBezTo>
                  <a:close/>
                  <a:moveTo>
                    <a:pt x="1526804" y="66"/>
                  </a:moveTo>
                  <a:cubicBezTo>
                    <a:pt x="2066065" y="2824"/>
                    <a:pt x="2621877" y="129710"/>
                    <a:pt x="2896335" y="1038593"/>
                  </a:cubicBezTo>
                  <a:cubicBezTo>
                    <a:pt x="3057700" y="1564063"/>
                    <a:pt x="2532230" y="2366749"/>
                    <a:pt x="2064686" y="2292273"/>
                  </a:cubicBezTo>
                  <a:cubicBezTo>
                    <a:pt x="1885392" y="2267447"/>
                    <a:pt x="1950214" y="2015056"/>
                    <a:pt x="1555767" y="1940580"/>
                  </a:cubicBezTo>
                  <a:cubicBezTo>
                    <a:pt x="1179249" y="1868862"/>
                    <a:pt x="732393" y="2186075"/>
                    <a:pt x="554478" y="2159871"/>
                  </a:cubicBezTo>
                  <a:cubicBezTo>
                    <a:pt x="466211" y="2141942"/>
                    <a:pt x="394493" y="1904722"/>
                    <a:pt x="364151" y="1932305"/>
                  </a:cubicBezTo>
                  <a:cubicBezTo>
                    <a:pt x="322774" y="1970922"/>
                    <a:pt x="405526" y="2146079"/>
                    <a:pt x="467589" y="2205384"/>
                  </a:cubicBezTo>
                  <a:cubicBezTo>
                    <a:pt x="525515" y="2241243"/>
                    <a:pt x="732393" y="2202626"/>
                    <a:pt x="873070" y="2139183"/>
                  </a:cubicBezTo>
                  <a:cubicBezTo>
                    <a:pt x="913066" y="2128149"/>
                    <a:pt x="870312" y="2253655"/>
                    <a:pt x="877208" y="2333648"/>
                  </a:cubicBezTo>
                  <a:lnTo>
                    <a:pt x="862033" y="2337135"/>
                  </a:lnTo>
                  <a:lnTo>
                    <a:pt x="862033" y="2415799"/>
                  </a:lnTo>
                  <a:lnTo>
                    <a:pt x="754033" y="2415799"/>
                  </a:lnTo>
                  <a:lnTo>
                    <a:pt x="754033" y="2360695"/>
                  </a:lnTo>
                  <a:lnTo>
                    <a:pt x="713097" y="2366601"/>
                  </a:lnTo>
                  <a:lnTo>
                    <a:pt x="713097" y="2428213"/>
                  </a:lnTo>
                  <a:lnTo>
                    <a:pt x="605097" y="2428213"/>
                  </a:lnTo>
                  <a:lnTo>
                    <a:pt x="605097" y="2379641"/>
                  </a:lnTo>
                  <a:lnTo>
                    <a:pt x="564161" y="2382960"/>
                  </a:lnTo>
                  <a:lnTo>
                    <a:pt x="564161" y="2436489"/>
                  </a:lnTo>
                  <a:lnTo>
                    <a:pt x="456161" y="2436489"/>
                  </a:lnTo>
                  <a:lnTo>
                    <a:pt x="456161" y="2388351"/>
                  </a:lnTo>
                  <a:lnTo>
                    <a:pt x="415225" y="2389346"/>
                  </a:lnTo>
                  <a:lnTo>
                    <a:pt x="415225" y="2436489"/>
                  </a:lnTo>
                  <a:lnTo>
                    <a:pt x="307225" y="2436489"/>
                  </a:lnTo>
                  <a:lnTo>
                    <a:pt x="307225" y="2386989"/>
                  </a:lnTo>
                  <a:cubicBezTo>
                    <a:pt x="293173" y="2387203"/>
                    <a:pt x="279516" y="2386340"/>
                    <a:pt x="266289" y="2385150"/>
                  </a:cubicBezTo>
                  <a:lnTo>
                    <a:pt x="266289" y="2428213"/>
                  </a:lnTo>
                  <a:lnTo>
                    <a:pt x="158289" y="2428213"/>
                  </a:lnTo>
                  <a:lnTo>
                    <a:pt x="158289" y="2370613"/>
                  </a:lnTo>
                  <a:cubicBezTo>
                    <a:pt x="107017" y="2360332"/>
                    <a:pt x="72014" y="2345184"/>
                    <a:pt x="62108" y="2325373"/>
                  </a:cubicBezTo>
                  <a:cubicBezTo>
                    <a:pt x="37284" y="2261930"/>
                    <a:pt x="103484" y="2223314"/>
                    <a:pt x="124172" y="2172284"/>
                  </a:cubicBezTo>
                  <a:cubicBezTo>
                    <a:pt x="111759" y="2144700"/>
                    <a:pt x="74522" y="2141942"/>
                    <a:pt x="86934" y="2089533"/>
                  </a:cubicBezTo>
                  <a:cubicBezTo>
                    <a:pt x="96588" y="2053674"/>
                    <a:pt x="242782" y="2030228"/>
                    <a:pt x="264849" y="1994369"/>
                  </a:cubicBezTo>
                  <a:cubicBezTo>
                    <a:pt x="273125" y="1919892"/>
                    <a:pt x="-4093" y="1721291"/>
                    <a:pt x="45" y="1671639"/>
                  </a:cubicBezTo>
                  <a:cubicBezTo>
                    <a:pt x="12458" y="1619230"/>
                    <a:pt x="124172" y="1558546"/>
                    <a:pt x="190373" y="1477174"/>
                  </a:cubicBezTo>
                  <a:cubicBezTo>
                    <a:pt x="222094" y="1438557"/>
                    <a:pt x="80038" y="1267538"/>
                    <a:pt x="91072" y="1224783"/>
                  </a:cubicBezTo>
                  <a:cubicBezTo>
                    <a:pt x="111760" y="1092381"/>
                    <a:pt x="240023" y="943429"/>
                    <a:pt x="264849" y="703451"/>
                  </a:cubicBezTo>
                  <a:cubicBezTo>
                    <a:pt x="342084" y="332450"/>
                    <a:pt x="961338" y="-5451"/>
                    <a:pt x="1526804" y="6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1" name="Freeform 114">
              <a:extLst>
                <a:ext uri="{FF2B5EF4-FFF2-40B4-BE49-F238E27FC236}">
                  <a16:creationId xmlns:a16="http://schemas.microsoft.com/office/drawing/2014/main" xmlns="" id="{3654664B-6C00-48E7-88BB-FE5C4693A4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72979" y="2045497"/>
              <a:ext cx="373296" cy="360000"/>
            </a:xfrm>
            <a:custGeom>
              <a:avLst/>
              <a:gdLst>
                <a:gd name="connsiteX0" fmla="*/ 2500704 w 3745816"/>
                <a:gd name="connsiteY0" fmla="*/ 2026790 h 3316502"/>
                <a:gd name="connsiteX1" fmla="*/ 2261868 w 3745816"/>
                <a:gd name="connsiteY1" fmla="*/ 2108676 h 3316502"/>
                <a:gd name="connsiteX2" fmla="*/ 2364227 w 3745816"/>
                <a:gd name="connsiteY2" fmla="*/ 2313393 h 3316502"/>
                <a:gd name="connsiteX3" fmla="*/ 2500704 w 3745816"/>
                <a:gd name="connsiteY3" fmla="*/ 2026790 h 3316502"/>
                <a:gd name="connsiteX4" fmla="*/ 1245112 w 3745816"/>
                <a:gd name="connsiteY4" fmla="*/ 2026790 h 3316502"/>
                <a:gd name="connsiteX5" fmla="*/ 1381589 w 3745816"/>
                <a:gd name="connsiteY5" fmla="*/ 2313393 h 3316502"/>
                <a:gd name="connsiteX6" fmla="*/ 1483948 w 3745816"/>
                <a:gd name="connsiteY6" fmla="*/ 2108676 h 3316502"/>
                <a:gd name="connsiteX7" fmla="*/ 1245112 w 3745816"/>
                <a:gd name="connsiteY7" fmla="*/ 2026790 h 3316502"/>
                <a:gd name="connsiteX8" fmla="*/ 3185000 w 3745816"/>
                <a:gd name="connsiteY8" fmla="*/ 1670667 h 3316502"/>
                <a:gd name="connsiteX9" fmla="*/ 3244509 w 3745816"/>
                <a:gd name="connsiteY9" fmla="*/ 1692418 h 3316502"/>
                <a:gd name="connsiteX10" fmla="*/ 3380986 w 3745816"/>
                <a:gd name="connsiteY10" fmla="*/ 1856191 h 3316502"/>
                <a:gd name="connsiteX11" fmla="*/ 3599350 w 3745816"/>
                <a:gd name="connsiteY11" fmla="*/ 1903959 h 3316502"/>
                <a:gd name="connsiteX12" fmla="*/ 3735827 w 3745816"/>
                <a:gd name="connsiteY12" fmla="*/ 2142795 h 3316502"/>
                <a:gd name="connsiteX13" fmla="*/ 3572054 w 3745816"/>
                <a:gd name="connsiteY13" fmla="*/ 2620466 h 3316502"/>
                <a:gd name="connsiteX14" fmla="*/ 3551583 w 3745816"/>
                <a:gd name="connsiteY14" fmla="*/ 3316502 h 3316502"/>
                <a:gd name="connsiteX15" fmla="*/ 3292276 w 3745816"/>
                <a:gd name="connsiteY15" fmla="*/ 3302855 h 3316502"/>
                <a:gd name="connsiteX16" fmla="*/ 3271804 w 3745816"/>
                <a:gd name="connsiteY16" fmla="*/ 2511284 h 3316502"/>
                <a:gd name="connsiteX17" fmla="*/ 3278628 w 3745816"/>
                <a:gd name="connsiteY17" fmla="*/ 2272449 h 3316502"/>
                <a:gd name="connsiteX18" fmla="*/ 3128502 w 3745816"/>
                <a:gd name="connsiteY18" fmla="*/ 2108675 h 3316502"/>
                <a:gd name="connsiteX19" fmla="*/ 2869195 w 3745816"/>
                <a:gd name="connsiteY19" fmla="*/ 2019965 h 3316502"/>
                <a:gd name="connsiteX20" fmla="*/ 3185000 w 3745816"/>
                <a:gd name="connsiteY20" fmla="*/ 1670667 h 3316502"/>
                <a:gd name="connsiteX21" fmla="*/ 560816 w 3745816"/>
                <a:gd name="connsiteY21" fmla="*/ 1670667 h 3316502"/>
                <a:gd name="connsiteX22" fmla="*/ 876621 w 3745816"/>
                <a:gd name="connsiteY22" fmla="*/ 2019965 h 3316502"/>
                <a:gd name="connsiteX23" fmla="*/ 617314 w 3745816"/>
                <a:gd name="connsiteY23" fmla="*/ 2108675 h 3316502"/>
                <a:gd name="connsiteX24" fmla="*/ 467188 w 3745816"/>
                <a:gd name="connsiteY24" fmla="*/ 2272449 h 3316502"/>
                <a:gd name="connsiteX25" fmla="*/ 474012 w 3745816"/>
                <a:gd name="connsiteY25" fmla="*/ 2511284 h 3316502"/>
                <a:gd name="connsiteX26" fmla="*/ 453540 w 3745816"/>
                <a:gd name="connsiteY26" fmla="*/ 3302855 h 3316502"/>
                <a:gd name="connsiteX27" fmla="*/ 194233 w 3745816"/>
                <a:gd name="connsiteY27" fmla="*/ 3316502 h 3316502"/>
                <a:gd name="connsiteX28" fmla="*/ 173762 w 3745816"/>
                <a:gd name="connsiteY28" fmla="*/ 2620466 h 3316502"/>
                <a:gd name="connsiteX29" fmla="*/ 9989 w 3745816"/>
                <a:gd name="connsiteY29" fmla="*/ 2142795 h 3316502"/>
                <a:gd name="connsiteX30" fmla="*/ 146466 w 3745816"/>
                <a:gd name="connsiteY30" fmla="*/ 1903959 h 3316502"/>
                <a:gd name="connsiteX31" fmla="*/ 364830 w 3745816"/>
                <a:gd name="connsiteY31" fmla="*/ 1856191 h 3316502"/>
                <a:gd name="connsiteX32" fmla="*/ 501307 w 3745816"/>
                <a:gd name="connsiteY32" fmla="*/ 1692418 h 3316502"/>
                <a:gd name="connsiteX33" fmla="*/ 560816 w 3745816"/>
                <a:gd name="connsiteY33" fmla="*/ 1670667 h 3316502"/>
                <a:gd name="connsiteX34" fmla="*/ 2609647 w 3745816"/>
                <a:gd name="connsiteY34" fmla="*/ 1003649 h 3316502"/>
                <a:gd name="connsiteX35" fmla="*/ 2234575 w 3745816"/>
                <a:gd name="connsiteY35" fmla="*/ 1385343 h 3316502"/>
                <a:gd name="connsiteX36" fmla="*/ 1968444 w 3745816"/>
                <a:gd name="connsiteY36" fmla="*/ 1951725 h 3316502"/>
                <a:gd name="connsiteX37" fmla="*/ 2248223 w 3745816"/>
                <a:gd name="connsiteY37" fmla="*/ 1897134 h 3316502"/>
                <a:gd name="connsiteX38" fmla="*/ 2644008 w 3745816"/>
                <a:gd name="connsiteY38" fmla="*/ 1010029 h 3316502"/>
                <a:gd name="connsiteX39" fmla="*/ 2609647 w 3745816"/>
                <a:gd name="connsiteY39" fmla="*/ 1003649 h 3316502"/>
                <a:gd name="connsiteX40" fmla="*/ 1136169 w 3745816"/>
                <a:gd name="connsiteY40" fmla="*/ 1003649 h 3316502"/>
                <a:gd name="connsiteX41" fmla="*/ 1101808 w 3745816"/>
                <a:gd name="connsiteY41" fmla="*/ 1010029 h 3316502"/>
                <a:gd name="connsiteX42" fmla="*/ 1497593 w 3745816"/>
                <a:gd name="connsiteY42" fmla="*/ 1897134 h 3316502"/>
                <a:gd name="connsiteX43" fmla="*/ 1777372 w 3745816"/>
                <a:gd name="connsiteY43" fmla="*/ 1951725 h 3316502"/>
                <a:gd name="connsiteX44" fmla="*/ 1511241 w 3745816"/>
                <a:gd name="connsiteY44" fmla="*/ 1385343 h 3316502"/>
                <a:gd name="connsiteX45" fmla="*/ 1136169 w 3745816"/>
                <a:gd name="connsiteY45" fmla="*/ 1003649 h 3316502"/>
                <a:gd name="connsiteX46" fmla="*/ 665081 w 3745816"/>
                <a:gd name="connsiteY46" fmla="*/ 96 h 3316502"/>
                <a:gd name="connsiteX47" fmla="*/ 1862679 w 3745816"/>
                <a:gd name="connsiteY47" fmla="*/ 634117 h 3316502"/>
                <a:gd name="connsiteX48" fmla="*/ 3080735 w 3745816"/>
                <a:gd name="connsiteY48" fmla="*/ 96 h 3316502"/>
                <a:gd name="connsiteX49" fmla="*/ 3619822 w 3745816"/>
                <a:gd name="connsiteY49" fmla="*/ 921320 h 3316502"/>
                <a:gd name="connsiteX50" fmla="*/ 3456049 w 3745816"/>
                <a:gd name="connsiteY50" fmla="*/ 955441 h 3316502"/>
                <a:gd name="connsiteX51" fmla="*/ 3189917 w 3745816"/>
                <a:gd name="connsiteY51" fmla="*/ 1317105 h 3316502"/>
                <a:gd name="connsiteX52" fmla="*/ 3155798 w 3745816"/>
                <a:gd name="connsiteY52" fmla="*/ 1596884 h 3316502"/>
                <a:gd name="connsiteX53" fmla="*/ 2848723 w 3745816"/>
                <a:gd name="connsiteY53" fmla="*/ 1842544 h 3316502"/>
                <a:gd name="connsiteX54" fmla="*/ 2650831 w 3745816"/>
                <a:gd name="connsiteY54" fmla="*/ 2518108 h 3316502"/>
                <a:gd name="connsiteX55" fmla="*/ 2193630 w 3745816"/>
                <a:gd name="connsiteY55" fmla="*/ 2531756 h 3316502"/>
                <a:gd name="connsiteX56" fmla="*/ 1941147 w 3745816"/>
                <a:gd name="connsiteY56" fmla="*/ 2211033 h 3316502"/>
                <a:gd name="connsiteX57" fmla="*/ 1872908 w 3745816"/>
                <a:gd name="connsiteY57" fmla="*/ 2313392 h 3316502"/>
                <a:gd name="connsiteX58" fmla="*/ 1804669 w 3745816"/>
                <a:gd name="connsiteY58" fmla="*/ 2211033 h 3316502"/>
                <a:gd name="connsiteX59" fmla="*/ 1552186 w 3745816"/>
                <a:gd name="connsiteY59" fmla="*/ 2531756 h 3316502"/>
                <a:gd name="connsiteX60" fmla="*/ 1094985 w 3745816"/>
                <a:gd name="connsiteY60" fmla="*/ 2518108 h 3316502"/>
                <a:gd name="connsiteX61" fmla="*/ 897093 w 3745816"/>
                <a:gd name="connsiteY61" fmla="*/ 1842544 h 3316502"/>
                <a:gd name="connsiteX62" fmla="*/ 590018 w 3745816"/>
                <a:gd name="connsiteY62" fmla="*/ 1596884 h 3316502"/>
                <a:gd name="connsiteX63" fmla="*/ 555899 w 3745816"/>
                <a:gd name="connsiteY63" fmla="*/ 1317105 h 3316502"/>
                <a:gd name="connsiteX64" fmla="*/ 388154 w 3745816"/>
                <a:gd name="connsiteY64" fmla="*/ 1151989 h 3316502"/>
                <a:gd name="connsiteX65" fmla="*/ 289767 w 3745816"/>
                <a:gd name="connsiteY65" fmla="*/ 955441 h 3316502"/>
                <a:gd name="connsiteX66" fmla="*/ 125994 w 3745816"/>
                <a:gd name="connsiteY66" fmla="*/ 921320 h 3316502"/>
                <a:gd name="connsiteX67" fmla="*/ 665081 w 3745816"/>
                <a:gd name="connsiteY67" fmla="*/ 96 h 3316502"/>
                <a:gd name="connsiteX0" fmla="*/ 2500704 w 3745816"/>
                <a:gd name="connsiteY0" fmla="*/ 2026790 h 3316502"/>
                <a:gd name="connsiteX1" fmla="*/ 2261868 w 3745816"/>
                <a:gd name="connsiteY1" fmla="*/ 2108676 h 3316502"/>
                <a:gd name="connsiteX2" fmla="*/ 2364227 w 3745816"/>
                <a:gd name="connsiteY2" fmla="*/ 2313393 h 3316502"/>
                <a:gd name="connsiteX3" fmla="*/ 2500704 w 3745816"/>
                <a:gd name="connsiteY3" fmla="*/ 2026790 h 3316502"/>
                <a:gd name="connsiteX4" fmla="*/ 1245112 w 3745816"/>
                <a:gd name="connsiteY4" fmla="*/ 2026790 h 3316502"/>
                <a:gd name="connsiteX5" fmla="*/ 1381589 w 3745816"/>
                <a:gd name="connsiteY5" fmla="*/ 2313393 h 3316502"/>
                <a:gd name="connsiteX6" fmla="*/ 1483948 w 3745816"/>
                <a:gd name="connsiteY6" fmla="*/ 2108676 h 3316502"/>
                <a:gd name="connsiteX7" fmla="*/ 1245112 w 3745816"/>
                <a:gd name="connsiteY7" fmla="*/ 2026790 h 3316502"/>
                <a:gd name="connsiteX8" fmla="*/ 3185000 w 3745816"/>
                <a:gd name="connsiteY8" fmla="*/ 1670667 h 3316502"/>
                <a:gd name="connsiteX9" fmla="*/ 3244509 w 3745816"/>
                <a:gd name="connsiteY9" fmla="*/ 1692418 h 3316502"/>
                <a:gd name="connsiteX10" fmla="*/ 3380986 w 3745816"/>
                <a:gd name="connsiteY10" fmla="*/ 1856191 h 3316502"/>
                <a:gd name="connsiteX11" fmla="*/ 3599350 w 3745816"/>
                <a:gd name="connsiteY11" fmla="*/ 1903959 h 3316502"/>
                <a:gd name="connsiteX12" fmla="*/ 3735827 w 3745816"/>
                <a:gd name="connsiteY12" fmla="*/ 2142795 h 3316502"/>
                <a:gd name="connsiteX13" fmla="*/ 3572054 w 3745816"/>
                <a:gd name="connsiteY13" fmla="*/ 2620466 h 3316502"/>
                <a:gd name="connsiteX14" fmla="*/ 3551583 w 3745816"/>
                <a:gd name="connsiteY14" fmla="*/ 3316502 h 3316502"/>
                <a:gd name="connsiteX15" fmla="*/ 3292276 w 3745816"/>
                <a:gd name="connsiteY15" fmla="*/ 3302855 h 3316502"/>
                <a:gd name="connsiteX16" fmla="*/ 3271804 w 3745816"/>
                <a:gd name="connsiteY16" fmla="*/ 2511284 h 3316502"/>
                <a:gd name="connsiteX17" fmla="*/ 3278628 w 3745816"/>
                <a:gd name="connsiteY17" fmla="*/ 2272449 h 3316502"/>
                <a:gd name="connsiteX18" fmla="*/ 3128502 w 3745816"/>
                <a:gd name="connsiteY18" fmla="*/ 2108675 h 3316502"/>
                <a:gd name="connsiteX19" fmla="*/ 2869195 w 3745816"/>
                <a:gd name="connsiteY19" fmla="*/ 2019965 h 3316502"/>
                <a:gd name="connsiteX20" fmla="*/ 3185000 w 3745816"/>
                <a:gd name="connsiteY20" fmla="*/ 1670667 h 3316502"/>
                <a:gd name="connsiteX21" fmla="*/ 560816 w 3745816"/>
                <a:gd name="connsiteY21" fmla="*/ 1670667 h 3316502"/>
                <a:gd name="connsiteX22" fmla="*/ 876621 w 3745816"/>
                <a:gd name="connsiteY22" fmla="*/ 2019965 h 3316502"/>
                <a:gd name="connsiteX23" fmla="*/ 617314 w 3745816"/>
                <a:gd name="connsiteY23" fmla="*/ 2108675 h 3316502"/>
                <a:gd name="connsiteX24" fmla="*/ 467188 w 3745816"/>
                <a:gd name="connsiteY24" fmla="*/ 2272449 h 3316502"/>
                <a:gd name="connsiteX25" fmla="*/ 474012 w 3745816"/>
                <a:gd name="connsiteY25" fmla="*/ 2511284 h 3316502"/>
                <a:gd name="connsiteX26" fmla="*/ 453540 w 3745816"/>
                <a:gd name="connsiteY26" fmla="*/ 3302855 h 3316502"/>
                <a:gd name="connsiteX27" fmla="*/ 194233 w 3745816"/>
                <a:gd name="connsiteY27" fmla="*/ 3316502 h 3316502"/>
                <a:gd name="connsiteX28" fmla="*/ 173762 w 3745816"/>
                <a:gd name="connsiteY28" fmla="*/ 2620466 h 3316502"/>
                <a:gd name="connsiteX29" fmla="*/ 9989 w 3745816"/>
                <a:gd name="connsiteY29" fmla="*/ 2142795 h 3316502"/>
                <a:gd name="connsiteX30" fmla="*/ 146466 w 3745816"/>
                <a:gd name="connsiteY30" fmla="*/ 1903959 h 3316502"/>
                <a:gd name="connsiteX31" fmla="*/ 364830 w 3745816"/>
                <a:gd name="connsiteY31" fmla="*/ 1856191 h 3316502"/>
                <a:gd name="connsiteX32" fmla="*/ 501307 w 3745816"/>
                <a:gd name="connsiteY32" fmla="*/ 1692418 h 3316502"/>
                <a:gd name="connsiteX33" fmla="*/ 560816 w 3745816"/>
                <a:gd name="connsiteY33" fmla="*/ 1670667 h 3316502"/>
                <a:gd name="connsiteX34" fmla="*/ 2609647 w 3745816"/>
                <a:gd name="connsiteY34" fmla="*/ 1003649 h 3316502"/>
                <a:gd name="connsiteX35" fmla="*/ 2234575 w 3745816"/>
                <a:gd name="connsiteY35" fmla="*/ 1385343 h 3316502"/>
                <a:gd name="connsiteX36" fmla="*/ 1968444 w 3745816"/>
                <a:gd name="connsiteY36" fmla="*/ 1951725 h 3316502"/>
                <a:gd name="connsiteX37" fmla="*/ 2248223 w 3745816"/>
                <a:gd name="connsiteY37" fmla="*/ 1897134 h 3316502"/>
                <a:gd name="connsiteX38" fmla="*/ 2644008 w 3745816"/>
                <a:gd name="connsiteY38" fmla="*/ 1010029 h 3316502"/>
                <a:gd name="connsiteX39" fmla="*/ 2609647 w 3745816"/>
                <a:gd name="connsiteY39" fmla="*/ 1003649 h 3316502"/>
                <a:gd name="connsiteX40" fmla="*/ 1136169 w 3745816"/>
                <a:gd name="connsiteY40" fmla="*/ 1003649 h 3316502"/>
                <a:gd name="connsiteX41" fmla="*/ 1101808 w 3745816"/>
                <a:gd name="connsiteY41" fmla="*/ 1010029 h 3316502"/>
                <a:gd name="connsiteX42" fmla="*/ 1497593 w 3745816"/>
                <a:gd name="connsiteY42" fmla="*/ 1897134 h 3316502"/>
                <a:gd name="connsiteX43" fmla="*/ 1777372 w 3745816"/>
                <a:gd name="connsiteY43" fmla="*/ 1951725 h 3316502"/>
                <a:gd name="connsiteX44" fmla="*/ 1511241 w 3745816"/>
                <a:gd name="connsiteY44" fmla="*/ 1385343 h 3316502"/>
                <a:gd name="connsiteX45" fmla="*/ 1136169 w 3745816"/>
                <a:gd name="connsiteY45" fmla="*/ 1003649 h 3316502"/>
                <a:gd name="connsiteX46" fmla="*/ 665081 w 3745816"/>
                <a:gd name="connsiteY46" fmla="*/ 96 h 3316502"/>
                <a:gd name="connsiteX47" fmla="*/ 1862679 w 3745816"/>
                <a:gd name="connsiteY47" fmla="*/ 634117 h 3316502"/>
                <a:gd name="connsiteX48" fmla="*/ 3080735 w 3745816"/>
                <a:gd name="connsiteY48" fmla="*/ 96 h 3316502"/>
                <a:gd name="connsiteX49" fmla="*/ 3619822 w 3745816"/>
                <a:gd name="connsiteY49" fmla="*/ 921320 h 3316502"/>
                <a:gd name="connsiteX50" fmla="*/ 3456049 w 3745816"/>
                <a:gd name="connsiteY50" fmla="*/ 955441 h 3316502"/>
                <a:gd name="connsiteX51" fmla="*/ 3189917 w 3745816"/>
                <a:gd name="connsiteY51" fmla="*/ 1317105 h 3316502"/>
                <a:gd name="connsiteX52" fmla="*/ 3155798 w 3745816"/>
                <a:gd name="connsiteY52" fmla="*/ 1596884 h 3316502"/>
                <a:gd name="connsiteX53" fmla="*/ 2848723 w 3745816"/>
                <a:gd name="connsiteY53" fmla="*/ 1842544 h 3316502"/>
                <a:gd name="connsiteX54" fmla="*/ 2650831 w 3745816"/>
                <a:gd name="connsiteY54" fmla="*/ 2518108 h 3316502"/>
                <a:gd name="connsiteX55" fmla="*/ 2193630 w 3745816"/>
                <a:gd name="connsiteY55" fmla="*/ 2531756 h 3316502"/>
                <a:gd name="connsiteX56" fmla="*/ 1941147 w 3745816"/>
                <a:gd name="connsiteY56" fmla="*/ 2211033 h 3316502"/>
                <a:gd name="connsiteX57" fmla="*/ 1872908 w 3745816"/>
                <a:gd name="connsiteY57" fmla="*/ 2313392 h 3316502"/>
                <a:gd name="connsiteX58" fmla="*/ 1804669 w 3745816"/>
                <a:gd name="connsiteY58" fmla="*/ 2211033 h 3316502"/>
                <a:gd name="connsiteX59" fmla="*/ 1552186 w 3745816"/>
                <a:gd name="connsiteY59" fmla="*/ 2531756 h 3316502"/>
                <a:gd name="connsiteX60" fmla="*/ 1094985 w 3745816"/>
                <a:gd name="connsiteY60" fmla="*/ 2518108 h 3316502"/>
                <a:gd name="connsiteX61" fmla="*/ 897093 w 3745816"/>
                <a:gd name="connsiteY61" fmla="*/ 1842544 h 3316502"/>
                <a:gd name="connsiteX62" fmla="*/ 590018 w 3745816"/>
                <a:gd name="connsiteY62" fmla="*/ 1596884 h 3316502"/>
                <a:gd name="connsiteX63" fmla="*/ 555899 w 3745816"/>
                <a:gd name="connsiteY63" fmla="*/ 1317105 h 3316502"/>
                <a:gd name="connsiteX64" fmla="*/ 388154 w 3745816"/>
                <a:gd name="connsiteY64" fmla="*/ 1151989 h 3316502"/>
                <a:gd name="connsiteX65" fmla="*/ 289767 w 3745816"/>
                <a:gd name="connsiteY65" fmla="*/ 1006142 h 3316502"/>
                <a:gd name="connsiteX66" fmla="*/ 125994 w 3745816"/>
                <a:gd name="connsiteY66" fmla="*/ 921320 h 3316502"/>
                <a:gd name="connsiteX67" fmla="*/ 665081 w 3745816"/>
                <a:gd name="connsiteY67" fmla="*/ 96 h 3316502"/>
                <a:gd name="connsiteX0" fmla="*/ 2500704 w 3745816"/>
                <a:gd name="connsiteY0" fmla="*/ 2026790 h 3316502"/>
                <a:gd name="connsiteX1" fmla="*/ 2261868 w 3745816"/>
                <a:gd name="connsiteY1" fmla="*/ 2108676 h 3316502"/>
                <a:gd name="connsiteX2" fmla="*/ 2364227 w 3745816"/>
                <a:gd name="connsiteY2" fmla="*/ 2313393 h 3316502"/>
                <a:gd name="connsiteX3" fmla="*/ 2500704 w 3745816"/>
                <a:gd name="connsiteY3" fmla="*/ 2026790 h 3316502"/>
                <a:gd name="connsiteX4" fmla="*/ 1245112 w 3745816"/>
                <a:gd name="connsiteY4" fmla="*/ 2026790 h 3316502"/>
                <a:gd name="connsiteX5" fmla="*/ 1381589 w 3745816"/>
                <a:gd name="connsiteY5" fmla="*/ 2313393 h 3316502"/>
                <a:gd name="connsiteX6" fmla="*/ 1483948 w 3745816"/>
                <a:gd name="connsiteY6" fmla="*/ 2108676 h 3316502"/>
                <a:gd name="connsiteX7" fmla="*/ 1245112 w 3745816"/>
                <a:gd name="connsiteY7" fmla="*/ 2026790 h 3316502"/>
                <a:gd name="connsiteX8" fmla="*/ 3185000 w 3745816"/>
                <a:gd name="connsiteY8" fmla="*/ 1670667 h 3316502"/>
                <a:gd name="connsiteX9" fmla="*/ 3244509 w 3745816"/>
                <a:gd name="connsiteY9" fmla="*/ 1692418 h 3316502"/>
                <a:gd name="connsiteX10" fmla="*/ 3380986 w 3745816"/>
                <a:gd name="connsiteY10" fmla="*/ 1856191 h 3316502"/>
                <a:gd name="connsiteX11" fmla="*/ 3599350 w 3745816"/>
                <a:gd name="connsiteY11" fmla="*/ 1903959 h 3316502"/>
                <a:gd name="connsiteX12" fmla="*/ 3735827 w 3745816"/>
                <a:gd name="connsiteY12" fmla="*/ 2142795 h 3316502"/>
                <a:gd name="connsiteX13" fmla="*/ 3572054 w 3745816"/>
                <a:gd name="connsiteY13" fmla="*/ 2620466 h 3316502"/>
                <a:gd name="connsiteX14" fmla="*/ 3551583 w 3745816"/>
                <a:gd name="connsiteY14" fmla="*/ 3316502 h 3316502"/>
                <a:gd name="connsiteX15" fmla="*/ 3292276 w 3745816"/>
                <a:gd name="connsiteY15" fmla="*/ 3302855 h 3316502"/>
                <a:gd name="connsiteX16" fmla="*/ 3271804 w 3745816"/>
                <a:gd name="connsiteY16" fmla="*/ 2511284 h 3316502"/>
                <a:gd name="connsiteX17" fmla="*/ 3278628 w 3745816"/>
                <a:gd name="connsiteY17" fmla="*/ 2272449 h 3316502"/>
                <a:gd name="connsiteX18" fmla="*/ 3128502 w 3745816"/>
                <a:gd name="connsiteY18" fmla="*/ 2108675 h 3316502"/>
                <a:gd name="connsiteX19" fmla="*/ 2869195 w 3745816"/>
                <a:gd name="connsiteY19" fmla="*/ 2019965 h 3316502"/>
                <a:gd name="connsiteX20" fmla="*/ 3185000 w 3745816"/>
                <a:gd name="connsiteY20" fmla="*/ 1670667 h 3316502"/>
                <a:gd name="connsiteX21" fmla="*/ 560816 w 3745816"/>
                <a:gd name="connsiteY21" fmla="*/ 1670667 h 3316502"/>
                <a:gd name="connsiteX22" fmla="*/ 876621 w 3745816"/>
                <a:gd name="connsiteY22" fmla="*/ 2019965 h 3316502"/>
                <a:gd name="connsiteX23" fmla="*/ 617314 w 3745816"/>
                <a:gd name="connsiteY23" fmla="*/ 2108675 h 3316502"/>
                <a:gd name="connsiteX24" fmla="*/ 467188 w 3745816"/>
                <a:gd name="connsiteY24" fmla="*/ 2272449 h 3316502"/>
                <a:gd name="connsiteX25" fmla="*/ 474012 w 3745816"/>
                <a:gd name="connsiteY25" fmla="*/ 2511284 h 3316502"/>
                <a:gd name="connsiteX26" fmla="*/ 453540 w 3745816"/>
                <a:gd name="connsiteY26" fmla="*/ 3302855 h 3316502"/>
                <a:gd name="connsiteX27" fmla="*/ 194233 w 3745816"/>
                <a:gd name="connsiteY27" fmla="*/ 3316502 h 3316502"/>
                <a:gd name="connsiteX28" fmla="*/ 173762 w 3745816"/>
                <a:gd name="connsiteY28" fmla="*/ 2620466 h 3316502"/>
                <a:gd name="connsiteX29" fmla="*/ 9989 w 3745816"/>
                <a:gd name="connsiteY29" fmla="*/ 2142795 h 3316502"/>
                <a:gd name="connsiteX30" fmla="*/ 146466 w 3745816"/>
                <a:gd name="connsiteY30" fmla="*/ 1903959 h 3316502"/>
                <a:gd name="connsiteX31" fmla="*/ 364830 w 3745816"/>
                <a:gd name="connsiteY31" fmla="*/ 1856191 h 3316502"/>
                <a:gd name="connsiteX32" fmla="*/ 501307 w 3745816"/>
                <a:gd name="connsiteY32" fmla="*/ 1692418 h 3316502"/>
                <a:gd name="connsiteX33" fmla="*/ 560816 w 3745816"/>
                <a:gd name="connsiteY33" fmla="*/ 1670667 h 3316502"/>
                <a:gd name="connsiteX34" fmla="*/ 2609647 w 3745816"/>
                <a:gd name="connsiteY34" fmla="*/ 1003649 h 3316502"/>
                <a:gd name="connsiteX35" fmla="*/ 2234575 w 3745816"/>
                <a:gd name="connsiteY35" fmla="*/ 1385343 h 3316502"/>
                <a:gd name="connsiteX36" fmla="*/ 1968444 w 3745816"/>
                <a:gd name="connsiteY36" fmla="*/ 1951725 h 3316502"/>
                <a:gd name="connsiteX37" fmla="*/ 2248223 w 3745816"/>
                <a:gd name="connsiteY37" fmla="*/ 1897134 h 3316502"/>
                <a:gd name="connsiteX38" fmla="*/ 2644008 w 3745816"/>
                <a:gd name="connsiteY38" fmla="*/ 1010029 h 3316502"/>
                <a:gd name="connsiteX39" fmla="*/ 2609647 w 3745816"/>
                <a:gd name="connsiteY39" fmla="*/ 1003649 h 3316502"/>
                <a:gd name="connsiteX40" fmla="*/ 1136169 w 3745816"/>
                <a:gd name="connsiteY40" fmla="*/ 1003649 h 3316502"/>
                <a:gd name="connsiteX41" fmla="*/ 1101808 w 3745816"/>
                <a:gd name="connsiteY41" fmla="*/ 1010029 h 3316502"/>
                <a:gd name="connsiteX42" fmla="*/ 1497593 w 3745816"/>
                <a:gd name="connsiteY42" fmla="*/ 1897134 h 3316502"/>
                <a:gd name="connsiteX43" fmla="*/ 1777372 w 3745816"/>
                <a:gd name="connsiteY43" fmla="*/ 1951725 h 3316502"/>
                <a:gd name="connsiteX44" fmla="*/ 1511241 w 3745816"/>
                <a:gd name="connsiteY44" fmla="*/ 1385343 h 3316502"/>
                <a:gd name="connsiteX45" fmla="*/ 1136169 w 3745816"/>
                <a:gd name="connsiteY45" fmla="*/ 1003649 h 3316502"/>
                <a:gd name="connsiteX46" fmla="*/ 665081 w 3745816"/>
                <a:gd name="connsiteY46" fmla="*/ 96 h 3316502"/>
                <a:gd name="connsiteX47" fmla="*/ 1862679 w 3745816"/>
                <a:gd name="connsiteY47" fmla="*/ 634117 h 3316502"/>
                <a:gd name="connsiteX48" fmla="*/ 3080735 w 3745816"/>
                <a:gd name="connsiteY48" fmla="*/ 96 h 3316502"/>
                <a:gd name="connsiteX49" fmla="*/ 3619822 w 3745816"/>
                <a:gd name="connsiteY49" fmla="*/ 921320 h 3316502"/>
                <a:gd name="connsiteX50" fmla="*/ 3456049 w 3745816"/>
                <a:gd name="connsiteY50" fmla="*/ 955441 h 3316502"/>
                <a:gd name="connsiteX51" fmla="*/ 3189917 w 3745816"/>
                <a:gd name="connsiteY51" fmla="*/ 1317105 h 3316502"/>
                <a:gd name="connsiteX52" fmla="*/ 3155798 w 3745816"/>
                <a:gd name="connsiteY52" fmla="*/ 1596884 h 3316502"/>
                <a:gd name="connsiteX53" fmla="*/ 2848723 w 3745816"/>
                <a:gd name="connsiteY53" fmla="*/ 1842544 h 3316502"/>
                <a:gd name="connsiteX54" fmla="*/ 2650831 w 3745816"/>
                <a:gd name="connsiteY54" fmla="*/ 2518108 h 3316502"/>
                <a:gd name="connsiteX55" fmla="*/ 2193630 w 3745816"/>
                <a:gd name="connsiteY55" fmla="*/ 2531756 h 3316502"/>
                <a:gd name="connsiteX56" fmla="*/ 1941147 w 3745816"/>
                <a:gd name="connsiteY56" fmla="*/ 2211033 h 3316502"/>
                <a:gd name="connsiteX57" fmla="*/ 1872908 w 3745816"/>
                <a:gd name="connsiteY57" fmla="*/ 2313392 h 3316502"/>
                <a:gd name="connsiteX58" fmla="*/ 1804669 w 3745816"/>
                <a:gd name="connsiteY58" fmla="*/ 2211033 h 3316502"/>
                <a:gd name="connsiteX59" fmla="*/ 1552186 w 3745816"/>
                <a:gd name="connsiteY59" fmla="*/ 2531756 h 3316502"/>
                <a:gd name="connsiteX60" fmla="*/ 1094985 w 3745816"/>
                <a:gd name="connsiteY60" fmla="*/ 2518108 h 3316502"/>
                <a:gd name="connsiteX61" fmla="*/ 897093 w 3745816"/>
                <a:gd name="connsiteY61" fmla="*/ 1842544 h 3316502"/>
                <a:gd name="connsiteX62" fmla="*/ 590018 w 3745816"/>
                <a:gd name="connsiteY62" fmla="*/ 1596884 h 3316502"/>
                <a:gd name="connsiteX63" fmla="*/ 555899 w 3745816"/>
                <a:gd name="connsiteY63" fmla="*/ 1317105 h 3316502"/>
                <a:gd name="connsiteX64" fmla="*/ 380265 w 3745816"/>
                <a:gd name="connsiteY64" fmla="*/ 1173717 h 3316502"/>
                <a:gd name="connsiteX65" fmla="*/ 289767 w 3745816"/>
                <a:gd name="connsiteY65" fmla="*/ 1006142 h 3316502"/>
                <a:gd name="connsiteX66" fmla="*/ 125994 w 3745816"/>
                <a:gd name="connsiteY66" fmla="*/ 921320 h 3316502"/>
                <a:gd name="connsiteX67" fmla="*/ 665081 w 3745816"/>
                <a:gd name="connsiteY67" fmla="*/ 96 h 3316502"/>
                <a:gd name="connsiteX0" fmla="*/ 2500704 w 3745816"/>
                <a:gd name="connsiteY0" fmla="*/ 2026790 h 3316502"/>
                <a:gd name="connsiteX1" fmla="*/ 2261868 w 3745816"/>
                <a:gd name="connsiteY1" fmla="*/ 2108676 h 3316502"/>
                <a:gd name="connsiteX2" fmla="*/ 2364227 w 3745816"/>
                <a:gd name="connsiteY2" fmla="*/ 2313393 h 3316502"/>
                <a:gd name="connsiteX3" fmla="*/ 2500704 w 3745816"/>
                <a:gd name="connsiteY3" fmla="*/ 2026790 h 3316502"/>
                <a:gd name="connsiteX4" fmla="*/ 1245112 w 3745816"/>
                <a:gd name="connsiteY4" fmla="*/ 2026790 h 3316502"/>
                <a:gd name="connsiteX5" fmla="*/ 1381589 w 3745816"/>
                <a:gd name="connsiteY5" fmla="*/ 2313393 h 3316502"/>
                <a:gd name="connsiteX6" fmla="*/ 1483948 w 3745816"/>
                <a:gd name="connsiteY6" fmla="*/ 2108676 h 3316502"/>
                <a:gd name="connsiteX7" fmla="*/ 1245112 w 3745816"/>
                <a:gd name="connsiteY7" fmla="*/ 2026790 h 3316502"/>
                <a:gd name="connsiteX8" fmla="*/ 3185000 w 3745816"/>
                <a:gd name="connsiteY8" fmla="*/ 1670667 h 3316502"/>
                <a:gd name="connsiteX9" fmla="*/ 3244509 w 3745816"/>
                <a:gd name="connsiteY9" fmla="*/ 1692418 h 3316502"/>
                <a:gd name="connsiteX10" fmla="*/ 3380986 w 3745816"/>
                <a:gd name="connsiteY10" fmla="*/ 1856191 h 3316502"/>
                <a:gd name="connsiteX11" fmla="*/ 3599350 w 3745816"/>
                <a:gd name="connsiteY11" fmla="*/ 1903959 h 3316502"/>
                <a:gd name="connsiteX12" fmla="*/ 3735827 w 3745816"/>
                <a:gd name="connsiteY12" fmla="*/ 2142795 h 3316502"/>
                <a:gd name="connsiteX13" fmla="*/ 3572054 w 3745816"/>
                <a:gd name="connsiteY13" fmla="*/ 2620466 h 3316502"/>
                <a:gd name="connsiteX14" fmla="*/ 3551583 w 3745816"/>
                <a:gd name="connsiteY14" fmla="*/ 3316502 h 3316502"/>
                <a:gd name="connsiteX15" fmla="*/ 3292276 w 3745816"/>
                <a:gd name="connsiteY15" fmla="*/ 3302855 h 3316502"/>
                <a:gd name="connsiteX16" fmla="*/ 3271804 w 3745816"/>
                <a:gd name="connsiteY16" fmla="*/ 2511284 h 3316502"/>
                <a:gd name="connsiteX17" fmla="*/ 3278628 w 3745816"/>
                <a:gd name="connsiteY17" fmla="*/ 2272449 h 3316502"/>
                <a:gd name="connsiteX18" fmla="*/ 3128502 w 3745816"/>
                <a:gd name="connsiteY18" fmla="*/ 2108675 h 3316502"/>
                <a:gd name="connsiteX19" fmla="*/ 2869195 w 3745816"/>
                <a:gd name="connsiteY19" fmla="*/ 2019965 h 3316502"/>
                <a:gd name="connsiteX20" fmla="*/ 3185000 w 3745816"/>
                <a:gd name="connsiteY20" fmla="*/ 1670667 h 3316502"/>
                <a:gd name="connsiteX21" fmla="*/ 560816 w 3745816"/>
                <a:gd name="connsiteY21" fmla="*/ 1670667 h 3316502"/>
                <a:gd name="connsiteX22" fmla="*/ 876621 w 3745816"/>
                <a:gd name="connsiteY22" fmla="*/ 2019965 h 3316502"/>
                <a:gd name="connsiteX23" fmla="*/ 617314 w 3745816"/>
                <a:gd name="connsiteY23" fmla="*/ 2108675 h 3316502"/>
                <a:gd name="connsiteX24" fmla="*/ 467188 w 3745816"/>
                <a:gd name="connsiteY24" fmla="*/ 2272449 h 3316502"/>
                <a:gd name="connsiteX25" fmla="*/ 474012 w 3745816"/>
                <a:gd name="connsiteY25" fmla="*/ 2511284 h 3316502"/>
                <a:gd name="connsiteX26" fmla="*/ 453540 w 3745816"/>
                <a:gd name="connsiteY26" fmla="*/ 3302855 h 3316502"/>
                <a:gd name="connsiteX27" fmla="*/ 194233 w 3745816"/>
                <a:gd name="connsiteY27" fmla="*/ 3316502 h 3316502"/>
                <a:gd name="connsiteX28" fmla="*/ 173762 w 3745816"/>
                <a:gd name="connsiteY28" fmla="*/ 2620466 h 3316502"/>
                <a:gd name="connsiteX29" fmla="*/ 9989 w 3745816"/>
                <a:gd name="connsiteY29" fmla="*/ 2142795 h 3316502"/>
                <a:gd name="connsiteX30" fmla="*/ 146466 w 3745816"/>
                <a:gd name="connsiteY30" fmla="*/ 1903959 h 3316502"/>
                <a:gd name="connsiteX31" fmla="*/ 364830 w 3745816"/>
                <a:gd name="connsiteY31" fmla="*/ 1856191 h 3316502"/>
                <a:gd name="connsiteX32" fmla="*/ 501307 w 3745816"/>
                <a:gd name="connsiteY32" fmla="*/ 1692418 h 3316502"/>
                <a:gd name="connsiteX33" fmla="*/ 560816 w 3745816"/>
                <a:gd name="connsiteY33" fmla="*/ 1670667 h 3316502"/>
                <a:gd name="connsiteX34" fmla="*/ 2609647 w 3745816"/>
                <a:gd name="connsiteY34" fmla="*/ 1003649 h 3316502"/>
                <a:gd name="connsiteX35" fmla="*/ 2234575 w 3745816"/>
                <a:gd name="connsiteY35" fmla="*/ 1385343 h 3316502"/>
                <a:gd name="connsiteX36" fmla="*/ 1968444 w 3745816"/>
                <a:gd name="connsiteY36" fmla="*/ 1951725 h 3316502"/>
                <a:gd name="connsiteX37" fmla="*/ 2248223 w 3745816"/>
                <a:gd name="connsiteY37" fmla="*/ 1897134 h 3316502"/>
                <a:gd name="connsiteX38" fmla="*/ 2644008 w 3745816"/>
                <a:gd name="connsiteY38" fmla="*/ 1010029 h 3316502"/>
                <a:gd name="connsiteX39" fmla="*/ 2609647 w 3745816"/>
                <a:gd name="connsiteY39" fmla="*/ 1003649 h 3316502"/>
                <a:gd name="connsiteX40" fmla="*/ 1136169 w 3745816"/>
                <a:gd name="connsiteY40" fmla="*/ 1003649 h 3316502"/>
                <a:gd name="connsiteX41" fmla="*/ 1101808 w 3745816"/>
                <a:gd name="connsiteY41" fmla="*/ 1010029 h 3316502"/>
                <a:gd name="connsiteX42" fmla="*/ 1497593 w 3745816"/>
                <a:gd name="connsiteY42" fmla="*/ 1897134 h 3316502"/>
                <a:gd name="connsiteX43" fmla="*/ 1777372 w 3745816"/>
                <a:gd name="connsiteY43" fmla="*/ 1951725 h 3316502"/>
                <a:gd name="connsiteX44" fmla="*/ 1511241 w 3745816"/>
                <a:gd name="connsiteY44" fmla="*/ 1385343 h 3316502"/>
                <a:gd name="connsiteX45" fmla="*/ 1136169 w 3745816"/>
                <a:gd name="connsiteY45" fmla="*/ 1003649 h 3316502"/>
                <a:gd name="connsiteX46" fmla="*/ 665081 w 3745816"/>
                <a:gd name="connsiteY46" fmla="*/ 96 h 3316502"/>
                <a:gd name="connsiteX47" fmla="*/ 1862679 w 3745816"/>
                <a:gd name="connsiteY47" fmla="*/ 634117 h 3316502"/>
                <a:gd name="connsiteX48" fmla="*/ 3080735 w 3745816"/>
                <a:gd name="connsiteY48" fmla="*/ 96 h 3316502"/>
                <a:gd name="connsiteX49" fmla="*/ 3619822 w 3745816"/>
                <a:gd name="connsiteY49" fmla="*/ 921320 h 3316502"/>
                <a:gd name="connsiteX50" fmla="*/ 3456049 w 3745816"/>
                <a:gd name="connsiteY50" fmla="*/ 955441 h 3316502"/>
                <a:gd name="connsiteX51" fmla="*/ 3189917 w 3745816"/>
                <a:gd name="connsiteY51" fmla="*/ 1317105 h 3316502"/>
                <a:gd name="connsiteX52" fmla="*/ 3155798 w 3745816"/>
                <a:gd name="connsiteY52" fmla="*/ 1596884 h 3316502"/>
                <a:gd name="connsiteX53" fmla="*/ 2848723 w 3745816"/>
                <a:gd name="connsiteY53" fmla="*/ 1842544 h 3316502"/>
                <a:gd name="connsiteX54" fmla="*/ 2650831 w 3745816"/>
                <a:gd name="connsiteY54" fmla="*/ 2518108 h 3316502"/>
                <a:gd name="connsiteX55" fmla="*/ 2193630 w 3745816"/>
                <a:gd name="connsiteY55" fmla="*/ 2531756 h 3316502"/>
                <a:gd name="connsiteX56" fmla="*/ 1941147 w 3745816"/>
                <a:gd name="connsiteY56" fmla="*/ 2211033 h 3316502"/>
                <a:gd name="connsiteX57" fmla="*/ 1872908 w 3745816"/>
                <a:gd name="connsiteY57" fmla="*/ 2313392 h 3316502"/>
                <a:gd name="connsiteX58" fmla="*/ 1804669 w 3745816"/>
                <a:gd name="connsiteY58" fmla="*/ 2211033 h 3316502"/>
                <a:gd name="connsiteX59" fmla="*/ 1552186 w 3745816"/>
                <a:gd name="connsiteY59" fmla="*/ 2531756 h 3316502"/>
                <a:gd name="connsiteX60" fmla="*/ 1094985 w 3745816"/>
                <a:gd name="connsiteY60" fmla="*/ 2518108 h 3316502"/>
                <a:gd name="connsiteX61" fmla="*/ 897093 w 3745816"/>
                <a:gd name="connsiteY61" fmla="*/ 1842544 h 3316502"/>
                <a:gd name="connsiteX62" fmla="*/ 590018 w 3745816"/>
                <a:gd name="connsiteY62" fmla="*/ 1596884 h 3316502"/>
                <a:gd name="connsiteX63" fmla="*/ 555899 w 3745816"/>
                <a:gd name="connsiteY63" fmla="*/ 1317105 h 3316502"/>
                <a:gd name="connsiteX64" fmla="*/ 380265 w 3745816"/>
                <a:gd name="connsiteY64" fmla="*/ 1173717 h 3316502"/>
                <a:gd name="connsiteX65" fmla="*/ 289767 w 3745816"/>
                <a:gd name="connsiteY65" fmla="*/ 1006142 h 3316502"/>
                <a:gd name="connsiteX66" fmla="*/ 125994 w 3745816"/>
                <a:gd name="connsiteY66" fmla="*/ 921320 h 3316502"/>
                <a:gd name="connsiteX67" fmla="*/ 665081 w 3745816"/>
                <a:gd name="connsiteY67" fmla="*/ 96 h 3316502"/>
                <a:gd name="connsiteX0" fmla="*/ 2500704 w 3745816"/>
                <a:gd name="connsiteY0" fmla="*/ 2026790 h 3316502"/>
                <a:gd name="connsiteX1" fmla="*/ 2261868 w 3745816"/>
                <a:gd name="connsiteY1" fmla="*/ 2108676 h 3316502"/>
                <a:gd name="connsiteX2" fmla="*/ 2364227 w 3745816"/>
                <a:gd name="connsiteY2" fmla="*/ 2313393 h 3316502"/>
                <a:gd name="connsiteX3" fmla="*/ 2500704 w 3745816"/>
                <a:gd name="connsiteY3" fmla="*/ 2026790 h 3316502"/>
                <a:gd name="connsiteX4" fmla="*/ 1245112 w 3745816"/>
                <a:gd name="connsiteY4" fmla="*/ 2026790 h 3316502"/>
                <a:gd name="connsiteX5" fmla="*/ 1381589 w 3745816"/>
                <a:gd name="connsiteY5" fmla="*/ 2313393 h 3316502"/>
                <a:gd name="connsiteX6" fmla="*/ 1483948 w 3745816"/>
                <a:gd name="connsiteY6" fmla="*/ 2108676 h 3316502"/>
                <a:gd name="connsiteX7" fmla="*/ 1245112 w 3745816"/>
                <a:gd name="connsiteY7" fmla="*/ 2026790 h 3316502"/>
                <a:gd name="connsiteX8" fmla="*/ 3185000 w 3745816"/>
                <a:gd name="connsiteY8" fmla="*/ 1670667 h 3316502"/>
                <a:gd name="connsiteX9" fmla="*/ 3244509 w 3745816"/>
                <a:gd name="connsiteY9" fmla="*/ 1692418 h 3316502"/>
                <a:gd name="connsiteX10" fmla="*/ 3380986 w 3745816"/>
                <a:gd name="connsiteY10" fmla="*/ 1856191 h 3316502"/>
                <a:gd name="connsiteX11" fmla="*/ 3599350 w 3745816"/>
                <a:gd name="connsiteY11" fmla="*/ 1903959 h 3316502"/>
                <a:gd name="connsiteX12" fmla="*/ 3735827 w 3745816"/>
                <a:gd name="connsiteY12" fmla="*/ 2142795 h 3316502"/>
                <a:gd name="connsiteX13" fmla="*/ 3572054 w 3745816"/>
                <a:gd name="connsiteY13" fmla="*/ 2620466 h 3316502"/>
                <a:gd name="connsiteX14" fmla="*/ 3551583 w 3745816"/>
                <a:gd name="connsiteY14" fmla="*/ 3316502 h 3316502"/>
                <a:gd name="connsiteX15" fmla="*/ 3292276 w 3745816"/>
                <a:gd name="connsiteY15" fmla="*/ 3302855 h 3316502"/>
                <a:gd name="connsiteX16" fmla="*/ 3271804 w 3745816"/>
                <a:gd name="connsiteY16" fmla="*/ 2511284 h 3316502"/>
                <a:gd name="connsiteX17" fmla="*/ 3278628 w 3745816"/>
                <a:gd name="connsiteY17" fmla="*/ 2272449 h 3316502"/>
                <a:gd name="connsiteX18" fmla="*/ 3128502 w 3745816"/>
                <a:gd name="connsiteY18" fmla="*/ 2108675 h 3316502"/>
                <a:gd name="connsiteX19" fmla="*/ 2869195 w 3745816"/>
                <a:gd name="connsiteY19" fmla="*/ 2019965 h 3316502"/>
                <a:gd name="connsiteX20" fmla="*/ 3185000 w 3745816"/>
                <a:gd name="connsiteY20" fmla="*/ 1670667 h 3316502"/>
                <a:gd name="connsiteX21" fmla="*/ 560816 w 3745816"/>
                <a:gd name="connsiteY21" fmla="*/ 1670667 h 3316502"/>
                <a:gd name="connsiteX22" fmla="*/ 876621 w 3745816"/>
                <a:gd name="connsiteY22" fmla="*/ 2019965 h 3316502"/>
                <a:gd name="connsiteX23" fmla="*/ 617314 w 3745816"/>
                <a:gd name="connsiteY23" fmla="*/ 2108675 h 3316502"/>
                <a:gd name="connsiteX24" fmla="*/ 467188 w 3745816"/>
                <a:gd name="connsiteY24" fmla="*/ 2272449 h 3316502"/>
                <a:gd name="connsiteX25" fmla="*/ 474012 w 3745816"/>
                <a:gd name="connsiteY25" fmla="*/ 2511284 h 3316502"/>
                <a:gd name="connsiteX26" fmla="*/ 453540 w 3745816"/>
                <a:gd name="connsiteY26" fmla="*/ 3302855 h 3316502"/>
                <a:gd name="connsiteX27" fmla="*/ 194233 w 3745816"/>
                <a:gd name="connsiteY27" fmla="*/ 3316502 h 3316502"/>
                <a:gd name="connsiteX28" fmla="*/ 173762 w 3745816"/>
                <a:gd name="connsiteY28" fmla="*/ 2620466 h 3316502"/>
                <a:gd name="connsiteX29" fmla="*/ 9989 w 3745816"/>
                <a:gd name="connsiteY29" fmla="*/ 2142795 h 3316502"/>
                <a:gd name="connsiteX30" fmla="*/ 146466 w 3745816"/>
                <a:gd name="connsiteY30" fmla="*/ 1903959 h 3316502"/>
                <a:gd name="connsiteX31" fmla="*/ 364830 w 3745816"/>
                <a:gd name="connsiteY31" fmla="*/ 1856191 h 3316502"/>
                <a:gd name="connsiteX32" fmla="*/ 501307 w 3745816"/>
                <a:gd name="connsiteY32" fmla="*/ 1692418 h 3316502"/>
                <a:gd name="connsiteX33" fmla="*/ 560816 w 3745816"/>
                <a:gd name="connsiteY33" fmla="*/ 1670667 h 3316502"/>
                <a:gd name="connsiteX34" fmla="*/ 2609647 w 3745816"/>
                <a:gd name="connsiteY34" fmla="*/ 1003649 h 3316502"/>
                <a:gd name="connsiteX35" fmla="*/ 2234575 w 3745816"/>
                <a:gd name="connsiteY35" fmla="*/ 1385343 h 3316502"/>
                <a:gd name="connsiteX36" fmla="*/ 1968444 w 3745816"/>
                <a:gd name="connsiteY36" fmla="*/ 1951725 h 3316502"/>
                <a:gd name="connsiteX37" fmla="*/ 2248223 w 3745816"/>
                <a:gd name="connsiteY37" fmla="*/ 1897134 h 3316502"/>
                <a:gd name="connsiteX38" fmla="*/ 2644008 w 3745816"/>
                <a:gd name="connsiteY38" fmla="*/ 1010029 h 3316502"/>
                <a:gd name="connsiteX39" fmla="*/ 2609647 w 3745816"/>
                <a:gd name="connsiteY39" fmla="*/ 1003649 h 3316502"/>
                <a:gd name="connsiteX40" fmla="*/ 1136169 w 3745816"/>
                <a:gd name="connsiteY40" fmla="*/ 1003649 h 3316502"/>
                <a:gd name="connsiteX41" fmla="*/ 1101808 w 3745816"/>
                <a:gd name="connsiteY41" fmla="*/ 1010029 h 3316502"/>
                <a:gd name="connsiteX42" fmla="*/ 1497593 w 3745816"/>
                <a:gd name="connsiteY42" fmla="*/ 1897134 h 3316502"/>
                <a:gd name="connsiteX43" fmla="*/ 1777372 w 3745816"/>
                <a:gd name="connsiteY43" fmla="*/ 1951725 h 3316502"/>
                <a:gd name="connsiteX44" fmla="*/ 1511241 w 3745816"/>
                <a:gd name="connsiteY44" fmla="*/ 1385343 h 3316502"/>
                <a:gd name="connsiteX45" fmla="*/ 1136169 w 3745816"/>
                <a:gd name="connsiteY45" fmla="*/ 1003649 h 3316502"/>
                <a:gd name="connsiteX46" fmla="*/ 665081 w 3745816"/>
                <a:gd name="connsiteY46" fmla="*/ 96 h 3316502"/>
                <a:gd name="connsiteX47" fmla="*/ 1862679 w 3745816"/>
                <a:gd name="connsiteY47" fmla="*/ 634117 h 3316502"/>
                <a:gd name="connsiteX48" fmla="*/ 3080735 w 3745816"/>
                <a:gd name="connsiteY48" fmla="*/ 96 h 3316502"/>
                <a:gd name="connsiteX49" fmla="*/ 3619822 w 3745816"/>
                <a:gd name="connsiteY49" fmla="*/ 921320 h 3316502"/>
                <a:gd name="connsiteX50" fmla="*/ 3456049 w 3745816"/>
                <a:gd name="connsiteY50" fmla="*/ 955441 h 3316502"/>
                <a:gd name="connsiteX51" fmla="*/ 3370271 w 3745816"/>
                <a:gd name="connsiteY51" fmla="*/ 1159232 h 3316502"/>
                <a:gd name="connsiteX52" fmla="*/ 3189917 w 3745816"/>
                <a:gd name="connsiteY52" fmla="*/ 1317105 h 3316502"/>
                <a:gd name="connsiteX53" fmla="*/ 3155798 w 3745816"/>
                <a:gd name="connsiteY53" fmla="*/ 1596884 h 3316502"/>
                <a:gd name="connsiteX54" fmla="*/ 2848723 w 3745816"/>
                <a:gd name="connsiteY54" fmla="*/ 1842544 h 3316502"/>
                <a:gd name="connsiteX55" fmla="*/ 2650831 w 3745816"/>
                <a:gd name="connsiteY55" fmla="*/ 2518108 h 3316502"/>
                <a:gd name="connsiteX56" fmla="*/ 2193630 w 3745816"/>
                <a:gd name="connsiteY56" fmla="*/ 2531756 h 3316502"/>
                <a:gd name="connsiteX57" fmla="*/ 1941147 w 3745816"/>
                <a:gd name="connsiteY57" fmla="*/ 2211033 h 3316502"/>
                <a:gd name="connsiteX58" fmla="*/ 1872908 w 3745816"/>
                <a:gd name="connsiteY58" fmla="*/ 2313392 h 3316502"/>
                <a:gd name="connsiteX59" fmla="*/ 1804669 w 3745816"/>
                <a:gd name="connsiteY59" fmla="*/ 2211033 h 3316502"/>
                <a:gd name="connsiteX60" fmla="*/ 1552186 w 3745816"/>
                <a:gd name="connsiteY60" fmla="*/ 2531756 h 3316502"/>
                <a:gd name="connsiteX61" fmla="*/ 1094985 w 3745816"/>
                <a:gd name="connsiteY61" fmla="*/ 2518108 h 3316502"/>
                <a:gd name="connsiteX62" fmla="*/ 897093 w 3745816"/>
                <a:gd name="connsiteY62" fmla="*/ 1842544 h 3316502"/>
                <a:gd name="connsiteX63" fmla="*/ 590018 w 3745816"/>
                <a:gd name="connsiteY63" fmla="*/ 1596884 h 3316502"/>
                <a:gd name="connsiteX64" fmla="*/ 555899 w 3745816"/>
                <a:gd name="connsiteY64" fmla="*/ 1317105 h 3316502"/>
                <a:gd name="connsiteX65" fmla="*/ 380265 w 3745816"/>
                <a:gd name="connsiteY65" fmla="*/ 1173717 h 3316502"/>
                <a:gd name="connsiteX66" fmla="*/ 289767 w 3745816"/>
                <a:gd name="connsiteY66" fmla="*/ 1006142 h 3316502"/>
                <a:gd name="connsiteX67" fmla="*/ 125994 w 3745816"/>
                <a:gd name="connsiteY67" fmla="*/ 921320 h 3316502"/>
                <a:gd name="connsiteX68" fmla="*/ 665081 w 3745816"/>
                <a:gd name="connsiteY68" fmla="*/ 96 h 3316502"/>
                <a:gd name="connsiteX0" fmla="*/ 2500704 w 3745816"/>
                <a:gd name="connsiteY0" fmla="*/ 2026790 h 3316502"/>
                <a:gd name="connsiteX1" fmla="*/ 2261868 w 3745816"/>
                <a:gd name="connsiteY1" fmla="*/ 2108676 h 3316502"/>
                <a:gd name="connsiteX2" fmla="*/ 2364227 w 3745816"/>
                <a:gd name="connsiteY2" fmla="*/ 2313393 h 3316502"/>
                <a:gd name="connsiteX3" fmla="*/ 2500704 w 3745816"/>
                <a:gd name="connsiteY3" fmla="*/ 2026790 h 3316502"/>
                <a:gd name="connsiteX4" fmla="*/ 1245112 w 3745816"/>
                <a:gd name="connsiteY4" fmla="*/ 2026790 h 3316502"/>
                <a:gd name="connsiteX5" fmla="*/ 1381589 w 3745816"/>
                <a:gd name="connsiteY5" fmla="*/ 2313393 h 3316502"/>
                <a:gd name="connsiteX6" fmla="*/ 1483948 w 3745816"/>
                <a:gd name="connsiteY6" fmla="*/ 2108676 h 3316502"/>
                <a:gd name="connsiteX7" fmla="*/ 1245112 w 3745816"/>
                <a:gd name="connsiteY7" fmla="*/ 2026790 h 3316502"/>
                <a:gd name="connsiteX8" fmla="*/ 3185000 w 3745816"/>
                <a:gd name="connsiteY8" fmla="*/ 1670667 h 3316502"/>
                <a:gd name="connsiteX9" fmla="*/ 3244509 w 3745816"/>
                <a:gd name="connsiteY9" fmla="*/ 1692418 h 3316502"/>
                <a:gd name="connsiteX10" fmla="*/ 3380986 w 3745816"/>
                <a:gd name="connsiteY10" fmla="*/ 1856191 h 3316502"/>
                <a:gd name="connsiteX11" fmla="*/ 3599350 w 3745816"/>
                <a:gd name="connsiteY11" fmla="*/ 1903959 h 3316502"/>
                <a:gd name="connsiteX12" fmla="*/ 3735827 w 3745816"/>
                <a:gd name="connsiteY12" fmla="*/ 2142795 h 3316502"/>
                <a:gd name="connsiteX13" fmla="*/ 3572054 w 3745816"/>
                <a:gd name="connsiteY13" fmla="*/ 2620466 h 3316502"/>
                <a:gd name="connsiteX14" fmla="*/ 3551583 w 3745816"/>
                <a:gd name="connsiteY14" fmla="*/ 3316502 h 3316502"/>
                <a:gd name="connsiteX15" fmla="*/ 3292276 w 3745816"/>
                <a:gd name="connsiteY15" fmla="*/ 3302855 h 3316502"/>
                <a:gd name="connsiteX16" fmla="*/ 3271804 w 3745816"/>
                <a:gd name="connsiteY16" fmla="*/ 2511284 h 3316502"/>
                <a:gd name="connsiteX17" fmla="*/ 3278628 w 3745816"/>
                <a:gd name="connsiteY17" fmla="*/ 2272449 h 3316502"/>
                <a:gd name="connsiteX18" fmla="*/ 3128502 w 3745816"/>
                <a:gd name="connsiteY18" fmla="*/ 2108675 h 3316502"/>
                <a:gd name="connsiteX19" fmla="*/ 2869195 w 3745816"/>
                <a:gd name="connsiteY19" fmla="*/ 2019965 h 3316502"/>
                <a:gd name="connsiteX20" fmla="*/ 3185000 w 3745816"/>
                <a:gd name="connsiteY20" fmla="*/ 1670667 h 3316502"/>
                <a:gd name="connsiteX21" fmla="*/ 560816 w 3745816"/>
                <a:gd name="connsiteY21" fmla="*/ 1670667 h 3316502"/>
                <a:gd name="connsiteX22" fmla="*/ 876621 w 3745816"/>
                <a:gd name="connsiteY22" fmla="*/ 2019965 h 3316502"/>
                <a:gd name="connsiteX23" fmla="*/ 617314 w 3745816"/>
                <a:gd name="connsiteY23" fmla="*/ 2108675 h 3316502"/>
                <a:gd name="connsiteX24" fmla="*/ 467188 w 3745816"/>
                <a:gd name="connsiteY24" fmla="*/ 2272449 h 3316502"/>
                <a:gd name="connsiteX25" fmla="*/ 474012 w 3745816"/>
                <a:gd name="connsiteY25" fmla="*/ 2511284 h 3316502"/>
                <a:gd name="connsiteX26" fmla="*/ 453540 w 3745816"/>
                <a:gd name="connsiteY26" fmla="*/ 3302855 h 3316502"/>
                <a:gd name="connsiteX27" fmla="*/ 194233 w 3745816"/>
                <a:gd name="connsiteY27" fmla="*/ 3316502 h 3316502"/>
                <a:gd name="connsiteX28" fmla="*/ 173762 w 3745816"/>
                <a:gd name="connsiteY28" fmla="*/ 2620466 h 3316502"/>
                <a:gd name="connsiteX29" fmla="*/ 9989 w 3745816"/>
                <a:gd name="connsiteY29" fmla="*/ 2142795 h 3316502"/>
                <a:gd name="connsiteX30" fmla="*/ 146466 w 3745816"/>
                <a:gd name="connsiteY30" fmla="*/ 1903959 h 3316502"/>
                <a:gd name="connsiteX31" fmla="*/ 364830 w 3745816"/>
                <a:gd name="connsiteY31" fmla="*/ 1856191 h 3316502"/>
                <a:gd name="connsiteX32" fmla="*/ 501307 w 3745816"/>
                <a:gd name="connsiteY32" fmla="*/ 1692418 h 3316502"/>
                <a:gd name="connsiteX33" fmla="*/ 560816 w 3745816"/>
                <a:gd name="connsiteY33" fmla="*/ 1670667 h 3316502"/>
                <a:gd name="connsiteX34" fmla="*/ 2609647 w 3745816"/>
                <a:gd name="connsiteY34" fmla="*/ 1003649 h 3316502"/>
                <a:gd name="connsiteX35" fmla="*/ 2234575 w 3745816"/>
                <a:gd name="connsiteY35" fmla="*/ 1385343 h 3316502"/>
                <a:gd name="connsiteX36" fmla="*/ 1968444 w 3745816"/>
                <a:gd name="connsiteY36" fmla="*/ 1951725 h 3316502"/>
                <a:gd name="connsiteX37" fmla="*/ 2248223 w 3745816"/>
                <a:gd name="connsiteY37" fmla="*/ 1897134 h 3316502"/>
                <a:gd name="connsiteX38" fmla="*/ 2644008 w 3745816"/>
                <a:gd name="connsiteY38" fmla="*/ 1010029 h 3316502"/>
                <a:gd name="connsiteX39" fmla="*/ 2609647 w 3745816"/>
                <a:gd name="connsiteY39" fmla="*/ 1003649 h 3316502"/>
                <a:gd name="connsiteX40" fmla="*/ 1136169 w 3745816"/>
                <a:gd name="connsiteY40" fmla="*/ 1003649 h 3316502"/>
                <a:gd name="connsiteX41" fmla="*/ 1101808 w 3745816"/>
                <a:gd name="connsiteY41" fmla="*/ 1010029 h 3316502"/>
                <a:gd name="connsiteX42" fmla="*/ 1497593 w 3745816"/>
                <a:gd name="connsiteY42" fmla="*/ 1897134 h 3316502"/>
                <a:gd name="connsiteX43" fmla="*/ 1777372 w 3745816"/>
                <a:gd name="connsiteY43" fmla="*/ 1951725 h 3316502"/>
                <a:gd name="connsiteX44" fmla="*/ 1511241 w 3745816"/>
                <a:gd name="connsiteY44" fmla="*/ 1385343 h 3316502"/>
                <a:gd name="connsiteX45" fmla="*/ 1136169 w 3745816"/>
                <a:gd name="connsiteY45" fmla="*/ 1003649 h 3316502"/>
                <a:gd name="connsiteX46" fmla="*/ 665081 w 3745816"/>
                <a:gd name="connsiteY46" fmla="*/ 96 h 3316502"/>
                <a:gd name="connsiteX47" fmla="*/ 1862679 w 3745816"/>
                <a:gd name="connsiteY47" fmla="*/ 634117 h 3316502"/>
                <a:gd name="connsiteX48" fmla="*/ 3080735 w 3745816"/>
                <a:gd name="connsiteY48" fmla="*/ 96 h 3316502"/>
                <a:gd name="connsiteX49" fmla="*/ 3619822 w 3745816"/>
                <a:gd name="connsiteY49" fmla="*/ 921320 h 3316502"/>
                <a:gd name="connsiteX50" fmla="*/ 3456049 w 3745816"/>
                <a:gd name="connsiteY50" fmla="*/ 955441 h 3316502"/>
                <a:gd name="connsiteX51" fmla="*/ 3370271 w 3745816"/>
                <a:gd name="connsiteY51" fmla="*/ 1159232 h 3316502"/>
                <a:gd name="connsiteX52" fmla="*/ 3189917 w 3745816"/>
                <a:gd name="connsiteY52" fmla="*/ 1317105 h 3316502"/>
                <a:gd name="connsiteX53" fmla="*/ 3155798 w 3745816"/>
                <a:gd name="connsiteY53" fmla="*/ 1596884 h 3316502"/>
                <a:gd name="connsiteX54" fmla="*/ 2848723 w 3745816"/>
                <a:gd name="connsiteY54" fmla="*/ 1842544 h 3316502"/>
                <a:gd name="connsiteX55" fmla="*/ 2650831 w 3745816"/>
                <a:gd name="connsiteY55" fmla="*/ 2518108 h 3316502"/>
                <a:gd name="connsiteX56" fmla="*/ 2193630 w 3745816"/>
                <a:gd name="connsiteY56" fmla="*/ 2531756 h 3316502"/>
                <a:gd name="connsiteX57" fmla="*/ 1941147 w 3745816"/>
                <a:gd name="connsiteY57" fmla="*/ 2211033 h 3316502"/>
                <a:gd name="connsiteX58" fmla="*/ 1872908 w 3745816"/>
                <a:gd name="connsiteY58" fmla="*/ 2313392 h 3316502"/>
                <a:gd name="connsiteX59" fmla="*/ 1804669 w 3745816"/>
                <a:gd name="connsiteY59" fmla="*/ 2211033 h 3316502"/>
                <a:gd name="connsiteX60" fmla="*/ 1552186 w 3745816"/>
                <a:gd name="connsiteY60" fmla="*/ 2531756 h 3316502"/>
                <a:gd name="connsiteX61" fmla="*/ 1094985 w 3745816"/>
                <a:gd name="connsiteY61" fmla="*/ 2518108 h 3316502"/>
                <a:gd name="connsiteX62" fmla="*/ 897093 w 3745816"/>
                <a:gd name="connsiteY62" fmla="*/ 1842544 h 3316502"/>
                <a:gd name="connsiteX63" fmla="*/ 590018 w 3745816"/>
                <a:gd name="connsiteY63" fmla="*/ 1596884 h 3316502"/>
                <a:gd name="connsiteX64" fmla="*/ 555899 w 3745816"/>
                <a:gd name="connsiteY64" fmla="*/ 1317105 h 3316502"/>
                <a:gd name="connsiteX65" fmla="*/ 380265 w 3745816"/>
                <a:gd name="connsiteY65" fmla="*/ 1173717 h 3316502"/>
                <a:gd name="connsiteX66" fmla="*/ 289767 w 3745816"/>
                <a:gd name="connsiteY66" fmla="*/ 1006142 h 3316502"/>
                <a:gd name="connsiteX67" fmla="*/ 125994 w 3745816"/>
                <a:gd name="connsiteY67" fmla="*/ 921320 h 3316502"/>
                <a:gd name="connsiteX68" fmla="*/ 665081 w 3745816"/>
                <a:gd name="connsiteY68" fmla="*/ 96 h 3316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3745816" h="3316502">
                  <a:moveTo>
                    <a:pt x="2500704" y="2026790"/>
                  </a:moveTo>
                  <a:cubicBezTo>
                    <a:pt x="2380149" y="2047261"/>
                    <a:pt x="2334656" y="2081381"/>
                    <a:pt x="2261868" y="2108676"/>
                  </a:cubicBezTo>
                  <a:cubicBezTo>
                    <a:pt x="2220926" y="2245154"/>
                    <a:pt x="2248220" y="2327040"/>
                    <a:pt x="2364227" y="2313393"/>
                  </a:cubicBezTo>
                  <a:cubicBezTo>
                    <a:pt x="2491606" y="2272450"/>
                    <a:pt x="2502979" y="2190563"/>
                    <a:pt x="2500704" y="2026790"/>
                  </a:cubicBezTo>
                  <a:close/>
                  <a:moveTo>
                    <a:pt x="1245112" y="2026790"/>
                  </a:moveTo>
                  <a:cubicBezTo>
                    <a:pt x="1242837" y="2190563"/>
                    <a:pt x="1254210" y="2272450"/>
                    <a:pt x="1381589" y="2313393"/>
                  </a:cubicBezTo>
                  <a:cubicBezTo>
                    <a:pt x="1497596" y="2327040"/>
                    <a:pt x="1524890" y="2245154"/>
                    <a:pt x="1483948" y="2108676"/>
                  </a:cubicBezTo>
                  <a:cubicBezTo>
                    <a:pt x="1411160" y="2081381"/>
                    <a:pt x="1365667" y="2047261"/>
                    <a:pt x="1245112" y="2026790"/>
                  </a:cubicBezTo>
                  <a:close/>
                  <a:moveTo>
                    <a:pt x="3185000" y="1670667"/>
                  </a:moveTo>
                  <a:cubicBezTo>
                    <a:pt x="3206444" y="1672444"/>
                    <a:pt x="3226596" y="1679339"/>
                    <a:pt x="3244509" y="1692418"/>
                  </a:cubicBezTo>
                  <a:cubicBezTo>
                    <a:pt x="3340044" y="1731086"/>
                    <a:pt x="3210389" y="1885761"/>
                    <a:pt x="3380986" y="1856191"/>
                  </a:cubicBezTo>
                  <a:cubicBezTo>
                    <a:pt x="3424203" y="1826621"/>
                    <a:pt x="3528837" y="1837994"/>
                    <a:pt x="3599350" y="1903959"/>
                  </a:cubicBezTo>
                  <a:cubicBezTo>
                    <a:pt x="3647117" y="1983571"/>
                    <a:pt x="3783594" y="2056359"/>
                    <a:pt x="3735827" y="2142795"/>
                  </a:cubicBezTo>
                  <a:cubicBezTo>
                    <a:pt x="3653941" y="2374806"/>
                    <a:pt x="3606173" y="2422574"/>
                    <a:pt x="3572054" y="2620466"/>
                  </a:cubicBezTo>
                  <a:cubicBezTo>
                    <a:pt x="3574328" y="2882048"/>
                    <a:pt x="3542485" y="3061744"/>
                    <a:pt x="3551583" y="3316502"/>
                  </a:cubicBezTo>
                  <a:lnTo>
                    <a:pt x="3292276" y="3302855"/>
                  </a:lnTo>
                  <a:cubicBezTo>
                    <a:pt x="3310472" y="3025350"/>
                    <a:pt x="3315022" y="2788789"/>
                    <a:pt x="3271804" y="2511284"/>
                  </a:cubicBezTo>
                  <a:cubicBezTo>
                    <a:pt x="3217213" y="2465791"/>
                    <a:pt x="3189917" y="2399828"/>
                    <a:pt x="3278628" y="2272449"/>
                  </a:cubicBezTo>
                  <a:cubicBezTo>
                    <a:pt x="3244509" y="2190562"/>
                    <a:pt x="3271804" y="2142795"/>
                    <a:pt x="3128502" y="2108675"/>
                  </a:cubicBezTo>
                  <a:cubicBezTo>
                    <a:pt x="3042066" y="2051809"/>
                    <a:pt x="2921512" y="2165541"/>
                    <a:pt x="2869195" y="2019965"/>
                  </a:cubicBezTo>
                  <a:cubicBezTo>
                    <a:pt x="2821427" y="1896567"/>
                    <a:pt x="3034887" y="1658228"/>
                    <a:pt x="3185000" y="1670667"/>
                  </a:cubicBezTo>
                  <a:close/>
                  <a:moveTo>
                    <a:pt x="560816" y="1670667"/>
                  </a:moveTo>
                  <a:cubicBezTo>
                    <a:pt x="710929" y="1658228"/>
                    <a:pt x="924389" y="1896567"/>
                    <a:pt x="876621" y="2019965"/>
                  </a:cubicBezTo>
                  <a:cubicBezTo>
                    <a:pt x="824304" y="2165541"/>
                    <a:pt x="703750" y="2051809"/>
                    <a:pt x="617314" y="2108675"/>
                  </a:cubicBezTo>
                  <a:cubicBezTo>
                    <a:pt x="474012" y="2142795"/>
                    <a:pt x="501307" y="2190562"/>
                    <a:pt x="467188" y="2272449"/>
                  </a:cubicBezTo>
                  <a:cubicBezTo>
                    <a:pt x="555899" y="2399828"/>
                    <a:pt x="528603" y="2465791"/>
                    <a:pt x="474012" y="2511284"/>
                  </a:cubicBezTo>
                  <a:cubicBezTo>
                    <a:pt x="430794" y="2788789"/>
                    <a:pt x="435344" y="3025350"/>
                    <a:pt x="453540" y="3302855"/>
                  </a:cubicBezTo>
                  <a:lnTo>
                    <a:pt x="194233" y="3316502"/>
                  </a:lnTo>
                  <a:cubicBezTo>
                    <a:pt x="203331" y="3061744"/>
                    <a:pt x="171488" y="2882048"/>
                    <a:pt x="173762" y="2620466"/>
                  </a:cubicBezTo>
                  <a:cubicBezTo>
                    <a:pt x="139643" y="2422574"/>
                    <a:pt x="91875" y="2374806"/>
                    <a:pt x="9989" y="2142795"/>
                  </a:cubicBezTo>
                  <a:cubicBezTo>
                    <a:pt x="-37778" y="2056359"/>
                    <a:pt x="98699" y="1983571"/>
                    <a:pt x="146466" y="1903959"/>
                  </a:cubicBezTo>
                  <a:cubicBezTo>
                    <a:pt x="216979" y="1837994"/>
                    <a:pt x="321613" y="1826621"/>
                    <a:pt x="364830" y="1856191"/>
                  </a:cubicBezTo>
                  <a:cubicBezTo>
                    <a:pt x="535427" y="1885761"/>
                    <a:pt x="405772" y="1731086"/>
                    <a:pt x="501307" y="1692418"/>
                  </a:cubicBezTo>
                  <a:cubicBezTo>
                    <a:pt x="519220" y="1679339"/>
                    <a:pt x="539372" y="1672444"/>
                    <a:pt x="560816" y="1670667"/>
                  </a:cubicBezTo>
                  <a:close/>
                  <a:moveTo>
                    <a:pt x="2609647" y="1003649"/>
                  </a:moveTo>
                  <a:cubicBezTo>
                    <a:pt x="2444889" y="994437"/>
                    <a:pt x="2381715" y="1312839"/>
                    <a:pt x="2234575" y="1385343"/>
                  </a:cubicBezTo>
                  <a:cubicBezTo>
                    <a:pt x="2013936" y="1460406"/>
                    <a:pt x="1963895" y="1651474"/>
                    <a:pt x="1968444" y="1951725"/>
                  </a:cubicBezTo>
                  <a:cubicBezTo>
                    <a:pt x="1979817" y="2035887"/>
                    <a:pt x="2134492" y="1956274"/>
                    <a:pt x="2248223" y="1897134"/>
                  </a:cubicBezTo>
                  <a:cubicBezTo>
                    <a:pt x="2393799" y="1812972"/>
                    <a:pt x="2839626" y="1121486"/>
                    <a:pt x="2644008" y="1010029"/>
                  </a:cubicBezTo>
                  <a:cubicBezTo>
                    <a:pt x="2632066" y="1006333"/>
                    <a:pt x="2620631" y="1004263"/>
                    <a:pt x="2609647" y="1003649"/>
                  </a:cubicBezTo>
                  <a:close/>
                  <a:moveTo>
                    <a:pt x="1136169" y="1003649"/>
                  </a:moveTo>
                  <a:cubicBezTo>
                    <a:pt x="1125185" y="1004263"/>
                    <a:pt x="1113750" y="1006333"/>
                    <a:pt x="1101808" y="1010029"/>
                  </a:cubicBezTo>
                  <a:cubicBezTo>
                    <a:pt x="906190" y="1121486"/>
                    <a:pt x="1352017" y="1812972"/>
                    <a:pt x="1497593" y="1897134"/>
                  </a:cubicBezTo>
                  <a:cubicBezTo>
                    <a:pt x="1611324" y="1956274"/>
                    <a:pt x="1765999" y="2035887"/>
                    <a:pt x="1777372" y="1951725"/>
                  </a:cubicBezTo>
                  <a:cubicBezTo>
                    <a:pt x="1781921" y="1651474"/>
                    <a:pt x="1731880" y="1460406"/>
                    <a:pt x="1511241" y="1385343"/>
                  </a:cubicBezTo>
                  <a:cubicBezTo>
                    <a:pt x="1364101" y="1312839"/>
                    <a:pt x="1300927" y="994437"/>
                    <a:pt x="1136169" y="1003649"/>
                  </a:cubicBezTo>
                  <a:close/>
                  <a:moveTo>
                    <a:pt x="665081" y="96"/>
                  </a:moveTo>
                  <a:cubicBezTo>
                    <a:pt x="1486802" y="-2174"/>
                    <a:pt x="1309537" y="573200"/>
                    <a:pt x="1862679" y="634117"/>
                  </a:cubicBezTo>
                  <a:cubicBezTo>
                    <a:pt x="2415888" y="573192"/>
                    <a:pt x="2259021" y="-2174"/>
                    <a:pt x="3080735" y="96"/>
                  </a:cubicBezTo>
                  <a:cubicBezTo>
                    <a:pt x="3608448" y="-9003"/>
                    <a:pt x="3767673" y="636991"/>
                    <a:pt x="3619822" y="921320"/>
                  </a:cubicBezTo>
                  <a:cubicBezTo>
                    <a:pt x="3590251" y="1010030"/>
                    <a:pt x="3519739" y="941793"/>
                    <a:pt x="3456049" y="955441"/>
                  </a:cubicBezTo>
                  <a:cubicBezTo>
                    <a:pt x="3416937" y="1011300"/>
                    <a:pt x="3385716" y="1096130"/>
                    <a:pt x="3370271" y="1159232"/>
                  </a:cubicBezTo>
                  <a:lnTo>
                    <a:pt x="3189917" y="1317105"/>
                  </a:lnTo>
                  <a:cubicBezTo>
                    <a:pt x="3271804" y="1426286"/>
                    <a:pt x="3258156" y="1555942"/>
                    <a:pt x="3155798" y="1596884"/>
                  </a:cubicBezTo>
                  <a:cubicBezTo>
                    <a:pt x="2973828" y="1651475"/>
                    <a:pt x="2866920" y="1726538"/>
                    <a:pt x="2848723" y="1842544"/>
                  </a:cubicBezTo>
                  <a:cubicBezTo>
                    <a:pt x="2830525" y="2001768"/>
                    <a:pt x="2832803" y="2481714"/>
                    <a:pt x="2650831" y="2518108"/>
                  </a:cubicBezTo>
                  <a:cubicBezTo>
                    <a:pt x="2498431" y="2522657"/>
                    <a:pt x="2373325" y="2513559"/>
                    <a:pt x="2193630" y="2531756"/>
                  </a:cubicBezTo>
                  <a:cubicBezTo>
                    <a:pt x="2088997" y="2522657"/>
                    <a:pt x="1998012" y="2349785"/>
                    <a:pt x="1941147" y="2211033"/>
                  </a:cubicBezTo>
                  <a:lnTo>
                    <a:pt x="1872908" y="2313392"/>
                  </a:lnTo>
                  <a:lnTo>
                    <a:pt x="1804669" y="2211033"/>
                  </a:lnTo>
                  <a:cubicBezTo>
                    <a:pt x="1747804" y="2349785"/>
                    <a:pt x="1656819" y="2522657"/>
                    <a:pt x="1552186" y="2531756"/>
                  </a:cubicBezTo>
                  <a:cubicBezTo>
                    <a:pt x="1372491" y="2513559"/>
                    <a:pt x="1247385" y="2522657"/>
                    <a:pt x="1094985" y="2518108"/>
                  </a:cubicBezTo>
                  <a:cubicBezTo>
                    <a:pt x="913013" y="2481714"/>
                    <a:pt x="915291" y="2001768"/>
                    <a:pt x="897093" y="1842544"/>
                  </a:cubicBezTo>
                  <a:cubicBezTo>
                    <a:pt x="878896" y="1726538"/>
                    <a:pt x="771988" y="1651475"/>
                    <a:pt x="590018" y="1596884"/>
                  </a:cubicBezTo>
                  <a:cubicBezTo>
                    <a:pt x="487660" y="1555942"/>
                    <a:pt x="474012" y="1426286"/>
                    <a:pt x="555899" y="1317105"/>
                  </a:cubicBezTo>
                  <a:cubicBezTo>
                    <a:pt x="497354" y="1247580"/>
                    <a:pt x="494034" y="1228756"/>
                    <a:pt x="380265" y="1173717"/>
                  </a:cubicBezTo>
                  <a:cubicBezTo>
                    <a:pt x="350099" y="1122687"/>
                    <a:pt x="319933" y="1057172"/>
                    <a:pt x="289767" y="1006142"/>
                  </a:cubicBezTo>
                  <a:cubicBezTo>
                    <a:pt x="226077" y="992494"/>
                    <a:pt x="155565" y="1010030"/>
                    <a:pt x="125994" y="921320"/>
                  </a:cubicBezTo>
                  <a:cubicBezTo>
                    <a:pt x="-21857" y="636991"/>
                    <a:pt x="137368" y="-9003"/>
                    <a:pt x="665081" y="9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2" name="Rounded Rectangle 31">
              <a:extLst>
                <a:ext uri="{FF2B5EF4-FFF2-40B4-BE49-F238E27FC236}">
                  <a16:creationId xmlns:a16="http://schemas.microsoft.com/office/drawing/2014/main" xmlns="" id="{B0CC22C9-410E-42F1-9D42-104EA4A926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60469" y="2821406"/>
              <a:ext cx="253200" cy="360000"/>
            </a:xfrm>
            <a:custGeom>
              <a:avLst/>
              <a:gdLst/>
              <a:ahLst/>
              <a:cxnLst/>
              <a:rect l="l" t="t" r="r" b="b"/>
              <a:pathLst>
                <a:path w="2273269" h="3232141">
                  <a:moveTo>
                    <a:pt x="1301358" y="1224998"/>
                  </a:moveTo>
                  <a:cubicBezTo>
                    <a:pt x="1288512" y="1224739"/>
                    <a:pt x="1275404" y="1226994"/>
                    <a:pt x="1262722" y="1232060"/>
                  </a:cubicBezTo>
                  <a:cubicBezTo>
                    <a:pt x="1224020" y="1247517"/>
                    <a:pt x="1200469" y="1284678"/>
                    <a:pt x="1200858" y="1323955"/>
                  </a:cubicBezTo>
                  <a:lnTo>
                    <a:pt x="1068969" y="1816173"/>
                  </a:lnTo>
                  <a:lnTo>
                    <a:pt x="975827" y="1468563"/>
                  </a:lnTo>
                  <a:cubicBezTo>
                    <a:pt x="965224" y="1428990"/>
                    <a:pt x="932065" y="1401484"/>
                    <a:pt x="893889" y="1396168"/>
                  </a:cubicBezTo>
                  <a:cubicBezTo>
                    <a:pt x="887581" y="1395290"/>
                    <a:pt x="881136" y="1395017"/>
                    <a:pt x="874749" y="1397368"/>
                  </a:cubicBezTo>
                  <a:lnTo>
                    <a:pt x="873048" y="1397069"/>
                  </a:lnTo>
                  <a:cubicBezTo>
                    <a:pt x="871822" y="1397102"/>
                    <a:pt x="870599" y="1397158"/>
                    <a:pt x="869409" y="1397702"/>
                  </a:cubicBezTo>
                  <a:lnTo>
                    <a:pt x="854690" y="1398625"/>
                  </a:lnTo>
                  <a:cubicBezTo>
                    <a:pt x="852870" y="1399112"/>
                    <a:pt x="851076" y="1399648"/>
                    <a:pt x="849610" y="1401148"/>
                  </a:cubicBezTo>
                  <a:cubicBezTo>
                    <a:pt x="820426" y="1408603"/>
                    <a:pt x="795399" y="1429720"/>
                    <a:pt x="783580" y="1459921"/>
                  </a:cubicBezTo>
                  <a:lnTo>
                    <a:pt x="576552" y="1988920"/>
                  </a:lnTo>
                  <a:lnTo>
                    <a:pt x="360960" y="1988920"/>
                  </a:lnTo>
                  <a:cubicBezTo>
                    <a:pt x="306335" y="1988920"/>
                    <a:pt x="262052" y="2033203"/>
                    <a:pt x="262052" y="2087828"/>
                  </a:cubicBezTo>
                  <a:cubicBezTo>
                    <a:pt x="262052" y="2142453"/>
                    <a:pt x="306335" y="2186736"/>
                    <a:pt x="360960" y="2186736"/>
                  </a:cubicBezTo>
                  <a:lnTo>
                    <a:pt x="624414" y="2186736"/>
                  </a:lnTo>
                  <a:cubicBezTo>
                    <a:pt x="655679" y="2194749"/>
                    <a:pt x="687884" y="2184847"/>
                    <a:pt x="710155" y="2162843"/>
                  </a:cubicBezTo>
                  <a:cubicBezTo>
                    <a:pt x="728043" y="2149675"/>
                    <a:pt x="740236" y="2129868"/>
                    <a:pt x="742804" y="2106901"/>
                  </a:cubicBezTo>
                  <a:lnTo>
                    <a:pt x="861090" y="1804659"/>
                  </a:lnTo>
                  <a:lnTo>
                    <a:pt x="967256" y="2200878"/>
                  </a:lnTo>
                  <a:cubicBezTo>
                    <a:pt x="956121" y="2251327"/>
                    <a:pt x="986997" y="2301788"/>
                    <a:pt x="1037612" y="2315350"/>
                  </a:cubicBezTo>
                  <a:cubicBezTo>
                    <a:pt x="1044252" y="2317129"/>
                    <a:pt x="1050915" y="2318189"/>
                    <a:pt x="1057633" y="2316605"/>
                  </a:cubicBezTo>
                  <a:cubicBezTo>
                    <a:pt x="1061264" y="2317900"/>
                    <a:pt x="1065062" y="2318350"/>
                    <a:pt x="1068971" y="2317315"/>
                  </a:cubicBezTo>
                  <a:cubicBezTo>
                    <a:pt x="1072878" y="2318349"/>
                    <a:pt x="1076674" y="2317900"/>
                    <a:pt x="1080303" y="2316605"/>
                  </a:cubicBezTo>
                  <a:lnTo>
                    <a:pt x="1100326" y="2315350"/>
                  </a:lnTo>
                  <a:cubicBezTo>
                    <a:pt x="1150941" y="2301788"/>
                    <a:pt x="1181817" y="2251327"/>
                    <a:pt x="1170682" y="2200878"/>
                  </a:cubicBezTo>
                  <a:lnTo>
                    <a:pt x="1320238" y="1642726"/>
                  </a:lnTo>
                  <a:lnTo>
                    <a:pt x="1513977" y="2127797"/>
                  </a:lnTo>
                  <a:cubicBezTo>
                    <a:pt x="1531567" y="2171838"/>
                    <a:pt x="1577262" y="2196260"/>
                    <a:pt x="1621871" y="2186737"/>
                  </a:cubicBezTo>
                  <a:lnTo>
                    <a:pt x="1878495" y="2186737"/>
                  </a:lnTo>
                  <a:cubicBezTo>
                    <a:pt x="1933120" y="2186737"/>
                    <a:pt x="1977403" y="2142454"/>
                    <a:pt x="1977403" y="2087829"/>
                  </a:cubicBezTo>
                  <a:cubicBezTo>
                    <a:pt x="1977403" y="2033204"/>
                    <a:pt x="1933120" y="1988921"/>
                    <a:pt x="1878495" y="1988921"/>
                  </a:cubicBezTo>
                  <a:lnTo>
                    <a:pt x="1671520" y="1988921"/>
                  </a:lnTo>
                  <a:lnTo>
                    <a:pt x="1391261" y="1287226"/>
                  </a:lnTo>
                  <a:cubicBezTo>
                    <a:pt x="1376065" y="1249180"/>
                    <a:pt x="1339894" y="1225775"/>
                    <a:pt x="1301358" y="1224998"/>
                  </a:cubicBezTo>
                  <a:close/>
                  <a:moveTo>
                    <a:pt x="335892" y="524745"/>
                  </a:moveTo>
                  <a:lnTo>
                    <a:pt x="1937377" y="524745"/>
                  </a:lnTo>
                  <a:cubicBezTo>
                    <a:pt x="1996486" y="524745"/>
                    <a:pt x="2044403" y="572662"/>
                    <a:pt x="2044403" y="631771"/>
                  </a:cubicBezTo>
                  <a:lnTo>
                    <a:pt x="2044403" y="2898384"/>
                  </a:lnTo>
                  <a:cubicBezTo>
                    <a:pt x="2044403" y="2957493"/>
                    <a:pt x="1996486" y="3005410"/>
                    <a:pt x="1937377" y="3005410"/>
                  </a:cubicBezTo>
                  <a:lnTo>
                    <a:pt x="335892" y="3005410"/>
                  </a:lnTo>
                  <a:cubicBezTo>
                    <a:pt x="276783" y="3005410"/>
                    <a:pt x="228866" y="2957493"/>
                    <a:pt x="228866" y="2898384"/>
                  </a:cubicBezTo>
                  <a:lnTo>
                    <a:pt x="228866" y="631771"/>
                  </a:lnTo>
                  <a:cubicBezTo>
                    <a:pt x="228866" y="572662"/>
                    <a:pt x="276783" y="524745"/>
                    <a:pt x="335892" y="524745"/>
                  </a:cubicBezTo>
                  <a:close/>
                  <a:moveTo>
                    <a:pt x="245659" y="437009"/>
                  </a:moveTo>
                  <a:cubicBezTo>
                    <a:pt x="179890" y="437009"/>
                    <a:pt x="126573" y="490326"/>
                    <a:pt x="126573" y="556095"/>
                  </a:cubicBezTo>
                  <a:lnTo>
                    <a:pt x="126573" y="2974061"/>
                  </a:lnTo>
                  <a:cubicBezTo>
                    <a:pt x="126573" y="3039830"/>
                    <a:pt x="179890" y="3093147"/>
                    <a:pt x="245659" y="3093147"/>
                  </a:cubicBezTo>
                  <a:lnTo>
                    <a:pt x="2027611" y="3093147"/>
                  </a:lnTo>
                  <a:cubicBezTo>
                    <a:pt x="2093380" y="3093147"/>
                    <a:pt x="2146697" y="3039830"/>
                    <a:pt x="2146697" y="2974061"/>
                  </a:cubicBezTo>
                  <a:lnTo>
                    <a:pt x="2146697" y="556095"/>
                  </a:lnTo>
                  <a:cubicBezTo>
                    <a:pt x="2146697" y="490326"/>
                    <a:pt x="2093380" y="437009"/>
                    <a:pt x="2027611" y="437009"/>
                  </a:cubicBezTo>
                  <a:close/>
                  <a:moveTo>
                    <a:pt x="974181" y="0"/>
                  </a:moveTo>
                  <a:lnTo>
                    <a:pt x="1299087" y="0"/>
                  </a:lnTo>
                  <a:cubicBezTo>
                    <a:pt x="1327680" y="0"/>
                    <a:pt x="1350860" y="23180"/>
                    <a:pt x="1350860" y="51773"/>
                  </a:cubicBezTo>
                  <a:lnTo>
                    <a:pt x="1350860" y="155306"/>
                  </a:lnTo>
                  <a:lnTo>
                    <a:pt x="1381614" y="155306"/>
                  </a:lnTo>
                  <a:cubicBezTo>
                    <a:pt x="1410207" y="155306"/>
                    <a:pt x="1433387" y="178486"/>
                    <a:pt x="1433387" y="207079"/>
                  </a:cubicBezTo>
                  <a:lnTo>
                    <a:pt x="1433387" y="298015"/>
                  </a:lnTo>
                  <a:lnTo>
                    <a:pt x="2081269" y="298015"/>
                  </a:lnTo>
                  <a:cubicBezTo>
                    <a:pt x="2187308" y="298015"/>
                    <a:pt x="2273269" y="383976"/>
                    <a:pt x="2273269" y="490015"/>
                  </a:cubicBezTo>
                  <a:lnTo>
                    <a:pt x="2273269" y="3040141"/>
                  </a:lnTo>
                  <a:cubicBezTo>
                    <a:pt x="2273269" y="3146180"/>
                    <a:pt x="2187308" y="3232141"/>
                    <a:pt x="2081269" y="3232141"/>
                  </a:cubicBezTo>
                  <a:lnTo>
                    <a:pt x="192000" y="3232141"/>
                  </a:lnTo>
                  <a:cubicBezTo>
                    <a:pt x="85961" y="3232141"/>
                    <a:pt x="0" y="3146180"/>
                    <a:pt x="0" y="3040141"/>
                  </a:cubicBezTo>
                  <a:lnTo>
                    <a:pt x="0" y="490015"/>
                  </a:lnTo>
                  <a:cubicBezTo>
                    <a:pt x="0" y="383976"/>
                    <a:pt x="85961" y="298015"/>
                    <a:pt x="192000" y="298015"/>
                  </a:cubicBezTo>
                  <a:lnTo>
                    <a:pt x="839881" y="298015"/>
                  </a:lnTo>
                  <a:lnTo>
                    <a:pt x="839881" y="207079"/>
                  </a:lnTo>
                  <a:cubicBezTo>
                    <a:pt x="839881" y="178486"/>
                    <a:pt x="863061" y="155306"/>
                    <a:pt x="891654" y="155306"/>
                  </a:cubicBezTo>
                  <a:lnTo>
                    <a:pt x="922408" y="155306"/>
                  </a:lnTo>
                  <a:lnTo>
                    <a:pt x="922408" y="51773"/>
                  </a:lnTo>
                  <a:cubicBezTo>
                    <a:pt x="922408" y="23180"/>
                    <a:pt x="945588" y="0"/>
                    <a:pt x="9741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3" name="Oval 47">
              <a:extLst>
                <a:ext uri="{FF2B5EF4-FFF2-40B4-BE49-F238E27FC236}">
                  <a16:creationId xmlns:a16="http://schemas.microsoft.com/office/drawing/2014/main" xmlns="" id="{DB9E4B99-4BEC-43A4-8E78-A2A18D4028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09997" y="2045497"/>
              <a:ext cx="360000" cy="360000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303187" y="480874"/>
                  </a:moveTo>
                  <a:lnTo>
                    <a:pt x="1303187" y="1303187"/>
                  </a:lnTo>
                  <a:lnTo>
                    <a:pt x="480874" y="1303187"/>
                  </a:lnTo>
                  <a:lnTo>
                    <a:pt x="480874" y="1936813"/>
                  </a:lnTo>
                  <a:lnTo>
                    <a:pt x="1303187" y="1936813"/>
                  </a:lnTo>
                  <a:lnTo>
                    <a:pt x="1303187" y="2759126"/>
                  </a:lnTo>
                  <a:lnTo>
                    <a:pt x="1936813" y="2759126"/>
                  </a:lnTo>
                  <a:lnTo>
                    <a:pt x="1936813" y="1936813"/>
                  </a:lnTo>
                  <a:lnTo>
                    <a:pt x="2759126" y="1936813"/>
                  </a:lnTo>
                  <a:lnTo>
                    <a:pt x="2759126" y="1303187"/>
                  </a:lnTo>
                  <a:lnTo>
                    <a:pt x="1936813" y="1303187"/>
                  </a:lnTo>
                  <a:lnTo>
                    <a:pt x="1936813" y="480874"/>
                  </a:ln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4" name="Oval 50">
              <a:extLst>
                <a:ext uri="{FF2B5EF4-FFF2-40B4-BE49-F238E27FC236}">
                  <a16:creationId xmlns:a16="http://schemas.microsoft.com/office/drawing/2014/main" xmlns="" id="{BF121E0F-47EA-479B-9898-803065EE95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03211" y="2821406"/>
              <a:ext cx="318743" cy="360000"/>
            </a:xfrm>
            <a:custGeom>
              <a:avLst/>
              <a:gdLst/>
              <a:ahLst/>
              <a:cxnLst/>
              <a:rect l="l" t="t" r="r" b="b"/>
              <a:pathLst>
                <a:path w="2868687" h="3240000">
                  <a:moveTo>
                    <a:pt x="1433799" y="2290728"/>
                  </a:moveTo>
                  <a:cubicBezTo>
                    <a:pt x="1317650" y="2346839"/>
                    <a:pt x="1203301" y="2394700"/>
                    <a:pt x="1093028" y="2434329"/>
                  </a:cubicBezTo>
                  <a:cubicBezTo>
                    <a:pt x="1167481" y="2812207"/>
                    <a:pt x="1292592" y="3060000"/>
                    <a:pt x="1434343" y="3060000"/>
                  </a:cubicBezTo>
                  <a:cubicBezTo>
                    <a:pt x="1576138" y="3060000"/>
                    <a:pt x="1701284" y="2812053"/>
                    <a:pt x="1774025" y="2433735"/>
                  </a:cubicBezTo>
                  <a:cubicBezTo>
                    <a:pt x="1663854" y="2394452"/>
                    <a:pt x="1549823" y="2346469"/>
                    <a:pt x="1433799" y="2290728"/>
                  </a:cubicBezTo>
                  <a:close/>
                  <a:moveTo>
                    <a:pt x="1824954" y="2078037"/>
                  </a:moveTo>
                  <a:cubicBezTo>
                    <a:pt x="1794480" y="2097450"/>
                    <a:pt x="1763147" y="2116057"/>
                    <a:pt x="1731343" y="2134419"/>
                  </a:cubicBezTo>
                  <a:lnTo>
                    <a:pt x="1635415" y="2187161"/>
                  </a:lnTo>
                  <a:cubicBezTo>
                    <a:pt x="1691788" y="2215044"/>
                    <a:pt x="1747931" y="2239109"/>
                    <a:pt x="1803378" y="2259350"/>
                  </a:cubicBezTo>
                  <a:cubicBezTo>
                    <a:pt x="1812120" y="2201101"/>
                    <a:pt x="1819148" y="2140526"/>
                    <a:pt x="1824954" y="2078037"/>
                  </a:cubicBezTo>
                  <a:close/>
                  <a:moveTo>
                    <a:pt x="1042306" y="2077178"/>
                  </a:moveTo>
                  <a:cubicBezTo>
                    <a:pt x="1047949" y="2140175"/>
                    <a:pt x="1055328" y="2201182"/>
                    <a:pt x="1063873" y="2259905"/>
                  </a:cubicBezTo>
                  <a:cubicBezTo>
                    <a:pt x="1119365" y="2238275"/>
                    <a:pt x="1176217" y="2214355"/>
                    <a:pt x="1233887" y="2187801"/>
                  </a:cubicBezTo>
                  <a:cubicBezTo>
                    <a:pt x="1201538" y="2170955"/>
                    <a:pt x="1169452" y="2152957"/>
                    <a:pt x="1137343" y="2134419"/>
                  </a:cubicBezTo>
                  <a:close/>
                  <a:moveTo>
                    <a:pt x="559768" y="1732679"/>
                  </a:moveTo>
                  <a:cubicBezTo>
                    <a:pt x="268524" y="1984850"/>
                    <a:pt x="116369" y="2217202"/>
                    <a:pt x="187266" y="2340000"/>
                  </a:cubicBezTo>
                  <a:cubicBezTo>
                    <a:pt x="258144" y="2462764"/>
                    <a:pt x="535307" y="2447213"/>
                    <a:pt x="899736" y="2322555"/>
                  </a:cubicBezTo>
                  <a:cubicBezTo>
                    <a:pt x="878937" y="2207297"/>
                    <a:pt x="863223" y="2084405"/>
                    <a:pt x="853746" y="1955834"/>
                  </a:cubicBezTo>
                  <a:cubicBezTo>
                    <a:pt x="747454" y="1883220"/>
                    <a:pt x="648878" y="1808453"/>
                    <a:pt x="559768" y="1732679"/>
                  </a:cubicBezTo>
                  <a:close/>
                  <a:moveTo>
                    <a:pt x="2309048" y="1730507"/>
                  </a:moveTo>
                  <a:cubicBezTo>
                    <a:pt x="2220666" y="1807660"/>
                    <a:pt x="2121792" y="1882664"/>
                    <a:pt x="2015235" y="1955625"/>
                  </a:cubicBezTo>
                  <a:cubicBezTo>
                    <a:pt x="2005364" y="2084180"/>
                    <a:pt x="1989894" y="2207119"/>
                    <a:pt x="1967330" y="2322070"/>
                  </a:cubicBezTo>
                  <a:lnTo>
                    <a:pt x="2081685" y="2358048"/>
                  </a:lnTo>
                  <a:cubicBezTo>
                    <a:pt x="2116015" y="2320492"/>
                    <a:pt x="2165526" y="2297468"/>
                    <a:pt x="2220415" y="2297468"/>
                  </a:cubicBezTo>
                  <a:cubicBezTo>
                    <a:pt x="2302230" y="2297468"/>
                    <a:pt x="2372097" y="2348622"/>
                    <a:pt x="2399287" y="2420880"/>
                  </a:cubicBezTo>
                  <a:cubicBezTo>
                    <a:pt x="2542053" y="2432945"/>
                    <a:pt x="2642630" y="2407186"/>
                    <a:pt x="2681420" y="2340000"/>
                  </a:cubicBezTo>
                  <a:cubicBezTo>
                    <a:pt x="2752393" y="2217071"/>
                    <a:pt x="2599836" y="1984353"/>
                    <a:pt x="2309048" y="1730507"/>
                  </a:cubicBezTo>
                  <a:close/>
                  <a:moveTo>
                    <a:pt x="2026056" y="1510554"/>
                  </a:moveTo>
                  <a:cubicBezTo>
                    <a:pt x="2027893" y="1546708"/>
                    <a:pt x="2028343" y="1583211"/>
                    <a:pt x="2028343" y="1620000"/>
                  </a:cubicBezTo>
                  <a:lnTo>
                    <a:pt x="2024251" y="1730716"/>
                  </a:lnTo>
                  <a:lnTo>
                    <a:pt x="2173722" y="1619092"/>
                  </a:lnTo>
                  <a:cubicBezTo>
                    <a:pt x="2127526" y="1582190"/>
                    <a:pt x="2078507" y="1545517"/>
                    <a:pt x="2026056" y="1510554"/>
                  </a:cubicBezTo>
                  <a:close/>
                  <a:moveTo>
                    <a:pt x="844436" y="1509285"/>
                  </a:moveTo>
                  <a:lnTo>
                    <a:pt x="694964" y="1620908"/>
                  </a:lnTo>
                  <a:cubicBezTo>
                    <a:pt x="741160" y="1657811"/>
                    <a:pt x="790179" y="1694484"/>
                    <a:pt x="842630" y="1729447"/>
                  </a:cubicBezTo>
                  <a:cubicBezTo>
                    <a:pt x="840793" y="1693293"/>
                    <a:pt x="840343" y="1656790"/>
                    <a:pt x="840343" y="1620000"/>
                  </a:cubicBezTo>
                  <a:close/>
                  <a:moveTo>
                    <a:pt x="1434343" y="1361184"/>
                  </a:moveTo>
                  <a:cubicBezTo>
                    <a:pt x="1573534" y="1361184"/>
                    <a:pt x="1686371" y="1474021"/>
                    <a:pt x="1686371" y="1613212"/>
                  </a:cubicBezTo>
                  <a:cubicBezTo>
                    <a:pt x="1686371" y="1752403"/>
                    <a:pt x="1573534" y="1865240"/>
                    <a:pt x="1434343" y="1865240"/>
                  </a:cubicBezTo>
                  <a:cubicBezTo>
                    <a:pt x="1295152" y="1865240"/>
                    <a:pt x="1182315" y="1752403"/>
                    <a:pt x="1182315" y="1613212"/>
                  </a:cubicBezTo>
                  <a:cubicBezTo>
                    <a:pt x="1182315" y="1474021"/>
                    <a:pt x="1295152" y="1361184"/>
                    <a:pt x="1434343" y="1361184"/>
                  </a:cubicBezTo>
                  <a:close/>
                  <a:moveTo>
                    <a:pt x="1433770" y="1149513"/>
                  </a:moveTo>
                  <a:cubicBezTo>
                    <a:pt x="1365445" y="1183896"/>
                    <a:pt x="1296585" y="1221489"/>
                    <a:pt x="1227343" y="1261466"/>
                  </a:cubicBezTo>
                  <a:lnTo>
                    <a:pt x="1027157" y="1384911"/>
                  </a:lnTo>
                  <a:cubicBezTo>
                    <a:pt x="1022222" y="1461370"/>
                    <a:pt x="1020343" y="1539922"/>
                    <a:pt x="1020343" y="1620000"/>
                  </a:cubicBezTo>
                  <a:lnTo>
                    <a:pt x="1028287" y="1855786"/>
                  </a:lnTo>
                  <a:cubicBezTo>
                    <a:pt x="1091680" y="1898065"/>
                    <a:pt x="1158394" y="1938727"/>
                    <a:pt x="1227343" y="1978535"/>
                  </a:cubicBezTo>
                  <a:lnTo>
                    <a:pt x="1434916" y="2090488"/>
                  </a:lnTo>
                  <a:cubicBezTo>
                    <a:pt x="1503241" y="2056105"/>
                    <a:pt x="1572101" y="2018511"/>
                    <a:pt x="1641343" y="1978535"/>
                  </a:cubicBezTo>
                  <a:lnTo>
                    <a:pt x="1841530" y="1855090"/>
                  </a:lnTo>
                  <a:cubicBezTo>
                    <a:pt x="1846464" y="1778631"/>
                    <a:pt x="1848343" y="1700079"/>
                    <a:pt x="1848343" y="1620000"/>
                  </a:cubicBezTo>
                  <a:lnTo>
                    <a:pt x="1840399" y="1384214"/>
                  </a:lnTo>
                  <a:cubicBezTo>
                    <a:pt x="1777006" y="1341936"/>
                    <a:pt x="1710293" y="1301274"/>
                    <a:pt x="1641343" y="1261466"/>
                  </a:cubicBezTo>
                  <a:close/>
                  <a:moveTo>
                    <a:pt x="1065308" y="980650"/>
                  </a:moveTo>
                  <a:cubicBezTo>
                    <a:pt x="1056566" y="1038899"/>
                    <a:pt x="1049538" y="1099475"/>
                    <a:pt x="1043732" y="1161964"/>
                  </a:cubicBezTo>
                  <a:cubicBezTo>
                    <a:pt x="1074206" y="1142551"/>
                    <a:pt x="1105539" y="1123943"/>
                    <a:pt x="1137343" y="1105581"/>
                  </a:cubicBezTo>
                  <a:lnTo>
                    <a:pt x="1233271" y="1052839"/>
                  </a:lnTo>
                  <a:cubicBezTo>
                    <a:pt x="1176898" y="1024957"/>
                    <a:pt x="1120756" y="1000892"/>
                    <a:pt x="1065308" y="980650"/>
                  </a:cubicBezTo>
                  <a:close/>
                  <a:moveTo>
                    <a:pt x="1804814" y="980095"/>
                  </a:moveTo>
                  <a:cubicBezTo>
                    <a:pt x="1749321" y="1001726"/>
                    <a:pt x="1692469" y="1025646"/>
                    <a:pt x="1634800" y="1052200"/>
                  </a:cubicBezTo>
                  <a:cubicBezTo>
                    <a:pt x="1667149" y="1069046"/>
                    <a:pt x="1699234" y="1087043"/>
                    <a:pt x="1731343" y="1105581"/>
                  </a:cubicBezTo>
                  <a:lnTo>
                    <a:pt x="1826380" y="1162822"/>
                  </a:lnTo>
                  <a:cubicBezTo>
                    <a:pt x="1820738" y="1099825"/>
                    <a:pt x="1813359" y="1038819"/>
                    <a:pt x="1804814" y="980095"/>
                  </a:cubicBezTo>
                  <a:close/>
                  <a:moveTo>
                    <a:pt x="2432236" y="816002"/>
                  </a:moveTo>
                  <a:cubicBezTo>
                    <a:pt x="2308930" y="820546"/>
                    <a:pt x="2149627" y="855445"/>
                    <a:pt x="1968950" y="917446"/>
                  </a:cubicBezTo>
                  <a:cubicBezTo>
                    <a:pt x="1989749" y="1032703"/>
                    <a:pt x="2005463" y="1155596"/>
                    <a:pt x="2014941" y="1284167"/>
                  </a:cubicBezTo>
                  <a:cubicBezTo>
                    <a:pt x="2121232" y="1356780"/>
                    <a:pt x="2219808" y="1431548"/>
                    <a:pt x="2308918" y="1507322"/>
                  </a:cubicBezTo>
                  <a:cubicBezTo>
                    <a:pt x="2600162" y="1255150"/>
                    <a:pt x="2752317" y="1022798"/>
                    <a:pt x="2681420" y="900000"/>
                  </a:cubicBezTo>
                  <a:cubicBezTo>
                    <a:pt x="2645694" y="838121"/>
                    <a:pt x="2557557" y="811383"/>
                    <a:pt x="2432236" y="816002"/>
                  </a:cubicBezTo>
                  <a:close/>
                  <a:moveTo>
                    <a:pt x="436450" y="816001"/>
                  </a:moveTo>
                  <a:cubicBezTo>
                    <a:pt x="311129" y="811383"/>
                    <a:pt x="222992" y="838121"/>
                    <a:pt x="187266" y="900000"/>
                  </a:cubicBezTo>
                  <a:cubicBezTo>
                    <a:pt x="158404" y="949991"/>
                    <a:pt x="166508" y="1018139"/>
                    <a:pt x="206887" y="1097970"/>
                  </a:cubicBezTo>
                  <a:cubicBezTo>
                    <a:pt x="213842" y="1096217"/>
                    <a:pt x="221021" y="1095812"/>
                    <a:pt x="228294" y="1095812"/>
                  </a:cubicBezTo>
                  <a:cubicBezTo>
                    <a:pt x="334372" y="1095812"/>
                    <a:pt x="420366" y="1181806"/>
                    <a:pt x="420366" y="1287884"/>
                  </a:cubicBezTo>
                  <a:cubicBezTo>
                    <a:pt x="420366" y="1314219"/>
                    <a:pt x="415066" y="1339317"/>
                    <a:pt x="405427" y="1362148"/>
                  </a:cubicBezTo>
                  <a:cubicBezTo>
                    <a:pt x="450585" y="1410442"/>
                    <a:pt x="502437" y="1459559"/>
                    <a:pt x="559639" y="1509493"/>
                  </a:cubicBezTo>
                  <a:cubicBezTo>
                    <a:pt x="648020" y="1432341"/>
                    <a:pt x="746894" y="1357336"/>
                    <a:pt x="853451" y="1284376"/>
                  </a:cubicBezTo>
                  <a:cubicBezTo>
                    <a:pt x="863322" y="1155820"/>
                    <a:pt x="878792" y="1032881"/>
                    <a:pt x="901357" y="917930"/>
                  </a:cubicBezTo>
                  <a:cubicBezTo>
                    <a:pt x="719999" y="855651"/>
                    <a:pt x="560119" y="820559"/>
                    <a:pt x="436450" y="816001"/>
                  </a:cubicBezTo>
                  <a:close/>
                  <a:moveTo>
                    <a:pt x="1434343" y="180000"/>
                  </a:moveTo>
                  <a:cubicBezTo>
                    <a:pt x="1292548" y="180000"/>
                    <a:pt x="1167402" y="427948"/>
                    <a:pt x="1094661" y="806265"/>
                  </a:cubicBezTo>
                  <a:cubicBezTo>
                    <a:pt x="1204832" y="845548"/>
                    <a:pt x="1318864" y="893532"/>
                    <a:pt x="1434887" y="949272"/>
                  </a:cubicBezTo>
                  <a:cubicBezTo>
                    <a:pt x="1551037" y="893162"/>
                    <a:pt x="1665385" y="845301"/>
                    <a:pt x="1775658" y="805671"/>
                  </a:cubicBezTo>
                  <a:cubicBezTo>
                    <a:pt x="1751860" y="684885"/>
                    <a:pt x="1722886" y="577390"/>
                    <a:pt x="1688823" y="487405"/>
                  </a:cubicBezTo>
                  <a:cubicBezTo>
                    <a:pt x="1688009" y="487647"/>
                    <a:pt x="1687191" y="487652"/>
                    <a:pt x="1686371" y="487652"/>
                  </a:cubicBezTo>
                  <a:cubicBezTo>
                    <a:pt x="1580293" y="487652"/>
                    <a:pt x="1494299" y="401658"/>
                    <a:pt x="1494299" y="295580"/>
                  </a:cubicBezTo>
                  <a:cubicBezTo>
                    <a:pt x="1494299" y="264819"/>
                    <a:pt x="1501530" y="235747"/>
                    <a:pt x="1516122" y="210837"/>
                  </a:cubicBezTo>
                  <a:cubicBezTo>
                    <a:pt x="1490583" y="189985"/>
                    <a:pt x="1462798" y="180000"/>
                    <a:pt x="1434343" y="180000"/>
                  </a:cubicBezTo>
                  <a:close/>
                  <a:moveTo>
                    <a:pt x="1434343" y="0"/>
                  </a:moveTo>
                  <a:cubicBezTo>
                    <a:pt x="1509303" y="0"/>
                    <a:pt x="1581019" y="37868"/>
                    <a:pt x="1646062" y="107907"/>
                  </a:cubicBezTo>
                  <a:cubicBezTo>
                    <a:pt x="1659037" y="104972"/>
                    <a:pt x="1672533" y="103508"/>
                    <a:pt x="1686371" y="103508"/>
                  </a:cubicBezTo>
                  <a:cubicBezTo>
                    <a:pt x="1792449" y="103508"/>
                    <a:pt x="1878443" y="189502"/>
                    <a:pt x="1878443" y="295580"/>
                  </a:cubicBezTo>
                  <a:cubicBezTo>
                    <a:pt x="1878443" y="342831"/>
                    <a:pt x="1861381" y="386097"/>
                    <a:pt x="1831228" y="417985"/>
                  </a:cubicBezTo>
                  <a:cubicBezTo>
                    <a:pt x="1871860" y="515668"/>
                    <a:pt x="1906636" y="628220"/>
                    <a:pt x="1935357" y="752219"/>
                  </a:cubicBezTo>
                  <a:cubicBezTo>
                    <a:pt x="2379384" y="616814"/>
                    <a:pt x="2731816" y="627289"/>
                    <a:pt x="2837304" y="810000"/>
                  </a:cubicBezTo>
                  <a:cubicBezTo>
                    <a:pt x="2942793" y="992711"/>
                    <a:pt x="2775650" y="1303161"/>
                    <a:pt x="2436521" y="1620139"/>
                  </a:cubicBezTo>
                  <a:cubicBezTo>
                    <a:pt x="2775698" y="1936928"/>
                    <a:pt x="2942777" y="2247316"/>
                    <a:pt x="2837304" y="2430000"/>
                  </a:cubicBezTo>
                  <a:cubicBezTo>
                    <a:pt x="2771439" y="2544083"/>
                    <a:pt x="2609300" y="2591017"/>
                    <a:pt x="2388706" y="2577188"/>
                  </a:cubicBezTo>
                  <a:cubicBezTo>
                    <a:pt x="2358753" y="2639691"/>
                    <a:pt x="2294480" y="2681612"/>
                    <a:pt x="2220415" y="2681612"/>
                  </a:cubicBezTo>
                  <a:cubicBezTo>
                    <a:pt x="2122541" y="2681612"/>
                    <a:pt x="2041764" y="2608405"/>
                    <a:pt x="2030773" y="2513644"/>
                  </a:cubicBezTo>
                  <a:cubicBezTo>
                    <a:pt x="1999304" y="2506661"/>
                    <a:pt x="1967635" y="2497623"/>
                    <a:pt x="1935485" y="2487821"/>
                  </a:cubicBezTo>
                  <a:cubicBezTo>
                    <a:pt x="1830610" y="2940018"/>
                    <a:pt x="1645322" y="3240000"/>
                    <a:pt x="1434343" y="3240000"/>
                  </a:cubicBezTo>
                  <a:cubicBezTo>
                    <a:pt x="1223366" y="3240000"/>
                    <a:pt x="1038079" y="2940023"/>
                    <a:pt x="933330" y="2487781"/>
                  </a:cubicBezTo>
                  <a:cubicBezTo>
                    <a:pt x="489302" y="2623186"/>
                    <a:pt x="136870" y="2612712"/>
                    <a:pt x="31382" y="2430000"/>
                  </a:cubicBezTo>
                  <a:cubicBezTo>
                    <a:pt x="-74106" y="2247290"/>
                    <a:pt x="93037" y="1936840"/>
                    <a:pt x="432165" y="1619862"/>
                  </a:cubicBezTo>
                  <a:cubicBezTo>
                    <a:pt x="378689" y="1569916"/>
                    <a:pt x="329491" y="1520128"/>
                    <a:pt x="285801" y="1470219"/>
                  </a:cubicBezTo>
                  <a:cubicBezTo>
                    <a:pt x="267844" y="1476857"/>
                    <a:pt x="248431" y="1479956"/>
                    <a:pt x="228294" y="1479956"/>
                  </a:cubicBezTo>
                  <a:cubicBezTo>
                    <a:pt x="122216" y="1479956"/>
                    <a:pt x="36222" y="1393962"/>
                    <a:pt x="36222" y="1287884"/>
                  </a:cubicBezTo>
                  <a:cubicBezTo>
                    <a:pt x="36222" y="1246866"/>
                    <a:pt x="49080" y="1208850"/>
                    <a:pt x="73868" y="1179672"/>
                  </a:cubicBezTo>
                  <a:cubicBezTo>
                    <a:pt x="-4733" y="1033688"/>
                    <a:pt x="-23287" y="904690"/>
                    <a:pt x="31382" y="810000"/>
                  </a:cubicBezTo>
                  <a:cubicBezTo>
                    <a:pt x="136860" y="627306"/>
                    <a:pt x="489234" y="616816"/>
                    <a:pt x="933201" y="752179"/>
                  </a:cubicBezTo>
                  <a:cubicBezTo>
                    <a:pt x="1038076" y="299982"/>
                    <a:pt x="1223365" y="0"/>
                    <a:pt x="14343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5" name="Heart 17">
              <a:extLst>
                <a:ext uri="{FF2B5EF4-FFF2-40B4-BE49-F238E27FC236}">
                  <a16:creationId xmlns:a16="http://schemas.microsoft.com/office/drawing/2014/main" xmlns="" id="{7EBFDAC3-D22A-45EE-84EC-0B2455E5718A}"/>
                </a:ext>
              </a:extLst>
            </p:cNvPr>
            <p:cNvSpPr/>
            <p:nvPr/>
          </p:nvSpPr>
          <p:spPr>
            <a:xfrm>
              <a:off x="6027872" y="2833290"/>
              <a:ext cx="340626" cy="333972"/>
            </a:xfrm>
            <a:custGeom>
              <a:avLst/>
              <a:gdLst/>
              <a:ahLst/>
              <a:cxnLst/>
              <a:rect l="l" t="t" r="r" b="b"/>
              <a:pathLst>
                <a:path w="3263621" h="3199863">
                  <a:moveTo>
                    <a:pt x="1896188" y="786599"/>
                  </a:moveTo>
                  <a:cubicBezTo>
                    <a:pt x="1878938" y="786251"/>
                    <a:pt x="1861335" y="789280"/>
                    <a:pt x="1844305" y="796082"/>
                  </a:cubicBezTo>
                  <a:cubicBezTo>
                    <a:pt x="1792333" y="816839"/>
                    <a:pt x="1760707" y="866742"/>
                    <a:pt x="1761231" y="919486"/>
                  </a:cubicBezTo>
                  <a:lnTo>
                    <a:pt x="1573886" y="1618665"/>
                  </a:lnTo>
                  <a:lnTo>
                    <a:pt x="1438574" y="1113672"/>
                  </a:lnTo>
                  <a:cubicBezTo>
                    <a:pt x="1424335" y="1060531"/>
                    <a:pt x="1379808" y="1023594"/>
                    <a:pt x="1328543" y="1016456"/>
                  </a:cubicBezTo>
                  <a:cubicBezTo>
                    <a:pt x="1320071" y="1015276"/>
                    <a:pt x="1311415" y="1014911"/>
                    <a:pt x="1302836" y="1018067"/>
                  </a:cubicBezTo>
                  <a:lnTo>
                    <a:pt x="1300556" y="1017667"/>
                  </a:lnTo>
                  <a:cubicBezTo>
                    <a:pt x="1298914" y="1017711"/>
                    <a:pt x="1297275" y="1017786"/>
                    <a:pt x="1295680" y="1018515"/>
                  </a:cubicBezTo>
                  <a:lnTo>
                    <a:pt x="1275904" y="1019755"/>
                  </a:lnTo>
                  <a:cubicBezTo>
                    <a:pt x="1273459" y="1020410"/>
                    <a:pt x="1271049" y="1021129"/>
                    <a:pt x="1269080" y="1023145"/>
                  </a:cubicBezTo>
                  <a:cubicBezTo>
                    <a:pt x="1229892" y="1033156"/>
                    <a:pt x="1196286" y="1061513"/>
                    <a:pt x="1180414" y="1102068"/>
                  </a:cubicBezTo>
                  <a:lnTo>
                    <a:pt x="902406" y="1812437"/>
                  </a:lnTo>
                  <a:lnTo>
                    <a:pt x="612897" y="1812437"/>
                  </a:lnTo>
                  <a:cubicBezTo>
                    <a:pt x="539543" y="1812437"/>
                    <a:pt x="480078" y="1871902"/>
                    <a:pt x="480078" y="1945256"/>
                  </a:cubicBezTo>
                  <a:cubicBezTo>
                    <a:pt x="480078" y="2018610"/>
                    <a:pt x="539543" y="2078075"/>
                    <a:pt x="612897" y="2078075"/>
                  </a:cubicBezTo>
                  <a:lnTo>
                    <a:pt x="966673" y="2078075"/>
                  </a:lnTo>
                  <a:cubicBezTo>
                    <a:pt x="1008666" y="2088839"/>
                    <a:pt x="1051924" y="2075535"/>
                    <a:pt x="1081835" y="2045978"/>
                  </a:cubicBezTo>
                  <a:cubicBezTo>
                    <a:pt x="1105846" y="2028294"/>
                    <a:pt x="1122213" y="2001701"/>
                    <a:pt x="1125659" y="1970866"/>
                  </a:cubicBezTo>
                  <a:lnTo>
                    <a:pt x="1284498" y="1565001"/>
                  </a:lnTo>
                  <a:lnTo>
                    <a:pt x="1443089" y="2156868"/>
                  </a:lnTo>
                  <a:cubicBezTo>
                    <a:pt x="1455914" y="2204733"/>
                    <a:pt x="1493311" y="2239452"/>
                    <a:pt x="1538593" y="2249086"/>
                  </a:cubicBezTo>
                  <a:lnTo>
                    <a:pt x="1542015" y="2250785"/>
                  </a:lnTo>
                  <a:cubicBezTo>
                    <a:pt x="1542604" y="2250943"/>
                    <a:pt x="1543193" y="2251097"/>
                    <a:pt x="1543870" y="2250902"/>
                  </a:cubicBezTo>
                  <a:cubicBezTo>
                    <a:pt x="1553422" y="2254514"/>
                    <a:pt x="1563610" y="2255524"/>
                    <a:pt x="1573886" y="2252783"/>
                  </a:cubicBezTo>
                  <a:cubicBezTo>
                    <a:pt x="1584162" y="2255524"/>
                    <a:pt x="1594351" y="2254515"/>
                    <a:pt x="1603903" y="2250901"/>
                  </a:cubicBezTo>
                  <a:lnTo>
                    <a:pt x="1605758" y="2250785"/>
                  </a:lnTo>
                  <a:cubicBezTo>
                    <a:pt x="1606974" y="2250459"/>
                    <a:pt x="1608181" y="2250118"/>
                    <a:pt x="1609178" y="2249086"/>
                  </a:cubicBezTo>
                  <a:cubicBezTo>
                    <a:pt x="1654461" y="2239453"/>
                    <a:pt x="1691859" y="2204734"/>
                    <a:pt x="1704684" y="2156868"/>
                  </a:cubicBezTo>
                  <a:lnTo>
                    <a:pt x="1921541" y="1347547"/>
                  </a:lnTo>
                  <a:lnTo>
                    <a:pt x="2181705" y="1998928"/>
                  </a:lnTo>
                  <a:cubicBezTo>
                    <a:pt x="2205326" y="2058070"/>
                    <a:pt x="2266689" y="2090865"/>
                    <a:pt x="2326593" y="2078075"/>
                  </a:cubicBezTo>
                  <a:lnTo>
                    <a:pt x="2671200" y="2078075"/>
                  </a:lnTo>
                  <a:cubicBezTo>
                    <a:pt x="2744554" y="2078075"/>
                    <a:pt x="2804019" y="2018610"/>
                    <a:pt x="2804019" y="1945256"/>
                  </a:cubicBezTo>
                  <a:cubicBezTo>
                    <a:pt x="2804019" y="1871902"/>
                    <a:pt x="2744554" y="1812437"/>
                    <a:pt x="2671200" y="1812437"/>
                  </a:cubicBezTo>
                  <a:lnTo>
                    <a:pt x="2393261" y="1812437"/>
                  </a:lnTo>
                  <a:lnTo>
                    <a:pt x="2016914" y="870162"/>
                  </a:lnTo>
                  <a:cubicBezTo>
                    <a:pt x="1996508" y="819071"/>
                    <a:pt x="1947937" y="787642"/>
                    <a:pt x="1896188" y="786599"/>
                  </a:cubicBezTo>
                  <a:close/>
                  <a:moveTo>
                    <a:pt x="773454" y="106"/>
                  </a:moveTo>
                  <a:cubicBezTo>
                    <a:pt x="1097282" y="5742"/>
                    <a:pt x="1441967" y="238301"/>
                    <a:pt x="1631811" y="769863"/>
                  </a:cubicBezTo>
                  <a:cubicBezTo>
                    <a:pt x="2306811" y="-1120137"/>
                    <a:pt x="4939311" y="769863"/>
                    <a:pt x="1631811" y="3199863"/>
                  </a:cubicBezTo>
                  <a:cubicBezTo>
                    <a:pt x="-745455" y="1453301"/>
                    <a:pt x="-54107" y="-14297"/>
                    <a:pt x="773454" y="10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6" name="Rounded Rectangle 25">
              <a:extLst>
                <a:ext uri="{FF2B5EF4-FFF2-40B4-BE49-F238E27FC236}">
                  <a16:creationId xmlns:a16="http://schemas.microsoft.com/office/drawing/2014/main" xmlns="" id="{FF960CCB-6BCC-4034-B038-FB2E3856B61E}"/>
                </a:ext>
              </a:extLst>
            </p:cNvPr>
            <p:cNvSpPr/>
            <p:nvPr/>
          </p:nvSpPr>
          <p:spPr>
            <a:xfrm>
              <a:off x="5440459" y="2858907"/>
              <a:ext cx="338160" cy="284999"/>
            </a:xfrm>
            <a:custGeom>
              <a:avLst/>
              <a:gdLst/>
              <a:ahLst/>
              <a:cxnLst/>
              <a:rect l="l" t="t" r="r" b="b"/>
              <a:pathLst>
                <a:path w="3240000" h="2730652">
                  <a:moveTo>
                    <a:pt x="1452811" y="1541940"/>
                  </a:moveTo>
                  <a:lnTo>
                    <a:pt x="1452811" y="1831951"/>
                  </a:lnTo>
                  <a:lnTo>
                    <a:pt x="1162800" y="1831951"/>
                  </a:lnTo>
                  <a:lnTo>
                    <a:pt x="1162800" y="2166329"/>
                  </a:lnTo>
                  <a:lnTo>
                    <a:pt x="1452811" y="2166329"/>
                  </a:lnTo>
                  <a:lnTo>
                    <a:pt x="1452811" y="2456340"/>
                  </a:lnTo>
                  <a:lnTo>
                    <a:pt x="1787189" y="2456340"/>
                  </a:lnTo>
                  <a:lnTo>
                    <a:pt x="1787189" y="2166329"/>
                  </a:lnTo>
                  <a:lnTo>
                    <a:pt x="2077200" y="2166329"/>
                  </a:lnTo>
                  <a:lnTo>
                    <a:pt x="2077200" y="1831951"/>
                  </a:lnTo>
                  <a:lnTo>
                    <a:pt x="1787189" y="1831951"/>
                  </a:lnTo>
                  <a:lnTo>
                    <a:pt x="1787189" y="1541940"/>
                  </a:lnTo>
                  <a:close/>
                  <a:moveTo>
                    <a:pt x="0" y="1278453"/>
                  </a:moveTo>
                  <a:lnTo>
                    <a:pt x="3240000" y="1278453"/>
                  </a:lnTo>
                  <a:lnTo>
                    <a:pt x="3240000" y="2376509"/>
                  </a:lnTo>
                  <a:cubicBezTo>
                    <a:pt x="3240000" y="2572097"/>
                    <a:pt x="3081445" y="2730652"/>
                    <a:pt x="2885857" y="2730652"/>
                  </a:cubicBezTo>
                  <a:lnTo>
                    <a:pt x="354143" y="2730652"/>
                  </a:lnTo>
                  <a:cubicBezTo>
                    <a:pt x="158555" y="2730652"/>
                    <a:pt x="0" y="2572097"/>
                    <a:pt x="0" y="2376509"/>
                  </a:cubicBezTo>
                  <a:close/>
                  <a:moveTo>
                    <a:pt x="1001150" y="200505"/>
                  </a:moveTo>
                  <a:cubicBezTo>
                    <a:pt x="933045" y="200505"/>
                    <a:pt x="877834" y="255715"/>
                    <a:pt x="877834" y="323821"/>
                  </a:cubicBezTo>
                  <a:lnTo>
                    <a:pt x="877834" y="605836"/>
                  </a:lnTo>
                  <a:lnTo>
                    <a:pt x="2362163" y="605836"/>
                  </a:lnTo>
                  <a:lnTo>
                    <a:pt x="2362163" y="323821"/>
                  </a:lnTo>
                  <a:cubicBezTo>
                    <a:pt x="2362163" y="255715"/>
                    <a:pt x="2306952" y="200505"/>
                    <a:pt x="2238846" y="200505"/>
                  </a:cubicBezTo>
                  <a:close/>
                  <a:moveTo>
                    <a:pt x="843301" y="0"/>
                  </a:moveTo>
                  <a:lnTo>
                    <a:pt x="2396696" y="0"/>
                  </a:lnTo>
                  <a:cubicBezTo>
                    <a:pt x="2488075" y="0"/>
                    <a:pt x="2562152" y="74077"/>
                    <a:pt x="2562152" y="165456"/>
                  </a:cubicBezTo>
                  <a:lnTo>
                    <a:pt x="2562152" y="605836"/>
                  </a:lnTo>
                  <a:lnTo>
                    <a:pt x="2885857" y="605836"/>
                  </a:lnTo>
                  <a:cubicBezTo>
                    <a:pt x="3081445" y="605836"/>
                    <a:pt x="3240000" y="764391"/>
                    <a:pt x="3240000" y="959979"/>
                  </a:cubicBezTo>
                  <a:lnTo>
                    <a:pt x="3240000" y="1134437"/>
                  </a:lnTo>
                  <a:lnTo>
                    <a:pt x="0" y="1134437"/>
                  </a:lnTo>
                  <a:lnTo>
                    <a:pt x="0" y="959979"/>
                  </a:lnTo>
                  <a:cubicBezTo>
                    <a:pt x="0" y="764391"/>
                    <a:pt x="158555" y="605836"/>
                    <a:pt x="354143" y="605836"/>
                  </a:cubicBezTo>
                  <a:lnTo>
                    <a:pt x="677845" y="605836"/>
                  </a:lnTo>
                  <a:lnTo>
                    <a:pt x="677845" y="165456"/>
                  </a:lnTo>
                  <a:cubicBezTo>
                    <a:pt x="677845" y="74077"/>
                    <a:pt x="751923" y="0"/>
                    <a:pt x="8433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7" name="Chord 32">
              <a:extLst>
                <a:ext uri="{FF2B5EF4-FFF2-40B4-BE49-F238E27FC236}">
                  <a16:creationId xmlns:a16="http://schemas.microsoft.com/office/drawing/2014/main" xmlns="" id="{A4ED526B-DCB5-4F94-82E7-1213146D262A}"/>
                </a:ext>
              </a:extLst>
            </p:cNvPr>
            <p:cNvSpPr/>
            <p:nvPr/>
          </p:nvSpPr>
          <p:spPr>
            <a:xfrm>
              <a:off x="4862902" y="2833809"/>
              <a:ext cx="338160" cy="335194"/>
            </a:xfrm>
            <a:custGeom>
              <a:avLst/>
              <a:gdLst/>
              <a:ahLst/>
              <a:cxnLst/>
              <a:rect l="l" t="t" r="r" b="b"/>
              <a:pathLst>
                <a:path w="3240000" h="3211580">
                  <a:moveTo>
                    <a:pt x="991906" y="2959580"/>
                  </a:moveTo>
                  <a:lnTo>
                    <a:pt x="2193254" y="2959580"/>
                  </a:lnTo>
                  <a:cubicBezTo>
                    <a:pt x="2215674" y="2959580"/>
                    <a:pt x="2233849" y="2977755"/>
                    <a:pt x="2233849" y="3000175"/>
                  </a:cubicBezTo>
                  <a:lnTo>
                    <a:pt x="2233849" y="3170985"/>
                  </a:lnTo>
                  <a:cubicBezTo>
                    <a:pt x="2233849" y="3193405"/>
                    <a:pt x="2215674" y="3211580"/>
                    <a:pt x="2193254" y="3211580"/>
                  </a:cubicBezTo>
                  <a:lnTo>
                    <a:pt x="991906" y="3211580"/>
                  </a:lnTo>
                  <a:cubicBezTo>
                    <a:pt x="969486" y="3211580"/>
                    <a:pt x="951311" y="3193405"/>
                    <a:pt x="951311" y="3170985"/>
                  </a:cubicBezTo>
                  <a:lnTo>
                    <a:pt x="951311" y="3000175"/>
                  </a:lnTo>
                  <a:cubicBezTo>
                    <a:pt x="951311" y="2977755"/>
                    <a:pt x="969486" y="2959580"/>
                    <a:pt x="991906" y="2959580"/>
                  </a:cubicBezTo>
                  <a:close/>
                  <a:moveTo>
                    <a:pt x="1439043" y="1763796"/>
                  </a:moveTo>
                  <a:lnTo>
                    <a:pt x="1439043" y="2067459"/>
                  </a:lnTo>
                  <a:lnTo>
                    <a:pt x="1135380" y="2067459"/>
                  </a:lnTo>
                  <a:lnTo>
                    <a:pt x="1135380" y="2374533"/>
                  </a:lnTo>
                  <a:lnTo>
                    <a:pt x="1439043" y="2374533"/>
                  </a:lnTo>
                  <a:lnTo>
                    <a:pt x="1439043" y="2678196"/>
                  </a:lnTo>
                  <a:lnTo>
                    <a:pt x="1746117" y="2678196"/>
                  </a:lnTo>
                  <a:lnTo>
                    <a:pt x="1746117" y="2374533"/>
                  </a:lnTo>
                  <a:lnTo>
                    <a:pt x="2049780" y="2374533"/>
                  </a:lnTo>
                  <a:lnTo>
                    <a:pt x="2049780" y="2067459"/>
                  </a:lnTo>
                  <a:lnTo>
                    <a:pt x="1746117" y="2067459"/>
                  </a:lnTo>
                  <a:lnTo>
                    <a:pt x="1746117" y="1763796"/>
                  </a:lnTo>
                  <a:close/>
                  <a:moveTo>
                    <a:pt x="128358" y="1541040"/>
                  </a:moveTo>
                  <a:lnTo>
                    <a:pt x="3056915" y="1550917"/>
                  </a:lnTo>
                  <a:cubicBezTo>
                    <a:pt x="3061111" y="2078028"/>
                    <a:pt x="2781683" y="2566719"/>
                    <a:pt x="2325284" y="2830467"/>
                  </a:cubicBezTo>
                  <a:lnTo>
                    <a:pt x="2182018" y="2900953"/>
                  </a:lnTo>
                  <a:lnTo>
                    <a:pt x="1002135" y="2900953"/>
                  </a:lnTo>
                  <a:cubicBezTo>
                    <a:pt x="950374" y="2879821"/>
                    <a:pt x="900231" y="2854191"/>
                    <a:pt x="851341" y="2825496"/>
                  </a:cubicBezTo>
                  <a:cubicBezTo>
                    <a:pt x="396732" y="2558675"/>
                    <a:pt x="120607" y="2068110"/>
                    <a:pt x="128358" y="1541040"/>
                  </a:cubicBezTo>
                  <a:close/>
                  <a:moveTo>
                    <a:pt x="61067" y="1230414"/>
                  </a:moveTo>
                  <a:lnTo>
                    <a:pt x="3178933" y="1230414"/>
                  </a:lnTo>
                  <a:cubicBezTo>
                    <a:pt x="3212659" y="1230414"/>
                    <a:pt x="3240000" y="1257755"/>
                    <a:pt x="3240000" y="1291481"/>
                  </a:cubicBezTo>
                  <a:lnTo>
                    <a:pt x="3240000" y="1421347"/>
                  </a:lnTo>
                  <a:cubicBezTo>
                    <a:pt x="3240000" y="1455073"/>
                    <a:pt x="3212659" y="1482414"/>
                    <a:pt x="3178933" y="1482414"/>
                  </a:cubicBezTo>
                  <a:lnTo>
                    <a:pt x="61067" y="1482414"/>
                  </a:lnTo>
                  <a:cubicBezTo>
                    <a:pt x="27341" y="1482414"/>
                    <a:pt x="0" y="1455073"/>
                    <a:pt x="0" y="1421347"/>
                  </a:cubicBezTo>
                  <a:lnTo>
                    <a:pt x="0" y="1291481"/>
                  </a:lnTo>
                  <a:cubicBezTo>
                    <a:pt x="0" y="1257755"/>
                    <a:pt x="27341" y="1230414"/>
                    <a:pt x="61067" y="1230414"/>
                  </a:cubicBezTo>
                  <a:close/>
                  <a:moveTo>
                    <a:pt x="2481726" y="315922"/>
                  </a:moveTo>
                  <a:lnTo>
                    <a:pt x="2862412" y="696608"/>
                  </a:lnTo>
                  <a:lnTo>
                    <a:pt x="2420437" y="1138584"/>
                  </a:lnTo>
                  <a:lnTo>
                    <a:pt x="1659064" y="1138584"/>
                  </a:lnTo>
                  <a:close/>
                  <a:moveTo>
                    <a:pt x="2730827" y="0"/>
                  </a:moveTo>
                  <a:cubicBezTo>
                    <a:pt x="2765703" y="0"/>
                    <a:pt x="2800581" y="13305"/>
                    <a:pt x="2827191" y="39915"/>
                  </a:cubicBezTo>
                  <a:lnTo>
                    <a:pt x="3143636" y="356360"/>
                  </a:lnTo>
                  <a:cubicBezTo>
                    <a:pt x="3196857" y="409581"/>
                    <a:pt x="3196857" y="495868"/>
                    <a:pt x="3143636" y="549088"/>
                  </a:cubicBezTo>
                  <a:lnTo>
                    <a:pt x="3082882" y="609843"/>
                  </a:lnTo>
                  <a:cubicBezTo>
                    <a:pt x="3029661" y="663063"/>
                    <a:pt x="2943375" y="663064"/>
                    <a:pt x="2890155" y="609843"/>
                  </a:cubicBezTo>
                  <a:lnTo>
                    <a:pt x="2573708" y="293397"/>
                  </a:lnTo>
                  <a:cubicBezTo>
                    <a:pt x="2520488" y="240176"/>
                    <a:pt x="2520488" y="153889"/>
                    <a:pt x="2573708" y="100669"/>
                  </a:cubicBezTo>
                  <a:lnTo>
                    <a:pt x="2634463" y="39914"/>
                  </a:lnTo>
                  <a:cubicBezTo>
                    <a:pt x="2661073" y="13305"/>
                    <a:pt x="2695950" y="0"/>
                    <a:pt x="27308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0" name="Rounded Rectangle 17">
              <a:extLst>
                <a:ext uri="{FF2B5EF4-FFF2-40B4-BE49-F238E27FC236}">
                  <a16:creationId xmlns:a16="http://schemas.microsoft.com/office/drawing/2014/main" xmlns="" id="{EB380847-BE9C-4222-A9AD-B02E844EDC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76866" y="2821406"/>
              <a:ext cx="226262" cy="360000"/>
            </a:xfrm>
            <a:custGeom>
              <a:avLst/>
              <a:gdLst/>
              <a:ahLst/>
              <a:cxnLst/>
              <a:rect l="l" t="t" r="r" b="b"/>
              <a:pathLst>
                <a:path w="2016224" h="3207971">
                  <a:moveTo>
                    <a:pt x="854575" y="1382799"/>
                  </a:moveTo>
                  <a:lnTo>
                    <a:pt x="854575" y="1686462"/>
                  </a:lnTo>
                  <a:lnTo>
                    <a:pt x="550912" y="1686462"/>
                  </a:lnTo>
                  <a:lnTo>
                    <a:pt x="550912" y="1993536"/>
                  </a:lnTo>
                  <a:lnTo>
                    <a:pt x="854575" y="1993536"/>
                  </a:lnTo>
                  <a:lnTo>
                    <a:pt x="854575" y="2297199"/>
                  </a:lnTo>
                  <a:lnTo>
                    <a:pt x="1161649" y="2297199"/>
                  </a:lnTo>
                  <a:lnTo>
                    <a:pt x="1161649" y="1993536"/>
                  </a:lnTo>
                  <a:lnTo>
                    <a:pt x="1465312" y="1993536"/>
                  </a:lnTo>
                  <a:lnTo>
                    <a:pt x="1465312" y="1686462"/>
                  </a:lnTo>
                  <a:lnTo>
                    <a:pt x="1161649" y="1686462"/>
                  </a:lnTo>
                  <a:lnTo>
                    <a:pt x="1161649" y="1382799"/>
                  </a:lnTo>
                  <a:close/>
                  <a:moveTo>
                    <a:pt x="397285" y="941591"/>
                  </a:moveTo>
                  <a:lnTo>
                    <a:pt x="1618940" y="941591"/>
                  </a:lnTo>
                  <a:lnTo>
                    <a:pt x="1618940" y="2738407"/>
                  </a:lnTo>
                  <a:lnTo>
                    <a:pt x="397285" y="2738407"/>
                  </a:lnTo>
                  <a:close/>
                  <a:moveTo>
                    <a:pt x="305673" y="849979"/>
                  </a:moveTo>
                  <a:lnTo>
                    <a:pt x="305673" y="2830019"/>
                  </a:lnTo>
                  <a:lnTo>
                    <a:pt x="1710552" y="2830019"/>
                  </a:lnTo>
                  <a:lnTo>
                    <a:pt x="1710552" y="849979"/>
                  </a:lnTo>
                  <a:close/>
                  <a:moveTo>
                    <a:pt x="240515" y="472027"/>
                  </a:moveTo>
                  <a:lnTo>
                    <a:pt x="1775709" y="472027"/>
                  </a:lnTo>
                  <a:cubicBezTo>
                    <a:pt x="1908542" y="472027"/>
                    <a:pt x="2016224" y="579709"/>
                    <a:pt x="2016224" y="712542"/>
                  </a:cubicBezTo>
                  <a:lnTo>
                    <a:pt x="2016224" y="2967456"/>
                  </a:lnTo>
                  <a:cubicBezTo>
                    <a:pt x="2016224" y="3100289"/>
                    <a:pt x="1908542" y="3207971"/>
                    <a:pt x="1775709" y="3207971"/>
                  </a:cubicBezTo>
                  <a:lnTo>
                    <a:pt x="240515" y="3207971"/>
                  </a:lnTo>
                  <a:cubicBezTo>
                    <a:pt x="107682" y="3207971"/>
                    <a:pt x="0" y="3100289"/>
                    <a:pt x="0" y="2967456"/>
                  </a:cubicBezTo>
                  <a:lnTo>
                    <a:pt x="0" y="712542"/>
                  </a:lnTo>
                  <a:cubicBezTo>
                    <a:pt x="0" y="579709"/>
                    <a:pt x="107682" y="472027"/>
                    <a:pt x="240515" y="472027"/>
                  </a:cubicBezTo>
                  <a:close/>
                  <a:moveTo>
                    <a:pt x="515787" y="0"/>
                  </a:moveTo>
                  <a:lnTo>
                    <a:pt x="1500437" y="0"/>
                  </a:lnTo>
                  <a:cubicBezTo>
                    <a:pt x="1541893" y="0"/>
                    <a:pt x="1575500" y="33607"/>
                    <a:pt x="1575500" y="75063"/>
                  </a:cubicBezTo>
                  <a:lnTo>
                    <a:pt x="1575500" y="367990"/>
                  </a:lnTo>
                  <a:lnTo>
                    <a:pt x="440724" y="367990"/>
                  </a:lnTo>
                  <a:lnTo>
                    <a:pt x="440724" y="75063"/>
                  </a:lnTo>
                  <a:cubicBezTo>
                    <a:pt x="440724" y="33607"/>
                    <a:pt x="474331" y="0"/>
                    <a:pt x="5157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1" name="Oval 21">
              <a:extLst>
                <a:ext uri="{FF2B5EF4-FFF2-40B4-BE49-F238E27FC236}">
                  <a16:creationId xmlns:a16="http://schemas.microsoft.com/office/drawing/2014/main" xmlns="" id="{0961D5CF-CC93-4FB4-8071-DDEEC9F3D4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09736" y="2821406"/>
              <a:ext cx="360000" cy="360000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799999" y="306000"/>
                  </a:moveTo>
                  <a:lnTo>
                    <a:pt x="1440000" y="306000"/>
                  </a:lnTo>
                  <a:lnTo>
                    <a:pt x="1440000" y="1308231"/>
                  </a:lnTo>
                  <a:lnTo>
                    <a:pt x="572043" y="807116"/>
                  </a:lnTo>
                  <a:lnTo>
                    <a:pt x="392043" y="1118885"/>
                  </a:lnTo>
                  <a:lnTo>
                    <a:pt x="1260000" y="1620000"/>
                  </a:lnTo>
                  <a:lnTo>
                    <a:pt x="392043" y="2121116"/>
                  </a:lnTo>
                  <a:lnTo>
                    <a:pt x="572043" y="2432885"/>
                  </a:lnTo>
                  <a:lnTo>
                    <a:pt x="1440000" y="1931769"/>
                  </a:lnTo>
                  <a:lnTo>
                    <a:pt x="1440000" y="2934000"/>
                  </a:lnTo>
                  <a:lnTo>
                    <a:pt x="1800000" y="2934000"/>
                  </a:lnTo>
                  <a:lnTo>
                    <a:pt x="1800000" y="1931769"/>
                  </a:lnTo>
                  <a:lnTo>
                    <a:pt x="2667957" y="2432884"/>
                  </a:lnTo>
                  <a:lnTo>
                    <a:pt x="2847957" y="2121116"/>
                  </a:lnTo>
                  <a:lnTo>
                    <a:pt x="1980000" y="1620000"/>
                  </a:lnTo>
                  <a:lnTo>
                    <a:pt x="2847958" y="1118885"/>
                  </a:lnTo>
                  <a:lnTo>
                    <a:pt x="2667957" y="807116"/>
                  </a:lnTo>
                  <a:lnTo>
                    <a:pt x="1800000" y="1308231"/>
                  </a:ln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2" name="Oval 25">
              <a:extLst>
                <a:ext uri="{FF2B5EF4-FFF2-40B4-BE49-F238E27FC236}">
                  <a16:creationId xmlns:a16="http://schemas.microsoft.com/office/drawing/2014/main" xmlns="" id="{ABACEBDD-E8EC-4675-ABD1-C07284EDFE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79872" y="2821406"/>
              <a:ext cx="359510" cy="360000"/>
            </a:xfrm>
            <a:custGeom>
              <a:avLst/>
              <a:gdLst/>
              <a:ahLst/>
              <a:cxnLst/>
              <a:rect l="l" t="t" r="r" b="b"/>
              <a:pathLst>
                <a:path w="3225370" h="3229762">
                  <a:moveTo>
                    <a:pt x="1355872" y="0"/>
                  </a:moveTo>
                  <a:cubicBezTo>
                    <a:pt x="1564636" y="0"/>
                    <a:pt x="1733872" y="169236"/>
                    <a:pt x="1733872" y="378000"/>
                  </a:cubicBezTo>
                  <a:cubicBezTo>
                    <a:pt x="1733872" y="530834"/>
                    <a:pt x="1643169" y="662483"/>
                    <a:pt x="1512292" y="721255"/>
                  </a:cubicBezTo>
                  <a:lnTo>
                    <a:pt x="1607042" y="1169019"/>
                  </a:lnTo>
                  <a:cubicBezTo>
                    <a:pt x="1611319" y="1167786"/>
                    <a:pt x="1615651" y="1167712"/>
                    <a:pt x="1620000" y="1167712"/>
                  </a:cubicBezTo>
                  <a:cubicBezTo>
                    <a:pt x="1828764" y="1167712"/>
                    <a:pt x="1998000" y="1336948"/>
                    <a:pt x="1998000" y="1545712"/>
                  </a:cubicBezTo>
                  <a:lnTo>
                    <a:pt x="1996362" y="1567711"/>
                  </a:lnTo>
                  <a:lnTo>
                    <a:pt x="2525816" y="1711728"/>
                  </a:lnTo>
                  <a:cubicBezTo>
                    <a:pt x="2591164" y="1602543"/>
                    <a:pt x="2710810" y="1530128"/>
                    <a:pt x="2847370" y="1530128"/>
                  </a:cubicBezTo>
                  <a:cubicBezTo>
                    <a:pt x="3056134" y="1530128"/>
                    <a:pt x="3225370" y="1699364"/>
                    <a:pt x="3225370" y="1908128"/>
                  </a:cubicBezTo>
                  <a:cubicBezTo>
                    <a:pt x="3225370" y="2116892"/>
                    <a:pt x="3056134" y="2286128"/>
                    <a:pt x="2847370" y="2286128"/>
                  </a:cubicBezTo>
                  <a:cubicBezTo>
                    <a:pt x="2638606" y="2286128"/>
                    <a:pt x="2469370" y="2116892"/>
                    <a:pt x="2469370" y="1908128"/>
                  </a:cubicBezTo>
                  <a:lnTo>
                    <a:pt x="2475505" y="1847275"/>
                  </a:lnTo>
                  <a:lnTo>
                    <a:pt x="1957861" y="1706471"/>
                  </a:lnTo>
                  <a:cubicBezTo>
                    <a:pt x="1922674" y="1789256"/>
                    <a:pt x="1855841" y="1854310"/>
                    <a:pt x="1773397" y="1890608"/>
                  </a:cubicBezTo>
                  <a:lnTo>
                    <a:pt x="1908290" y="2478637"/>
                  </a:lnTo>
                  <a:cubicBezTo>
                    <a:pt x="2094333" y="2500701"/>
                    <a:pt x="2237929" y="2659462"/>
                    <a:pt x="2237929" y="2851762"/>
                  </a:cubicBezTo>
                  <a:cubicBezTo>
                    <a:pt x="2237929" y="3060526"/>
                    <a:pt x="2068693" y="3229762"/>
                    <a:pt x="1859929" y="3229762"/>
                  </a:cubicBezTo>
                  <a:cubicBezTo>
                    <a:pt x="1651165" y="3229762"/>
                    <a:pt x="1481929" y="3060526"/>
                    <a:pt x="1481929" y="2851762"/>
                  </a:cubicBezTo>
                  <a:cubicBezTo>
                    <a:pt x="1481929" y="2676759"/>
                    <a:pt x="1600854" y="2529533"/>
                    <a:pt x="1762693" y="2487978"/>
                  </a:cubicBezTo>
                  <a:lnTo>
                    <a:pt x="1632951" y="1922407"/>
                  </a:lnTo>
                  <a:cubicBezTo>
                    <a:pt x="1628677" y="1923639"/>
                    <a:pt x="1624347" y="1923712"/>
                    <a:pt x="1620000" y="1923712"/>
                  </a:cubicBezTo>
                  <a:cubicBezTo>
                    <a:pt x="1474614" y="1923712"/>
                    <a:pt x="1348399" y="1841634"/>
                    <a:pt x="1286703" y="1720478"/>
                  </a:cubicBezTo>
                  <a:lnTo>
                    <a:pt x="726463" y="1950491"/>
                  </a:lnTo>
                  <a:cubicBezTo>
                    <a:pt x="745503" y="1995553"/>
                    <a:pt x="756000" y="2045092"/>
                    <a:pt x="756000" y="2097083"/>
                  </a:cubicBezTo>
                  <a:cubicBezTo>
                    <a:pt x="756000" y="2305847"/>
                    <a:pt x="586764" y="2475083"/>
                    <a:pt x="378000" y="2475083"/>
                  </a:cubicBezTo>
                  <a:cubicBezTo>
                    <a:pt x="169236" y="2475083"/>
                    <a:pt x="0" y="2305847"/>
                    <a:pt x="0" y="2097083"/>
                  </a:cubicBezTo>
                  <a:cubicBezTo>
                    <a:pt x="0" y="1888319"/>
                    <a:pt x="169236" y="1719083"/>
                    <a:pt x="378000" y="1719083"/>
                  </a:cubicBezTo>
                  <a:cubicBezTo>
                    <a:pt x="481765" y="1719083"/>
                    <a:pt x="575764" y="1760894"/>
                    <a:pt x="643957" y="1828700"/>
                  </a:cubicBezTo>
                  <a:lnTo>
                    <a:pt x="1245626" y="1581679"/>
                  </a:lnTo>
                  <a:cubicBezTo>
                    <a:pt x="1242578" y="1569964"/>
                    <a:pt x="1242000" y="1557905"/>
                    <a:pt x="1242000" y="1545712"/>
                  </a:cubicBezTo>
                  <a:cubicBezTo>
                    <a:pt x="1242000" y="1391666"/>
                    <a:pt x="1334148" y="1259142"/>
                    <a:pt x="1466584" y="1200827"/>
                  </a:cubicBezTo>
                  <a:lnTo>
                    <a:pt x="1372109" y="754363"/>
                  </a:lnTo>
                  <a:cubicBezTo>
                    <a:pt x="1366762" y="755885"/>
                    <a:pt x="1361331" y="756000"/>
                    <a:pt x="1355872" y="756000"/>
                  </a:cubicBezTo>
                  <a:cubicBezTo>
                    <a:pt x="1147108" y="756000"/>
                    <a:pt x="977872" y="586764"/>
                    <a:pt x="977872" y="378000"/>
                  </a:cubicBezTo>
                  <a:cubicBezTo>
                    <a:pt x="977872" y="169236"/>
                    <a:pt x="1147108" y="0"/>
                    <a:pt x="13558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3765853" y="1589229"/>
            <a:ext cx="4890304" cy="1046877"/>
            <a:chOff x="3710633" y="3535534"/>
            <a:chExt cx="4890304" cy="1046877"/>
          </a:xfrm>
        </p:grpSpPr>
        <p:sp>
          <p:nvSpPr>
            <p:cNvPr id="109" name="Rounded Rectangle 7">
              <a:extLst>
                <a:ext uri="{FF2B5EF4-FFF2-40B4-BE49-F238E27FC236}">
                  <a16:creationId xmlns:a16="http://schemas.microsoft.com/office/drawing/2014/main" xmlns="" id="{5121F64D-E594-49FA-8B00-67DCE2C160E3}"/>
                </a:ext>
              </a:extLst>
            </p:cNvPr>
            <p:cNvSpPr>
              <a:spLocks noChangeAspect="1"/>
            </p:cNvSpPr>
            <p:nvPr/>
          </p:nvSpPr>
          <p:spPr>
            <a:xfrm rot="18924894" flipH="1">
              <a:off x="4976755" y="3535534"/>
              <a:ext cx="110455" cy="432000"/>
            </a:xfrm>
            <a:custGeom>
              <a:avLst/>
              <a:gdLst/>
              <a:ahLst/>
              <a:cxnLst/>
              <a:rect l="l" t="t" r="r" b="b"/>
              <a:pathLst>
                <a:path w="1081111" h="4228323">
                  <a:moveTo>
                    <a:pt x="335224" y="1867922"/>
                  </a:moveTo>
                  <a:cubicBezTo>
                    <a:pt x="355105" y="1839562"/>
                    <a:pt x="441066" y="1818228"/>
                    <a:pt x="544096" y="1818228"/>
                  </a:cubicBezTo>
                  <a:cubicBezTo>
                    <a:pt x="661845" y="1818228"/>
                    <a:pt x="757300" y="1846093"/>
                    <a:pt x="757300" y="1880465"/>
                  </a:cubicBezTo>
                  <a:lnTo>
                    <a:pt x="754850" y="1887560"/>
                  </a:lnTo>
                  <a:lnTo>
                    <a:pt x="757869" y="1887560"/>
                  </a:lnTo>
                  <a:lnTo>
                    <a:pt x="757869" y="2839818"/>
                  </a:lnTo>
                  <a:cubicBezTo>
                    <a:pt x="757869" y="2972331"/>
                    <a:pt x="662287" y="3079754"/>
                    <a:pt x="544381" y="3079754"/>
                  </a:cubicBezTo>
                  <a:cubicBezTo>
                    <a:pt x="426475" y="3079754"/>
                    <a:pt x="330892" y="2972330"/>
                    <a:pt x="330892" y="2839818"/>
                  </a:cubicBezTo>
                  <a:cubicBezTo>
                    <a:pt x="330892" y="2522399"/>
                    <a:pt x="330893" y="2204979"/>
                    <a:pt x="330893" y="1887560"/>
                  </a:cubicBezTo>
                  <a:lnTo>
                    <a:pt x="333343" y="1887560"/>
                  </a:lnTo>
                  <a:cubicBezTo>
                    <a:pt x="331423" y="1885549"/>
                    <a:pt x="330893" y="1883025"/>
                    <a:pt x="330893" y="1880465"/>
                  </a:cubicBezTo>
                  <a:cubicBezTo>
                    <a:pt x="330893" y="1876168"/>
                    <a:pt x="332384" y="1871973"/>
                    <a:pt x="335224" y="1867922"/>
                  </a:cubicBezTo>
                  <a:close/>
                  <a:moveTo>
                    <a:pt x="40017" y="122059"/>
                  </a:moveTo>
                  <a:cubicBezTo>
                    <a:pt x="33211" y="132011"/>
                    <a:pt x="29637" y="142314"/>
                    <a:pt x="29637" y="152868"/>
                  </a:cubicBezTo>
                  <a:cubicBezTo>
                    <a:pt x="29637" y="201406"/>
                    <a:pt x="105246" y="244661"/>
                    <a:pt x="223474" y="271871"/>
                  </a:cubicBezTo>
                  <a:lnTo>
                    <a:pt x="259635" y="468058"/>
                  </a:lnTo>
                  <a:cubicBezTo>
                    <a:pt x="103865" y="495856"/>
                    <a:pt x="0" y="547115"/>
                    <a:pt x="0" y="605632"/>
                  </a:cubicBezTo>
                  <a:cubicBezTo>
                    <a:pt x="0" y="658669"/>
                    <a:pt x="85325" y="705745"/>
                    <a:pt x="217400" y="734580"/>
                  </a:cubicBezTo>
                  <a:lnTo>
                    <a:pt x="217063" y="737117"/>
                  </a:lnTo>
                  <a:lnTo>
                    <a:pt x="217063" y="2943282"/>
                  </a:lnTo>
                  <a:cubicBezTo>
                    <a:pt x="217063" y="3039089"/>
                    <a:pt x="294931" y="3121078"/>
                    <a:pt x="405721" y="3153265"/>
                  </a:cubicBezTo>
                  <a:cubicBezTo>
                    <a:pt x="400324" y="3160310"/>
                    <a:pt x="397646" y="3168520"/>
                    <a:pt x="397646" y="3177204"/>
                  </a:cubicBezTo>
                  <a:lnTo>
                    <a:pt x="397646" y="3194256"/>
                  </a:lnTo>
                  <a:cubicBezTo>
                    <a:pt x="397646" y="3224314"/>
                    <a:pt x="429716" y="3248680"/>
                    <a:pt x="469276" y="3248680"/>
                  </a:cubicBezTo>
                  <a:lnTo>
                    <a:pt x="496274" y="3248680"/>
                  </a:lnTo>
                  <a:cubicBezTo>
                    <a:pt x="503831" y="3569617"/>
                    <a:pt x="518631" y="3867052"/>
                    <a:pt x="514761" y="4228323"/>
                  </a:cubicBezTo>
                  <a:lnTo>
                    <a:pt x="577573" y="4091802"/>
                  </a:lnTo>
                  <a:cubicBezTo>
                    <a:pt x="580481" y="3794896"/>
                    <a:pt x="583388" y="3537508"/>
                    <a:pt x="586278" y="3248680"/>
                  </a:cubicBezTo>
                  <a:lnTo>
                    <a:pt x="611834" y="3248680"/>
                  </a:lnTo>
                  <a:cubicBezTo>
                    <a:pt x="651395" y="3248680"/>
                    <a:pt x="683465" y="3224314"/>
                    <a:pt x="683465" y="3194256"/>
                  </a:cubicBezTo>
                  <a:lnTo>
                    <a:pt x="683465" y="3177205"/>
                  </a:lnTo>
                  <a:cubicBezTo>
                    <a:pt x="683465" y="3168518"/>
                    <a:pt x="680787" y="3160307"/>
                    <a:pt x="675388" y="3153262"/>
                  </a:cubicBezTo>
                  <a:cubicBezTo>
                    <a:pt x="786180" y="3121079"/>
                    <a:pt x="864048" y="3039089"/>
                    <a:pt x="864048" y="2943282"/>
                  </a:cubicBezTo>
                  <a:lnTo>
                    <a:pt x="864048" y="737117"/>
                  </a:lnTo>
                  <a:cubicBezTo>
                    <a:pt x="864048" y="736269"/>
                    <a:pt x="864042" y="735422"/>
                    <a:pt x="863712" y="734579"/>
                  </a:cubicBezTo>
                  <a:cubicBezTo>
                    <a:pt x="995786" y="705744"/>
                    <a:pt x="1081111" y="658669"/>
                    <a:pt x="1081111" y="605632"/>
                  </a:cubicBezTo>
                  <a:cubicBezTo>
                    <a:pt x="1081111" y="547115"/>
                    <a:pt x="977246" y="495856"/>
                    <a:pt x="821477" y="468058"/>
                  </a:cubicBezTo>
                  <a:lnTo>
                    <a:pt x="857637" y="271871"/>
                  </a:lnTo>
                  <a:cubicBezTo>
                    <a:pt x="975865" y="244661"/>
                    <a:pt x="1051474" y="201406"/>
                    <a:pt x="1051474" y="152868"/>
                  </a:cubicBezTo>
                  <a:cubicBezTo>
                    <a:pt x="1051474" y="68441"/>
                    <a:pt x="822728" y="0"/>
                    <a:pt x="540555" y="0"/>
                  </a:cubicBezTo>
                  <a:cubicBezTo>
                    <a:pt x="293654" y="0"/>
                    <a:pt x="87658" y="52400"/>
                    <a:pt x="40017" y="1220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13" name="Block Arc 20">
              <a:extLst>
                <a:ext uri="{FF2B5EF4-FFF2-40B4-BE49-F238E27FC236}">
                  <a16:creationId xmlns:a16="http://schemas.microsoft.com/office/drawing/2014/main" xmlns="" id="{15DBE0E6-F0BD-4C8C-9A49-B10BFE73C59E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96578" y="3571534"/>
              <a:ext cx="332010" cy="360000"/>
            </a:xfrm>
            <a:custGeom>
              <a:avLst/>
              <a:gdLst/>
              <a:ahLst/>
              <a:cxnLst/>
              <a:rect l="l" t="t" r="r" b="b"/>
              <a:pathLst>
                <a:path w="2958558" h="3207983">
                  <a:moveTo>
                    <a:pt x="376920" y="2960896"/>
                  </a:moveTo>
                  <a:cubicBezTo>
                    <a:pt x="266613" y="2960896"/>
                    <a:pt x="177192" y="2871475"/>
                    <a:pt x="177192" y="2761168"/>
                  </a:cubicBezTo>
                  <a:cubicBezTo>
                    <a:pt x="177192" y="2650861"/>
                    <a:pt x="266613" y="2561440"/>
                    <a:pt x="376920" y="2561440"/>
                  </a:cubicBezTo>
                  <a:cubicBezTo>
                    <a:pt x="487227" y="2561440"/>
                    <a:pt x="576648" y="2650861"/>
                    <a:pt x="576648" y="2761168"/>
                  </a:cubicBezTo>
                  <a:cubicBezTo>
                    <a:pt x="576648" y="2871475"/>
                    <a:pt x="487227" y="2960896"/>
                    <a:pt x="376920" y="2960896"/>
                  </a:cubicBezTo>
                  <a:close/>
                  <a:moveTo>
                    <a:pt x="376921" y="3072323"/>
                  </a:moveTo>
                  <a:cubicBezTo>
                    <a:pt x="539434" y="3072323"/>
                    <a:pt x="671176" y="2940581"/>
                    <a:pt x="671176" y="2778068"/>
                  </a:cubicBezTo>
                  <a:cubicBezTo>
                    <a:pt x="671176" y="2615555"/>
                    <a:pt x="539434" y="2483813"/>
                    <a:pt x="376921" y="2483813"/>
                  </a:cubicBezTo>
                  <a:cubicBezTo>
                    <a:pt x="214408" y="2483813"/>
                    <a:pt x="82666" y="2615555"/>
                    <a:pt x="82666" y="2778068"/>
                  </a:cubicBezTo>
                  <a:cubicBezTo>
                    <a:pt x="82666" y="2940581"/>
                    <a:pt x="214408" y="3072323"/>
                    <a:pt x="376921" y="3072323"/>
                  </a:cubicBezTo>
                  <a:close/>
                  <a:moveTo>
                    <a:pt x="2379939" y="3207575"/>
                  </a:moveTo>
                  <a:cubicBezTo>
                    <a:pt x="2342159" y="3210380"/>
                    <a:pt x="2303308" y="3198772"/>
                    <a:pt x="2272342" y="3172087"/>
                  </a:cubicBezTo>
                  <a:cubicBezTo>
                    <a:pt x="2210411" y="3118717"/>
                    <a:pt x="2203469" y="3025247"/>
                    <a:pt x="2256839" y="2963315"/>
                  </a:cubicBezTo>
                  <a:cubicBezTo>
                    <a:pt x="2292137" y="2922355"/>
                    <a:pt x="2344975" y="2905450"/>
                    <a:pt x="2394194" y="2916618"/>
                  </a:cubicBezTo>
                  <a:lnTo>
                    <a:pt x="2482323" y="2842744"/>
                  </a:lnTo>
                  <a:lnTo>
                    <a:pt x="2486558" y="2847797"/>
                  </a:lnTo>
                  <a:cubicBezTo>
                    <a:pt x="2638916" y="2767056"/>
                    <a:pt x="2628462" y="2744879"/>
                    <a:pt x="2689889" y="2690172"/>
                  </a:cubicBezTo>
                  <a:cubicBezTo>
                    <a:pt x="2722819" y="2655246"/>
                    <a:pt x="2732363" y="2657367"/>
                    <a:pt x="2726376" y="2568558"/>
                  </a:cubicBezTo>
                  <a:lnTo>
                    <a:pt x="2730335" y="2568172"/>
                  </a:lnTo>
                  <a:lnTo>
                    <a:pt x="2726098" y="2568172"/>
                  </a:lnTo>
                  <a:lnTo>
                    <a:pt x="2726098" y="2140027"/>
                  </a:lnTo>
                  <a:lnTo>
                    <a:pt x="2686068" y="2140105"/>
                  </a:lnTo>
                  <a:cubicBezTo>
                    <a:pt x="2685662" y="1932305"/>
                    <a:pt x="2574529" y="1740506"/>
                    <a:pt x="2394530" y="1636956"/>
                  </a:cubicBezTo>
                  <a:cubicBezTo>
                    <a:pt x="2214320" y="1533284"/>
                    <a:pt x="1992511" y="1533845"/>
                    <a:pt x="1812826" y="1638426"/>
                  </a:cubicBezTo>
                  <a:cubicBezTo>
                    <a:pt x="1633353" y="1742884"/>
                    <a:pt x="1523189" y="1935240"/>
                    <a:pt x="1523830" y="2143038"/>
                  </a:cubicBezTo>
                  <a:lnTo>
                    <a:pt x="1483625" y="2143162"/>
                  </a:lnTo>
                  <a:lnTo>
                    <a:pt x="1483625" y="2568172"/>
                  </a:lnTo>
                  <a:lnTo>
                    <a:pt x="1479388" y="2568172"/>
                  </a:lnTo>
                  <a:lnTo>
                    <a:pt x="1483347" y="2568558"/>
                  </a:lnTo>
                  <a:cubicBezTo>
                    <a:pt x="1477359" y="2657367"/>
                    <a:pt x="1486903" y="2655246"/>
                    <a:pt x="1519833" y="2690172"/>
                  </a:cubicBezTo>
                  <a:cubicBezTo>
                    <a:pt x="1581261" y="2744879"/>
                    <a:pt x="1570806" y="2767057"/>
                    <a:pt x="1723166" y="2847797"/>
                  </a:cubicBezTo>
                  <a:lnTo>
                    <a:pt x="1727402" y="2842744"/>
                  </a:lnTo>
                  <a:lnTo>
                    <a:pt x="1815530" y="2916618"/>
                  </a:lnTo>
                  <a:cubicBezTo>
                    <a:pt x="1864749" y="2905450"/>
                    <a:pt x="1917587" y="2922356"/>
                    <a:pt x="1952884" y="2963315"/>
                  </a:cubicBezTo>
                  <a:cubicBezTo>
                    <a:pt x="2006254" y="3025247"/>
                    <a:pt x="1999313" y="3118717"/>
                    <a:pt x="1937381" y="3172087"/>
                  </a:cubicBezTo>
                  <a:cubicBezTo>
                    <a:pt x="1906416" y="3198772"/>
                    <a:pt x="1867565" y="3210380"/>
                    <a:pt x="1829785" y="3207575"/>
                  </a:cubicBezTo>
                  <a:cubicBezTo>
                    <a:pt x="1792004" y="3204769"/>
                    <a:pt x="1755294" y="3187551"/>
                    <a:pt x="1728609" y="3156586"/>
                  </a:cubicBezTo>
                  <a:cubicBezTo>
                    <a:pt x="1704170" y="3128225"/>
                    <a:pt x="1692377" y="3093251"/>
                    <a:pt x="1694258" y="3058558"/>
                  </a:cubicBezTo>
                  <a:lnTo>
                    <a:pt x="1607474" y="2985811"/>
                  </a:lnTo>
                  <a:lnTo>
                    <a:pt x="1609754" y="2983092"/>
                  </a:lnTo>
                  <a:cubicBezTo>
                    <a:pt x="1505378" y="2914609"/>
                    <a:pt x="1454899" y="2874388"/>
                    <a:pt x="1372959" y="2808609"/>
                  </a:cubicBezTo>
                  <a:cubicBezTo>
                    <a:pt x="1301402" y="2768123"/>
                    <a:pt x="1295976" y="2652344"/>
                    <a:pt x="1300245" y="2568172"/>
                  </a:cubicBezTo>
                  <a:lnTo>
                    <a:pt x="1296941" y="2568172"/>
                  </a:lnTo>
                  <a:lnTo>
                    <a:pt x="1296941" y="2143739"/>
                  </a:lnTo>
                  <a:lnTo>
                    <a:pt x="1251342" y="2143880"/>
                  </a:lnTo>
                  <a:cubicBezTo>
                    <a:pt x="1250400" y="1838694"/>
                    <a:pt x="1412261" y="1556194"/>
                    <a:pt x="1675942" y="1402813"/>
                  </a:cubicBezTo>
                  <a:cubicBezTo>
                    <a:pt x="1778114" y="1343381"/>
                    <a:pt x="1889554" y="1306836"/>
                    <a:pt x="2003205" y="1293823"/>
                  </a:cubicBezTo>
                  <a:lnTo>
                    <a:pt x="2003205" y="878785"/>
                  </a:lnTo>
                  <a:lnTo>
                    <a:pt x="1998176" y="878621"/>
                  </a:lnTo>
                  <a:cubicBezTo>
                    <a:pt x="2009560" y="630102"/>
                    <a:pt x="1847671" y="398939"/>
                    <a:pt x="1584243" y="287563"/>
                  </a:cubicBezTo>
                  <a:cubicBezTo>
                    <a:pt x="1373323" y="198386"/>
                    <a:pt x="1125012" y="198092"/>
                    <a:pt x="913796" y="286769"/>
                  </a:cubicBezTo>
                  <a:cubicBezTo>
                    <a:pt x="650203" y="397436"/>
                    <a:pt x="487575" y="627955"/>
                    <a:pt x="497878" y="876315"/>
                  </a:cubicBezTo>
                  <a:lnTo>
                    <a:pt x="492947" y="876461"/>
                  </a:lnTo>
                  <a:lnTo>
                    <a:pt x="492947" y="2424958"/>
                  </a:lnTo>
                  <a:cubicBezTo>
                    <a:pt x="646520" y="2471832"/>
                    <a:pt x="757382" y="2615059"/>
                    <a:pt x="757382" y="2784179"/>
                  </a:cubicBezTo>
                  <a:cubicBezTo>
                    <a:pt x="757382" y="2993324"/>
                    <a:pt x="587836" y="3162870"/>
                    <a:pt x="378691" y="3162870"/>
                  </a:cubicBezTo>
                  <a:cubicBezTo>
                    <a:pt x="169546" y="3162870"/>
                    <a:pt x="0" y="2993324"/>
                    <a:pt x="0" y="2784179"/>
                  </a:cubicBezTo>
                  <a:cubicBezTo>
                    <a:pt x="0" y="2610447"/>
                    <a:pt x="116991" y="2464039"/>
                    <a:pt x="276947" y="2421074"/>
                  </a:cubicBezTo>
                  <a:lnTo>
                    <a:pt x="276947" y="783746"/>
                  </a:lnTo>
                  <a:lnTo>
                    <a:pt x="281758" y="783746"/>
                  </a:lnTo>
                  <a:cubicBezTo>
                    <a:pt x="307533" y="493124"/>
                    <a:pt x="502412" y="231983"/>
                    <a:pt x="801266" y="95774"/>
                  </a:cubicBezTo>
                  <a:cubicBezTo>
                    <a:pt x="1082323" y="-32324"/>
                    <a:pt x="1416727" y="-31901"/>
                    <a:pt x="1697364" y="96907"/>
                  </a:cubicBezTo>
                  <a:cubicBezTo>
                    <a:pt x="1994951" y="233494"/>
                    <a:pt x="2188714" y="494056"/>
                    <a:pt x="2214549" y="783746"/>
                  </a:cubicBezTo>
                  <a:lnTo>
                    <a:pt x="2219205" y="783746"/>
                  </a:lnTo>
                  <a:lnTo>
                    <a:pt x="2219205" y="1295162"/>
                  </a:lnTo>
                  <a:cubicBezTo>
                    <a:pt x="2327099" y="1309357"/>
                    <a:pt x="2432799" y="1344641"/>
                    <a:pt x="2530224" y="1400656"/>
                  </a:cubicBezTo>
                  <a:cubicBezTo>
                    <a:pt x="2794677" y="1552703"/>
                    <a:pt x="2957961" y="1834385"/>
                    <a:pt x="2958558" y="2139573"/>
                  </a:cubicBezTo>
                  <a:lnTo>
                    <a:pt x="2912782" y="2139663"/>
                  </a:lnTo>
                  <a:lnTo>
                    <a:pt x="2912782" y="2568172"/>
                  </a:lnTo>
                  <a:lnTo>
                    <a:pt x="2909478" y="2568172"/>
                  </a:lnTo>
                  <a:cubicBezTo>
                    <a:pt x="2913747" y="2652344"/>
                    <a:pt x="2908320" y="2768123"/>
                    <a:pt x="2836763" y="2808609"/>
                  </a:cubicBezTo>
                  <a:cubicBezTo>
                    <a:pt x="2754824" y="2874388"/>
                    <a:pt x="2704345" y="2914609"/>
                    <a:pt x="2599970" y="2983091"/>
                  </a:cubicBezTo>
                  <a:lnTo>
                    <a:pt x="2602250" y="2985811"/>
                  </a:lnTo>
                  <a:lnTo>
                    <a:pt x="2515466" y="3058559"/>
                  </a:lnTo>
                  <a:cubicBezTo>
                    <a:pt x="2517346" y="3093252"/>
                    <a:pt x="2505554" y="3128225"/>
                    <a:pt x="2481114" y="3156586"/>
                  </a:cubicBezTo>
                  <a:cubicBezTo>
                    <a:pt x="2454429" y="3187551"/>
                    <a:pt x="2417719" y="3204769"/>
                    <a:pt x="2379939" y="3207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4" name="Block Arc 11">
              <a:extLst>
                <a:ext uri="{FF2B5EF4-FFF2-40B4-BE49-F238E27FC236}">
                  <a16:creationId xmlns:a16="http://schemas.microsoft.com/office/drawing/2014/main" xmlns="" id="{8BC552B0-0289-4513-A483-D0B15EB28756}"/>
                </a:ext>
              </a:extLst>
            </p:cNvPr>
            <p:cNvSpPr/>
            <p:nvPr/>
          </p:nvSpPr>
          <p:spPr>
            <a:xfrm rot="10800000">
              <a:off x="6614789" y="3560896"/>
              <a:ext cx="217507" cy="353911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5" name="Rectangle 21">
              <a:extLst>
                <a:ext uri="{FF2B5EF4-FFF2-40B4-BE49-F238E27FC236}">
                  <a16:creationId xmlns:a16="http://schemas.microsoft.com/office/drawing/2014/main" xmlns="" id="{8931B221-D6B2-434A-AFC6-72A59389B0B6}"/>
                </a:ext>
              </a:extLst>
            </p:cNvPr>
            <p:cNvSpPr/>
            <p:nvPr/>
          </p:nvSpPr>
          <p:spPr>
            <a:xfrm>
              <a:off x="5437664" y="3655251"/>
              <a:ext cx="343751" cy="192566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6" name="Round Same Side Corner Rectangle 8">
              <a:extLst>
                <a:ext uri="{FF2B5EF4-FFF2-40B4-BE49-F238E27FC236}">
                  <a16:creationId xmlns:a16="http://schemas.microsoft.com/office/drawing/2014/main" xmlns="" id="{BDF08C37-C130-449E-8DD1-0F44EF43B989}"/>
                </a:ext>
              </a:extLst>
            </p:cNvPr>
            <p:cNvSpPr/>
            <p:nvPr/>
          </p:nvSpPr>
          <p:spPr>
            <a:xfrm>
              <a:off x="8212501" y="3588603"/>
              <a:ext cx="354992" cy="355536"/>
            </a:xfrm>
            <a:custGeom>
              <a:avLst/>
              <a:gdLst/>
              <a:ahLst/>
              <a:cxnLst/>
              <a:rect l="l" t="t" r="r" b="b"/>
              <a:pathLst>
                <a:path w="3197597" h="3202496">
                  <a:moveTo>
                    <a:pt x="601421" y="1611393"/>
                  </a:moveTo>
                  <a:lnTo>
                    <a:pt x="2596176" y="1611393"/>
                  </a:lnTo>
                  <a:cubicBezTo>
                    <a:pt x="2928331" y="1611393"/>
                    <a:pt x="3197594" y="1880656"/>
                    <a:pt x="3197594" y="2212811"/>
                  </a:cubicBezTo>
                  <a:lnTo>
                    <a:pt x="3197594" y="2776360"/>
                  </a:lnTo>
                  <a:lnTo>
                    <a:pt x="3197597" y="2776360"/>
                  </a:lnTo>
                  <a:lnTo>
                    <a:pt x="3197597" y="2914824"/>
                  </a:lnTo>
                  <a:lnTo>
                    <a:pt x="3197198" y="2914824"/>
                  </a:lnTo>
                  <a:lnTo>
                    <a:pt x="3197198" y="3202496"/>
                  </a:lnTo>
                  <a:lnTo>
                    <a:pt x="398" y="3202496"/>
                  </a:lnTo>
                  <a:lnTo>
                    <a:pt x="398" y="2914824"/>
                  </a:lnTo>
                  <a:lnTo>
                    <a:pt x="0" y="2914824"/>
                  </a:lnTo>
                  <a:lnTo>
                    <a:pt x="0" y="2212811"/>
                  </a:lnTo>
                  <a:cubicBezTo>
                    <a:pt x="0" y="1880656"/>
                    <a:pt x="269266" y="1611393"/>
                    <a:pt x="601421" y="1611393"/>
                  </a:cubicBezTo>
                  <a:close/>
                  <a:moveTo>
                    <a:pt x="1598801" y="0"/>
                  </a:moveTo>
                  <a:cubicBezTo>
                    <a:pt x="1998649" y="0"/>
                    <a:pt x="2322791" y="324142"/>
                    <a:pt x="2322791" y="723993"/>
                  </a:cubicBezTo>
                  <a:cubicBezTo>
                    <a:pt x="2322791" y="1123843"/>
                    <a:pt x="1998649" y="1447985"/>
                    <a:pt x="1598801" y="1447985"/>
                  </a:cubicBezTo>
                  <a:cubicBezTo>
                    <a:pt x="1198951" y="1447985"/>
                    <a:pt x="874809" y="1123843"/>
                    <a:pt x="874809" y="723993"/>
                  </a:cubicBezTo>
                  <a:cubicBezTo>
                    <a:pt x="874809" y="324142"/>
                    <a:pt x="1198951" y="0"/>
                    <a:pt x="15988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7" name="Rounded Rectangle 51">
              <a:extLst>
                <a:ext uri="{FF2B5EF4-FFF2-40B4-BE49-F238E27FC236}">
                  <a16:creationId xmlns:a16="http://schemas.microsoft.com/office/drawing/2014/main" xmlns="" id="{19E497EB-4989-4A20-A58D-BC22DC6253F8}"/>
                </a:ext>
              </a:extLst>
            </p:cNvPr>
            <p:cNvSpPr/>
            <p:nvPr/>
          </p:nvSpPr>
          <p:spPr>
            <a:xfrm rot="16200000" flipH="1">
              <a:off x="7112464" y="4219259"/>
              <a:ext cx="367987" cy="346556"/>
            </a:xfrm>
            <a:custGeom>
              <a:avLst/>
              <a:gdLst/>
              <a:ahLst/>
              <a:cxnLst/>
              <a:rect l="l" t="t" r="r" b="b"/>
              <a:pathLst>
                <a:path w="2928608" h="2758049">
                  <a:moveTo>
                    <a:pt x="2797052" y="1199936"/>
                  </a:moveTo>
                  <a:lnTo>
                    <a:pt x="2797052" y="1541978"/>
                  </a:lnTo>
                  <a:cubicBezTo>
                    <a:pt x="2797052" y="1578306"/>
                    <a:pt x="2826502" y="1607756"/>
                    <a:pt x="2862830" y="1607756"/>
                  </a:cubicBezTo>
                  <a:lnTo>
                    <a:pt x="2862830" y="1607755"/>
                  </a:lnTo>
                  <a:cubicBezTo>
                    <a:pt x="2899158" y="1607755"/>
                    <a:pt x="2928608" y="1578305"/>
                    <a:pt x="2928608" y="1541977"/>
                  </a:cubicBezTo>
                  <a:lnTo>
                    <a:pt x="2928607" y="1199936"/>
                  </a:lnTo>
                  <a:cubicBezTo>
                    <a:pt x="2928607" y="1163608"/>
                    <a:pt x="2899158" y="1134159"/>
                    <a:pt x="2862830" y="1134158"/>
                  </a:cubicBezTo>
                  <a:cubicBezTo>
                    <a:pt x="2826502" y="1134159"/>
                    <a:pt x="2797052" y="1163608"/>
                    <a:pt x="2797052" y="1199936"/>
                  </a:cubicBezTo>
                  <a:close/>
                  <a:moveTo>
                    <a:pt x="2593193" y="1147315"/>
                  </a:moveTo>
                  <a:lnTo>
                    <a:pt x="2593193" y="1594601"/>
                  </a:lnTo>
                  <a:cubicBezTo>
                    <a:pt x="2593193" y="1630929"/>
                    <a:pt x="2622643" y="1660379"/>
                    <a:pt x="2658971" y="1660379"/>
                  </a:cubicBezTo>
                  <a:lnTo>
                    <a:pt x="2658971" y="1660378"/>
                  </a:lnTo>
                  <a:cubicBezTo>
                    <a:pt x="2695299" y="1660378"/>
                    <a:pt x="2724749" y="1630928"/>
                    <a:pt x="2724749" y="1594600"/>
                  </a:cubicBezTo>
                  <a:lnTo>
                    <a:pt x="2724748" y="1147315"/>
                  </a:lnTo>
                  <a:cubicBezTo>
                    <a:pt x="2724748" y="1110987"/>
                    <a:pt x="2695299" y="1081538"/>
                    <a:pt x="2658971" y="1081537"/>
                  </a:cubicBezTo>
                  <a:cubicBezTo>
                    <a:pt x="2622643" y="1081538"/>
                    <a:pt x="2593193" y="1110987"/>
                    <a:pt x="2593193" y="1147315"/>
                  </a:cubicBezTo>
                  <a:close/>
                  <a:moveTo>
                    <a:pt x="2389334" y="1121004"/>
                  </a:moveTo>
                  <a:lnTo>
                    <a:pt x="2389334" y="1620912"/>
                  </a:lnTo>
                  <a:cubicBezTo>
                    <a:pt x="2389334" y="1657240"/>
                    <a:pt x="2418784" y="1686690"/>
                    <a:pt x="2455112" y="1686690"/>
                  </a:cubicBezTo>
                  <a:lnTo>
                    <a:pt x="2455112" y="1686689"/>
                  </a:lnTo>
                  <a:cubicBezTo>
                    <a:pt x="2491440" y="1686689"/>
                    <a:pt x="2520890" y="1657239"/>
                    <a:pt x="2520890" y="1620911"/>
                  </a:cubicBezTo>
                  <a:lnTo>
                    <a:pt x="2520889" y="1121004"/>
                  </a:lnTo>
                  <a:cubicBezTo>
                    <a:pt x="2520889" y="1084676"/>
                    <a:pt x="2491440" y="1055227"/>
                    <a:pt x="2455112" y="1055226"/>
                  </a:cubicBezTo>
                  <a:cubicBezTo>
                    <a:pt x="2418784" y="1055227"/>
                    <a:pt x="2389334" y="1084676"/>
                    <a:pt x="2389334" y="1121004"/>
                  </a:cubicBezTo>
                  <a:close/>
                  <a:moveTo>
                    <a:pt x="1314382" y="1247024"/>
                  </a:moveTo>
                  <a:cubicBezTo>
                    <a:pt x="1314381" y="1225915"/>
                    <a:pt x="1331494" y="1208803"/>
                    <a:pt x="1352603" y="1208803"/>
                  </a:cubicBezTo>
                  <a:lnTo>
                    <a:pt x="1410313" y="1208803"/>
                  </a:lnTo>
                  <a:lnTo>
                    <a:pt x="1410313" y="1146778"/>
                  </a:lnTo>
                  <a:cubicBezTo>
                    <a:pt x="1410313" y="1145599"/>
                    <a:pt x="1410393" y="1144438"/>
                    <a:pt x="1411688" y="1143457"/>
                  </a:cubicBezTo>
                  <a:lnTo>
                    <a:pt x="1408531" y="1133444"/>
                  </a:lnTo>
                  <a:cubicBezTo>
                    <a:pt x="1410371" y="1112415"/>
                    <a:pt x="1428909" y="1096860"/>
                    <a:pt x="1449938" y="1098699"/>
                  </a:cubicBezTo>
                  <a:lnTo>
                    <a:pt x="2236821" y="1167543"/>
                  </a:lnTo>
                  <a:cubicBezTo>
                    <a:pt x="2257849" y="1169383"/>
                    <a:pt x="2273405" y="1187920"/>
                    <a:pt x="2271565" y="1208950"/>
                  </a:cubicBezTo>
                  <a:cubicBezTo>
                    <a:pt x="2269725" y="1229978"/>
                    <a:pt x="2251187" y="1245533"/>
                    <a:pt x="2230159" y="1243693"/>
                  </a:cubicBezTo>
                  <a:cubicBezTo>
                    <a:pt x="1973864" y="1221271"/>
                    <a:pt x="1717570" y="1198849"/>
                    <a:pt x="1461275" y="1176426"/>
                  </a:cubicBezTo>
                  <a:lnTo>
                    <a:pt x="1461274" y="1208803"/>
                  </a:lnTo>
                  <a:lnTo>
                    <a:pt x="1518985" y="1208803"/>
                  </a:lnTo>
                  <a:cubicBezTo>
                    <a:pt x="1540095" y="1208802"/>
                    <a:pt x="1557205" y="1225915"/>
                    <a:pt x="1557206" y="1247025"/>
                  </a:cubicBezTo>
                  <a:lnTo>
                    <a:pt x="1557207" y="1247023"/>
                  </a:lnTo>
                  <a:cubicBezTo>
                    <a:pt x="1557207" y="1268132"/>
                    <a:pt x="1540095" y="1285244"/>
                    <a:pt x="1518986" y="1285244"/>
                  </a:cubicBezTo>
                  <a:cubicBezTo>
                    <a:pt x="1499749" y="1285244"/>
                    <a:pt x="1480511" y="1285243"/>
                    <a:pt x="1461275" y="1285244"/>
                  </a:cubicBezTo>
                  <a:lnTo>
                    <a:pt x="1461275" y="1337600"/>
                  </a:lnTo>
                  <a:lnTo>
                    <a:pt x="1518985" y="1337600"/>
                  </a:lnTo>
                  <a:cubicBezTo>
                    <a:pt x="1540095" y="1337600"/>
                    <a:pt x="1557206" y="1354713"/>
                    <a:pt x="1557206" y="1375821"/>
                  </a:cubicBezTo>
                  <a:lnTo>
                    <a:pt x="1557207" y="1375820"/>
                  </a:lnTo>
                  <a:cubicBezTo>
                    <a:pt x="1557206" y="1396928"/>
                    <a:pt x="1540095" y="1414041"/>
                    <a:pt x="1518986" y="1414041"/>
                  </a:cubicBezTo>
                  <a:cubicBezTo>
                    <a:pt x="1499750" y="1414041"/>
                    <a:pt x="1480511" y="1414041"/>
                    <a:pt x="1461275" y="1414042"/>
                  </a:cubicBezTo>
                  <a:lnTo>
                    <a:pt x="1461275" y="1466398"/>
                  </a:lnTo>
                  <a:lnTo>
                    <a:pt x="1518985" y="1466398"/>
                  </a:lnTo>
                  <a:cubicBezTo>
                    <a:pt x="1540095" y="1466398"/>
                    <a:pt x="1557206" y="1483509"/>
                    <a:pt x="1557206" y="1504618"/>
                  </a:cubicBezTo>
                  <a:lnTo>
                    <a:pt x="1557207" y="1504619"/>
                  </a:lnTo>
                  <a:cubicBezTo>
                    <a:pt x="1557207" y="1525727"/>
                    <a:pt x="1540094" y="1542838"/>
                    <a:pt x="1518986" y="1542839"/>
                  </a:cubicBezTo>
                  <a:cubicBezTo>
                    <a:pt x="1499749" y="1542839"/>
                    <a:pt x="1480511" y="1542838"/>
                    <a:pt x="1461275" y="1542839"/>
                  </a:cubicBezTo>
                  <a:lnTo>
                    <a:pt x="1461274" y="1575412"/>
                  </a:lnTo>
                  <a:lnTo>
                    <a:pt x="2226550" y="1494978"/>
                  </a:lnTo>
                  <a:cubicBezTo>
                    <a:pt x="2247542" y="1492772"/>
                    <a:pt x="2266350" y="1508001"/>
                    <a:pt x="2268556" y="1528995"/>
                  </a:cubicBezTo>
                  <a:cubicBezTo>
                    <a:pt x="2270763" y="1549988"/>
                    <a:pt x="2255534" y="1568794"/>
                    <a:pt x="2234542" y="1571000"/>
                  </a:cubicBezTo>
                  <a:cubicBezTo>
                    <a:pt x="1972686" y="1598522"/>
                    <a:pt x="1710833" y="1626046"/>
                    <a:pt x="1448978" y="1653567"/>
                  </a:cubicBezTo>
                  <a:cubicBezTo>
                    <a:pt x="1427984" y="1655774"/>
                    <a:pt x="1409178" y="1640544"/>
                    <a:pt x="1406971" y="1619551"/>
                  </a:cubicBezTo>
                  <a:cubicBezTo>
                    <a:pt x="1406474" y="1614827"/>
                    <a:pt x="1406862" y="1610214"/>
                    <a:pt x="1410805" y="1606610"/>
                  </a:cubicBezTo>
                  <a:lnTo>
                    <a:pt x="1410312" y="1605422"/>
                  </a:lnTo>
                  <a:lnTo>
                    <a:pt x="1410312" y="1542839"/>
                  </a:lnTo>
                  <a:lnTo>
                    <a:pt x="1352603" y="1542841"/>
                  </a:lnTo>
                  <a:cubicBezTo>
                    <a:pt x="1331494" y="1542841"/>
                    <a:pt x="1314382" y="1525729"/>
                    <a:pt x="1314382" y="1504619"/>
                  </a:cubicBezTo>
                  <a:cubicBezTo>
                    <a:pt x="1314382" y="1483510"/>
                    <a:pt x="1331493" y="1466397"/>
                    <a:pt x="1352603" y="1466398"/>
                  </a:cubicBezTo>
                  <a:lnTo>
                    <a:pt x="1410312" y="1466398"/>
                  </a:lnTo>
                  <a:lnTo>
                    <a:pt x="1410313" y="1414042"/>
                  </a:lnTo>
                  <a:lnTo>
                    <a:pt x="1352603" y="1414042"/>
                  </a:lnTo>
                  <a:cubicBezTo>
                    <a:pt x="1331494" y="1414041"/>
                    <a:pt x="1314383" y="1396930"/>
                    <a:pt x="1314382" y="1375820"/>
                  </a:cubicBezTo>
                  <a:cubicBezTo>
                    <a:pt x="1314383" y="1354713"/>
                    <a:pt x="1331494" y="1337600"/>
                    <a:pt x="1352603" y="1337601"/>
                  </a:cubicBezTo>
                  <a:lnTo>
                    <a:pt x="1410312" y="1337600"/>
                  </a:lnTo>
                  <a:lnTo>
                    <a:pt x="1410312" y="1285244"/>
                  </a:lnTo>
                  <a:lnTo>
                    <a:pt x="1352603" y="1285244"/>
                  </a:lnTo>
                  <a:cubicBezTo>
                    <a:pt x="1331494" y="1285244"/>
                    <a:pt x="1314381" y="1268133"/>
                    <a:pt x="1314382" y="1247024"/>
                  </a:cubicBezTo>
                  <a:close/>
                  <a:moveTo>
                    <a:pt x="1171967" y="72000"/>
                  </a:moveTo>
                  <a:lnTo>
                    <a:pt x="1171967" y="288000"/>
                  </a:lnTo>
                  <a:cubicBezTo>
                    <a:pt x="1171967" y="327765"/>
                    <a:pt x="1204202" y="360000"/>
                    <a:pt x="1243967" y="360000"/>
                  </a:cubicBezTo>
                  <a:cubicBezTo>
                    <a:pt x="1283732" y="360000"/>
                    <a:pt x="1315967" y="327765"/>
                    <a:pt x="1315967" y="288000"/>
                  </a:cubicBezTo>
                  <a:lnTo>
                    <a:pt x="1315967" y="72000"/>
                  </a:lnTo>
                  <a:cubicBezTo>
                    <a:pt x="1315967" y="32235"/>
                    <a:pt x="1283732" y="0"/>
                    <a:pt x="1243967" y="0"/>
                  </a:cubicBezTo>
                  <a:cubicBezTo>
                    <a:pt x="1204202" y="0"/>
                    <a:pt x="1171967" y="32235"/>
                    <a:pt x="1171967" y="72000"/>
                  </a:cubicBezTo>
                  <a:close/>
                  <a:moveTo>
                    <a:pt x="1171966" y="2470049"/>
                  </a:moveTo>
                  <a:lnTo>
                    <a:pt x="1171966" y="2686049"/>
                  </a:lnTo>
                  <a:cubicBezTo>
                    <a:pt x="1171966" y="2725814"/>
                    <a:pt x="1204201" y="2758049"/>
                    <a:pt x="1243966" y="2758049"/>
                  </a:cubicBezTo>
                  <a:cubicBezTo>
                    <a:pt x="1283731" y="2758049"/>
                    <a:pt x="1315966" y="2725814"/>
                    <a:pt x="1315966" y="2686049"/>
                  </a:cubicBezTo>
                  <a:lnTo>
                    <a:pt x="1315966" y="2470049"/>
                  </a:lnTo>
                  <a:cubicBezTo>
                    <a:pt x="1315966" y="2430284"/>
                    <a:pt x="1283731" y="2398049"/>
                    <a:pt x="1243966" y="2398049"/>
                  </a:cubicBezTo>
                  <a:cubicBezTo>
                    <a:pt x="1204201" y="2398049"/>
                    <a:pt x="1171966" y="2430284"/>
                    <a:pt x="1171966" y="2470049"/>
                  </a:cubicBezTo>
                  <a:close/>
                  <a:moveTo>
                    <a:pt x="515345" y="1370958"/>
                  </a:moveTo>
                  <a:cubicBezTo>
                    <a:pt x="515344" y="1558300"/>
                    <a:pt x="586814" y="1745642"/>
                    <a:pt x="729750" y="1888579"/>
                  </a:cubicBezTo>
                  <a:cubicBezTo>
                    <a:pt x="1015625" y="2174454"/>
                    <a:pt x="1479119" y="2174454"/>
                    <a:pt x="1764994" y="1888580"/>
                  </a:cubicBezTo>
                  <a:lnTo>
                    <a:pt x="1940572" y="1713001"/>
                  </a:lnTo>
                  <a:lnTo>
                    <a:pt x="2136413" y="1713002"/>
                  </a:lnTo>
                  <a:cubicBezTo>
                    <a:pt x="2215124" y="1713001"/>
                    <a:pt x="2278929" y="1649195"/>
                    <a:pt x="2278929" y="1570486"/>
                  </a:cubicBezTo>
                  <a:lnTo>
                    <a:pt x="2278929" y="1374645"/>
                  </a:lnTo>
                  <a:lnTo>
                    <a:pt x="2282614" y="1370959"/>
                  </a:lnTo>
                  <a:lnTo>
                    <a:pt x="2278929" y="1367272"/>
                  </a:lnTo>
                  <a:lnTo>
                    <a:pt x="2278929" y="1171432"/>
                  </a:lnTo>
                  <a:cubicBezTo>
                    <a:pt x="2278929" y="1092722"/>
                    <a:pt x="2215123" y="1028916"/>
                    <a:pt x="2136413" y="1028916"/>
                  </a:cubicBezTo>
                  <a:lnTo>
                    <a:pt x="1940571" y="1028916"/>
                  </a:lnTo>
                  <a:cubicBezTo>
                    <a:pt x="1882045" y="970390"/>
                    <a:pt x="1823519" y="911862"/>
                    <a:pt x="1764993" y="853336"/>
                  </a:cubicBezTo>
                  <a:cubicBezTo>
                    <a:pt x="1479118" y="567461"/>
                    <a:pt x="1015625" y="567462"/>
                    <a:pt x="729750" y="853336"/>
                  </a:cubicBezTo>
                  <a:cubicBezTo>
                    <a:pt x="586813" y="996273"/>
                    <a:pt x="515344" y="1183616"/>
                    <a:pt x="515345" y="1370958"/>
                  </a:cubicBezTo>
                  <a:close/>
                  <a:moveTo>
                    <a:pt x="388776" y="2386770"/>
                  </a:moveTo>
                  <a:cubicBezTo>
                    <a:pt x="388776" y="2405196"/>
                    <a:pt x="395805" y="2423622"/>
                    <a:pt x="409865" y="2437681"/>
                  </a:cubicBezTo>
                  <a:cubicBezTo>
                    <a:pt x="437983" y="2465800"/>
                    <a:pt x="483570" y="2465800"/>
                    <a:pt x="511688" y="2437681"/>
                  </a:cubicBezTo>
                  <a:lnTo>
                    <a:pt x="664423" y="2284946"/>
                  </a:lnTo>
                  <a:cubicBezTo>
                    <a:pt x="692541" y="2256828"/>
                    <a:pt x="692541" y="2211241"/>
                    <a:pt x="664423" y="2183123"/>
                  </a:cubicBezTo>
                  <a:cubicBezTo>
                    <a:pt x="636305" y="2155005"/>
                    <a:pt x="590718" y="2155005"/>
                    <a:pt x="562599" y="2183123"/>
                  </a:cubicBezTo>
                  <a:lnTo>
                    <a:pt x="409865" y="2335858"/>
                  </a:lnTo>
                  <a:cubicBezTo>
                    <a:pt x="395805" y="2349917"/>
                    <a:pt x="388776" y="2368343"/>
                    <a:pt x="388776" y="2386770"/>
                  </a:cubicBezTo>
                  <a:close/>
                  <a:moveTo>
                    <a:pt x="388776" y="365689"/>
                  </a:moveTo>
                  <a:cubicBezTo>
                    <a:pt x="388776" y="384115"/>
                    <a:pt x="395805" y="402541"/>
                    <a:pt x="409865" y="416600"/>
                  </a:cubicBezTo>
                  <a:lnTo>
                    <a:pt x="562599" y="569335"/>
                  </a:lnTo>
                  <a:cubicBezTo>
                    <a:pt x="590718" y="597454"/>
                    <a:pt x="636305" y="597454"/>
                    <a:pt x="664423" y="569335"/>
                  </a:cubicBezTo>
                  <a:cubicBezTo>
                    <a:pt x="692541" y="541217"/>
                    <a:pt x="692541" y="495630"/>
                    <a:pt x="664423" y="467512"/>
                  </a:cubicBezTo>
                  <a:lnTo>
                    <a:pt x="511688" y="314777"/>
                  </a:lnTo>
                  <a:cubicBezTo>
                    <a:pt x="483570" y="286659"/>
                    <a:pt x="437983" y="286659"/>
                    <a:pt x="409865" y="314777"/>
                  </a:cubicBezTo>
                  <a:cubicBezTo>
                    <a:pt x="395805" y="328836"/>
                    <a:pt x="388776" y="347262"/>
                    <a:pt x="388776" y="365689"/>
                  </a:cubicBezTo>
                  <a:close/>
                  <a:moveTo>
                    <a:pt x="0" y="1379024"/>
                  </a:moveTo>
                  <a:cubicBezTo>
                    <a:pt x="0" y="1418789"/>
                    <a:pt x="32235" y="1451024"/>
                    <a:pt x="72000" y="1451024"/>
                  </a:cubicBezTo>
                  <a:lnTo>
                    <a:pt x="288000" y="1451024"/>
                  </a:lnTo>
                  <a:cubicBezTo>
                    <a:pt x="327765" y="1451024"/>
                    <a:pt x="360000" y="1418789"/>
                    <a:pt x="360000" y="1379024"/>
                  </a:cubicBezTo>
                  <a:cubicBezTo>
                    <a:pt x="360000" y="1339259"/>
                    <a:pt x="327765" y="1307024"/>
                    <a:pt x="288000" y="1307024"/>
                  </a:cubicBezTo>
                  <a:lnTo>
                    <a:pt x="72000" y="1307024"/>
                  </a:lnTo>
                  <a:cubicBezTo>
                    <a:pt x="32235" y="1307024"/>
                    <a:pt x="0" y="1339259"/>
                    <a:pt x="0" y="137902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8" name="Isosceles Triangle 5">
              <a:extLst>
                <a:ext uri="{FF2B5EF4-FFF2-40B4-BE49-F238E27FC236}">
                  <a16:creationId xmlns:a16="http://schemas.microsoft.com/office/drawing/2014/main" xmlns="" id="{8264B8A9-75FA-48AB-BAF9-CAF9C248B0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60854" y="3614352"/>
              <a:ext cx="274662" cy="274365"/>
            </a:xfrm>
            <a:custGeom>
              <a:avLst/>
              <a:gdLst/>
              <a:ahLst/>
              <a:cxnLst/>
              <a:rect l="l" t="t" r="r" b="b"/>
              <a:pathLst>
                <a:path w="3229104" h="3225610">
                  <a:moveTo>
                    <a:pt x="2311104" y="907633"/>
                  </a:moveTo>
                  <a:lnTo>
                    <a:pt x="3229104" y="907633"/>
                  </a:lnTo>
                  <a:lnTo>
                    <a:pt x="1769979" y="3097491"/>
                  </a:lnTo>
                  <a:close/>
                  <a:moveTo>
                    <a:pt x="823" y="907633"/>
                  </a:moveTo>
                  <a:lnTo>
                    <a:pt x="918823" y="907633"/>
                  </a:lnTo>
                  <a:lnTo>
                    <a:pt x="1498048" y="3135591"/>
                  </a:lnTo>
                  <a:close/>
                  <a:moveTo>
                    <a:pt x="1036980" y="907632"/>
                  </a:moveTo>
                  <a:lnTo>
                    <a:pt x="2192122" y="907632"/>
                  </a:lnTo>
                  <a:lnTo>
                    <a:pt x="1614551" y="3225610"/>
                  </a:lnTo>
                  <a:close/>
                  <a:moveTo>
                    <a:pt x="2769693" y="0"/>
                  </a:moveTo>
                  <a:lnTo>
                    <a:pt x="3229104" y="792088"/>
                  </a:lnTo>
                  <a:lnTo>
                    <a:pt x="2310282" y="792088"/>
                  </a:lnTo>
                  <a:close/>
                  <a:moveTo>
                    <a:pt x="1732713" y="0"/>
                  </a:moveTo>
                  <a:lnTo>
                    <a:pt x="2651535" y="0"/>
                  </a:lnTo>
                  <a:lnTo>
                    <a:pt x="2192124" y="792088"/>
                  </a:lnTo>
                  <a:close/>
                  <a:moveTo>
                    <a:pt x="1614553" y="0"/>
                  </a:moveTo>
                  <a:lnTo>
                    <a:pt x="2073964" y="792088"/>
                  </a:lnTo>
                  <a:lnTo>
                    <a:pt x="1155142" y="792088"/>
                  </a:lnTo>
                  <a:close/>
                  <a:moveTo>
                    <a:pt x="577571" y="0"/>
                  </a:moveTo>
                  <a:lnTo>
                    <a:pt x="1496393" y="0"/>
                  </a:lnTo>
                  <a:lnTo>
                    <a:pt x="1036982" y="792088"/>
                  </a:lnTo>
                  <a:close/>
                  <a:moveTo>
                    <a:pt x="459411" y="0"/>
                  </a:moveTo>
                  <a:lnTo>
                    <a:pt x="918822" y="792088"/>
                  </a:lnTo>
                  <a:lnTo>
                    <a:pt x="0" y="79208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9" name="Trapezoid 22">
              <a:extLst>
                <a:ext uri="{FF2B5EF4-FFF2-40B4-BE49-F238E27FC236}">
                  <a16:creationId xmlns:a16="http://schemas.microsoft.com/office/drawing/2014/main" xmlns="" id="{149DA9E9-1A98-41EC-A921-26DD9A3EDC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09736" y="3659965"/>
              <a:ext cx="360000" cy="183139"/>
            </a:xfrm>
            <a:custGeom>
              <a:avLst/>
              <a:gdLst/>
              <a:ahLst/>
              <a:cxnLst/>
              <a:rect l="l" t="t" r="r" b="b"/>
              <a:pathLst>
                <a:path w="3261500" h="1659188">
                  <a:moveTo>
                    <a:pt x="121102" y="1436888"/>
                  </a:moveTo>
                  <a:lnTo>
                    <a:pt x="3045452" y="1436888"/>
                  </a:lnTo>
                  <a:cubicBezTo>
                    <a:pt x="3001437" y="1508238"/>
                    <a:pt x="2956882" y="1580993"/>
                    <a:pt x="2918729" y="1659188"/>
                  </a:cubicBezTo>
                  <a:lnTo>
                    <a:pt x="202648" y="1659188"/>
                  </a:lnTo>
                  <a:cubicBezTo>
                    <a:pt x="188127" y="1585004"/>
                    <a:pt x="156049" y="1510828"/>
                    <a:pt x="121102" y="1436888"/>
                  </a:cubicBezTo>
                  <a:close/>
                  <a:moveTo>
                    <a:pt x="2814967" y="1119413"/>
                  </a:moveTo>
                  <a:lnTo>
                    <a:pt x="2814967" y="1227413"/>
                  </a:lnTo>
                  <a:lnTo>
                    <a:pt x="2922967" y="1227413"/>
                  </a:lnTo>
                  <a:lnTo>
                    <a:pt x="2922967" y="1119413"/>
                  </a:lnTo>
                  <a:close/>
                  <a:moveTo>
                    <a:pt x="2600074" y="1119413"/>
                  </a:moveTo>
                  <a:lnTo>
                    <a:pt x="2600074" y="1227413"/>
                  </a:lnTo>
                  <a:lnTo>
                    <a:pt x="2708074" y="1227413"/>
                  </a:lnTo>
                  <a:lnTo>
                    <a:pt x="2708074" y="1119413"/>
                  </a:lnTo>
                  <a:close/>
                  <a:moveTo>
                    <a:pt x="2385182" y="1119413"/>
                  </a:moveTo>
                  <a:lnTo>
                    <a:pt x="2385182" y="1227413"/>
                  </a:lnTo>
                  <a:lnTo>
                    <a:pt x="2493182" y="1227413"/>
                  </a:lnTo>
                  <a:lnTo>
                    <a:pt x="2493182" y="1119413"/>
                  </a:lnTo>
                  <a:close/>
                  <a:moveTo>
                    <a:pt x="1716569" y="1119413"/>
                  </a:moveTo>
                  <a:lnTo>
                    <a:pt x="1716569" y="1227413"/>
                  </a:lnTo>
                  <a:lnTo>
                    <a:pt x="1824569" y="1227413"/>
                  </a:lnTo>
                  <a:lnTo>
                    <a:pt x="1824569" y="1119413"/>
                  </a:lnTo>
                  <a:close/>
                  <a:moveTo>
                    <a:pt x="1501676" y="1119413"/>
                  </a:moveTo>
                  <a:lnTo>
                    <a:pt x="1501676" y="1227413"/>
                  </a:lnTo>
                  <a:lnTo>
                    <a:pt x="1609676" y="1227413"/>
                  </a:lnTo>
                  <a:lnTo>
                    <a:pt x="1609676" y="1119413"/>
                  </a:lnTo>
                  <a:close/>
                  <a:moveTo>
                    <a:pt x="1286784" y="1119413"/>
                  </a:moveTo>
                  <a:lnTo>
                    <a:pt x="1286784" y="1227413"/>
                  </a:lnTo>
                  <a:lnTo>
                    <a:pt x="1394784" y="1227413"/>
                  </a:lnTo>
                  <a:lnTo>
                    <a:pt x="1394784" y="1119413"/>
                  </a:lnTo>
                  <a:close/>
                  <a:moveTo>
                    <a:pt x="1071892" y="1119413"/>
                  </a:moveTo>
                  <a:lnTo>
                    <a:pt x="1071892" y="1227413"/>
                  </a:lnTo>
                  <a:lnTo>
                    <a:pt x="1179892" y="1227413"/>
                  </a:lnTo>
                  <a:lnTo>
                    <a:pt x="1179892" y="1119413"/>
                  </a:lnTo>
                  <a:close/>
                  <a:moveTo>
                    <a:pt x="857000" y="1119413"/>
                  </a:moveTo>
                  <a:lnTo>
                    <a:pt x="857000" y="1227413"/>
                  </a:lnTo>
                  <a:lnTo>
                    <a:pt x="965000" y="1227413"/>
                  </a:lnTo>
                  <a:lnTo>
                    <a:pt x="965000" y="1119413"/>
                  </a:lnTo>
                  <a:close/>
                  <a:moveTo>
                    <a:pt x="642108" y="1119413"/>
                  </a:moveTo>
                  <a:lnTo>
                    <a:pt x="642108" y="1227413"/>
                  </a:lnTo>
                  <a:lnTo>
                    <a:pt x="750108" y="1227413"/>
                  </a:lnTo>
                  <a:lnTo>
                    <a:pt x="750108" y="1119413"/>
                  </a:lnTo>
                  <a:close/>
                  <a:moveTo>
                    <a:pt x="427216" y="1119413"/>
                  </a:moveTo>
                  <a:lnTo>
                    <a:pt x="427216" y="1227413"/>
                  </a:lnTo>
                  <a:lnTo>
                    <a:pt x="535216" y="1227413"/>
                  </a:lnTo>
                  <a:lnTo>
                    <a:pt x="535216" y="1119413"/>
                  </a:lnTo>
                  <a:close/>
                  <a:moveTo>
                    <a:pt x="356387" y="794045"/>
                  </a:moveTo>
                  <a:lnTo>
                    <a:pt x="310667" y="896924"/>
                  </a:lnTo>
                  <a:lnTo>
                    <a:pt x="2620886" y="908354"/>
                  </a:lnTo>
                  <a:lnTo>
                    <a:pt x="2540130" y="801665"/>
                  </a:lnTo>
                  <a:close/>
                  <a:moveTo>
                    <a:pt x="382676" y="631248"/>
                  </a:moveTo>
                  <a:lnTo>
                    <a:pt x="363625" y="730317"/>
                  </a:lnTo>
                  <a:lnTo>
                    <a:pt x="2492522" y="737937"/>
                  </a:lnTo>
                  <a:lnTo>
                    <a:pt x="2418771" y="631248"/>
                  </a:lnTo>
                  <a:close/>
                  <a:moveTo>
                    <a:pt x="1756650" y="318899"/>
                  </a:moveTo>
                  <a:lnTo>
                    <a:pt x="1756650" y="477608"/>
                  </a:lnTo>
                  <a:lnTo>
                    <a:pt x="1900650" y="477608"/>
                  </a:lnTo>
                  <a:lnTo>
                    <a:pt x="1900650" y="318899"/>
                  </a:lnTo>
                  <a:close/>
                  <a:moveTo>
                    <a:pt x="1470038" y="318899"/>
                  </a:moveTo>
                  <a:lnTo>
                    <a:pt x="1470038" y="477608"/>
                  </a:lnTo>
                  <a:lnTo>
                    <a:pt x="1614038" y="477608"/>
                  </a:lnTo>
                  <a:lnTo>
                    <a:pt x="1614038" y="318899"/>
                  </a:lnTo>
                  <a:close/>
                  <a:moveTo>
                    <a:pt x="1183427" y="318899"/>
                  </a:moveTo>
                  <a:lnTo>
                    <a:pt x="1183427" y="477608"/>
                  </a:lnTo>
                  <a:lnTo>
                    <a:pt x="1327427" y="477608"/>
                  </a:lnTo>
                  <a:lnTo>
                    <a:pt x="1327427" y="318899"/>
                  </a:lnTo>
                  <a:close/>
                  <a:moveTo>
                    <a:pt x="896816" y="318899"/>
                  </a:moveTo>
                  <a:lnTo>
                    <a:pt x="896816" y="477608"/>
                  </a:lnTo>
                  <a:lnTo>
                    <a:pt x="1040816" y="477608"/>
                  </a:lnTo>
                  <a:lnTo>
                    <a:pt x="1040816" y="318899"/>
                  </a:lnTo>
                  <a:close/>
                  <a:moveTo>
                    <a:pt x="1190618" y="0"/>
                  </a:moveTo>
                  <a:lnTo>
                    <a:pt x="1271830" y="0"/>
                  </a:lnTo>
                  <a:lnTo>
                    <a:pt x="1308266" y="193836"/>
                  </a:lnTo>
                  <a:lnTo>
                    <a:pt x="1977660" y="193836"/>
                  </a:lnTo>
                  <a:lnTo>
                    <a:pt x="2138144" y="525639"/>
                  </a:lnTo>
                  <a:lnTo>
                    <a:pt x="2421400" y="525639"/>
                  </a:lnTo>
                  <a:lnTo>
                    <a:pt x="2750195" y="950920"/>
                  </a:lnTo>
                  <a:lnTo>
                    <a:pt x="3261500" y="937238"/>
                  </a:lnTo>
                  <a:cubicBezTo>
                    <a:pt x="3244841" y="1097170"/>
                    <a:pt x="3172191" y="1230845"/>
                    <a:pt x="3089450" y="1364888"/>
                  </a:cubicBezTo>
                  <a:lnTo>
                    <a:pt x="88044" y="1364888"/>
                  </a:lnTo>
                  <a:cubicBezTo>
                    <a:pt x="35437" y="1251413"/>
                    <a:pt x="-11245" y="1137942"/>
                    <a:pt x="2399" y="1024450"/>
                  </a:cubicBezTo>
                  <a:lnTo>
                    <a:pt x="197767" y="1019222"/>
                  </a:lnTo>
                  <a:lnTo>
                    <a:pt x="321162" y="525639"/>
                  </a:lnTo>
                  <a:lnTo>
                    <a:pt x="681951" y="525639"/>
                  </a:lnTo>
                  <a:lnTo>
                    <a:pt x="764901" y="193836"/>
                  </a:lnTo>
                  <a:lnTo>
                    <a:pt x="930048" y="193836"/>
                  </a:lnTo>
                  <a:lnTo>
                    <a:pt x="966373" y="588"/>
                  </a:lnTo>
                  <a:lnTo>
                    <a:pt x="1047585" y="588"/>
                  </a:lnTo>
                  <a:lnTo>
                    <a:pt x="1083910" y="193836"/>
                  </a:lnTo>
                  <a:lnTo>
                    <a:pt x="1154183" y="1938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0" name="Rounded Rectangle 20">
              <a:extLst>
                <a:ext uri="{FF2B5EF4-FFF2-40B4-BE49-F238E27FC236}">
                  <a16:creationId xmlns:a16="http://schemas.microsoft.com/office/drawing/2014/main" xmlns="" id="{169C9C80-FFF3-47BC-916C-6AB2A6168740}"/>
                </a:ext>
              </a:extLst>
            </p:cNvPr>
            <p:cNvSpPr>
              <a:spLocks noChangeAspect="1"/>
            </p:cNvSpPr>
            <p:nvPr/>
          </p:nvSpPr>
          <p:spPr>
            <a:xfrm rot="2160000">
              <a:off x="7692804" y="3571534"/>
              <a:ext cx="333647" cy="360000"/>
            </a:xfrm>
            <a:custGeom>
              <a:avLst/>
              <a:gdLst/>
              <a:ahLst/>
              <a:cxnLst/>
              <a:rect l="l" t="t" r="r" b="b"/>
              <a:pathLst>
                <a:path w="2735240" h="2951283">
                  <a:moveTo>
                    <a:pt x="945240" y="943134"/>
                  </a:moveTo>
                  <a:cubicBezTo>
                    <a:pt x="504657" y="1263236"/>
                    <a:pt x="406988" y="1879894"/>
                    <a:pt x="727090" y="2320477"/>
                  </a:cubicBezTo>
                  <a:cubicBezTo>
                    <a:pt x="1047193" y="2761060"/>
                    <a:pt x="1663850" y="2858729"/>
                    <a:pt x="2104434" y="2538627"/>
                  </a:cubicBezTo>
                  <a:cubicBezTo>
                    <a:pt x="2545017" y="2218524"/>
                    <a:pt x="2642686" y="1601867"/>
                    <a:pt x="2322584" y="1161283"/>
                  </a:cubicBezTo>
                  <a:cubicBezTo>
                    <a:pt x="2003839" y="722570"/>
                    <a:pt x="1391052" y="623866"/>
                    <a:pt x="951049" y="939346"/>
                  </a:cubicBezTo>
                  <a:lnTo>
                    <a:pt x="1557721" y="1618250"/>
                  </a:lnTo>
                  <a:cubicBezTo>
                    <a:pt x="1596798" y="1621348"/>
                    <a:pt x="1633874" y="1641400"/>
                    <a:pt x="1658719" y="1675596"/>
                  </a:cubicBezTo>
                  <a:cubicBezTo>
                    <a:pt x="1705470" y="1739944"/>
                    <a:pt x="1691206" y="1830007"/>
                    <a:pt x="1626858" y="1876758"/>
                  </a:cubicBezTo>
                  <a:cubicBezTo>
                    <a:pt x="1562511" y="1923509"/>
                    <a:pt x="1472448" y="1909245"/>
                    <a:pt x="1425696" y="1844897"/>
                  </a:cubicBezTo>
                  <a:cubicBezTo>
                    <a:pt x="1398776" y="1807844"/>
                    <a:pt x="1392087" y="1762265"/>
                    <a:pt x="1405709" y="1721944"/>
                  </a:cubicBezTo>
                  <a:lnTo>
                    <a:pt x="950242" y="939871"/>
                  </a:lnTo>
                  <a:cubicBezTo>
                    <a:pt x="948462" y="940800"/>
                    <a:pt x="946850" y="941964"/>
                    <a:pt x="945240" y="943134"/>
                  </a:cubicBezTo>
                  <a:close/>
                  <a:moveTo>
                    <a:pt x="390013" y="178929"/>
                  </a:moveTo>
                  <a:cubicBezTo>
                    <a:pt x="223423" y="299964"/>
                    <a:pt x="186493" y="533130"/>
                    <a:pt x="307528" y="699721"/>
                  </a:cubicBezTo>
                  <a:cubicBezTo>
                    <a:pt x="392822" y="817118"/>
                    <a:pt x="533802" y="870124"/>
                    <a:pt x="667672" y="847235"/>
                  </a:cubicBezTo>
                  <a:lnTo>
                    <a:pt x="556452" y="694153"/>
                  </a:lnTo>
                  <a:lnTo>
                    <a:pt x="528500" y="714461"/>
                  </a:lnTo>
                  <a:cubicBezTo>
                    <a:pt x="498835" y="736014"/>
                    <a:pt x="457314" y="729437"/>
                    <a:pt x="435761" y="699772"/>
                  </a:cubicBezTo>
                  <a:lnTo>
                    <a:pt x="341779" y="570418"/>
                  </a:lnTo>
                  <a:cubicBezTo>
                    <a:pt x="320226" y="540753"/>
                    <a:pt x="326803" y="499231"/>
                    <a:pt x="356468" y="477679"/>
                  </a:cubicBezTo>
                  <a:lnTo>
                    <a:pt x="684509" y="239343"/>
                  </a:lnTo>
                  <a:cubicBezTo>
                    <a:pt x="714174" y="217790"/>
                    <a:pt x="755695" y="224366"/>
                    <a:pt x="777248" y="254031"/>
                  </a:cubicBezTo>
                  <a:lnTo>
                    <a:pt x="871230" y="383386"/>
                  </a:lnTo>
                  <a:cubicBezTo>
                    <a:pt x="892782" y="413051"/>
                    <a:pt x="886206" y="454572"/>
                    <a:pt x="856541" y="476125"/>
                  </a:cubicBezTo>
                  <a:lnTo>
                    <a:pt x="828590" y="496433"/>
                  </a:lnTo>
                  <a:lnTo>
                    <a:pt x="939810" y="649514"/>
                  </a:lnTo>
                  <a:cubicBezTo>
                    <a:pt x="1002947" y="529270"/>
                    <a:pt x="996100" y="378811"/>
                    <a:pt x="910806" y="261414"/>
                  </a:cubicBezTo>
                  <a:cubicBezTo>
                    <a:pt x="789771" y="94824"/>
                    <a:pt x="556604" y="57894"/>
                    <a:pt x="390013" y="178929"/>
                  </a:cubicBezTo>
                  <a:close/>
                  <a:moveTo>
                    <a:pt x="326716" y="91807"/>
                  </a:moveTo>
                  <a:cubicBezTo>
                    <a:pt x="541423" y="-64186"/>
                    <a:pt x="841934" y="-16590"/>
                    <a:pt x="997927" y="198117"/>
                  </a:cubicBezTo>
                  <a:cubicBezTo>
                    <a:pt x="1090326" y="325293"/>
                    <a:pt x="1111296" y="482575"/>
                    <a:pt x="1067359" y="621566"/>
                  </a:cubicBezTo>
                  <a:cubicBezTo>
                    <a:pt x="1125087" y="596400"/>
                    <a:pt x="1184605" y="577365"/>
                    <a:pt x="1244892" y="563339"/>
                  </a:cubicBezTo>
                  <a:lnTo>
                    <a:pt x="1244892" y="425809"/>
                  </a:lnTo>
                  <a:lnTo>
                    <a:pt x="1238396" y="425809"/>
                  </a:lnTo>
                  <a:cubicBezTo>
                    <a:pt x="1203300" y="425809"/>
                    <a:pt x="1174849" y="397358"/>
                    <a:pt x="1174849" y="362262"/>
                  </a:cubicBezTo>
                  <a:lnTo>
                    <a:pt x="1174849" y="209229"/>
                  </a:lnTo>
                  <a:cubicBezTo>
                    <a:pt x="1174849" y="191681"/>
                    <a:pt x="1181962" y="175794"/>
                    <a:pt x="1193462" y="164294"/>
                  </a:cubicBezTo>
                  <a:cubicBezTo>
                    <a:pt x="1204961" y="152795"/>
                    <a:pt x="1220848" y="145682"/>
                    <a:pt x="1238396" y="145682"/>
                  </a:cubicBezTo>
                  <a:lnTo>
                    <a:pt x="1484804" y="145682"/>
                  </a:lnTo>
                  <a:cubicBezTo>
                    <a:pt x="1519900" y="145682"/>
                    <a:pt x="1548351" y="174133"/>
                    <a:pt x="1548351" y="209229"/>
                  </a:cubicBezTo>
                  <a:lnTo>
                    <a:pt x="1548351" y="362262"/>
                  </a:lnTo>
                  <a:cubicBezTo>
                    <a:pt x="1548351" y="397358"/>
                    <a:pt x="1519900" y="425809"/>
                    <a:pt x="1484804" y="425809"/>
                  </a:cubicBezTo>
                  <a:lnTo>
                    <a:pt x="1478305" y="425809"/>
                  </a:lnTo>
                  <a:lnTo>
                    <a:pt x="1478305" y="531522"/>
                  </a:lnTo>
                  <a:cubicBezTo>
                    <a:pt x="1867969" y="516696"/>
                    <a:pt x="2257580" y="690299"/>
                    <a:pt x="2504004" y="1029474"/>
                  </a:cubicBezTo>
                  <a:cubicBezTo>
                    <a:pt x="2896903" y="1570253"/>
                    <a:pt x="2777023" y="2327148"/>
                    <a:pt x="2236244" y="2720047"/>
                  </a:cubicBezTo>
                  <a:cubicBezTo>
                    <a:pt x="1695464" y="3112946"/>
                    <a:pt x="938569" y="2993066"/>
                    <a:pt x="545670" y="2452287"/>
                  </a:cubicBezTo>
                  <a:cubicBezTo>
                    <a:pt x="302842" y="2118063"/>
                    <a:pt x="255883" y="1701289"/>
                    <a:pt x="383624" y="1339097"/>
                  </a:cubicBezTo>
                  <a:lnTo>
                    <a:pt x="271337" y="1301981"/>
                  </a:lnTo>
                  <a:lnTo>
                    <a:pt x="269200" y="1308446"/>
                  </a:lnTo>
                  <a:cubicBezTo>
                    <a:pt x="258184" y="1341768"/>
                    <a:pt x="222242" y="1359852"/>
                    <a:pt x="188919" y="1348836"/>
                  </a:cubicBezTo>
                  <a:lnTo>
                    <a:pt x="43619" y="1300805"/>
                  </a:lnTo>
                  <a:cubicBezTo>
                    <a:pt x="10297" y="1289790"/>
                    <a:pt x="-7787" y="1253847"/>
                    <a:pt x="3228" y="1220525"/>
                  </a:cubicBezTo>
                  <a:lnTo>
                    <a:pt x="80565" y="986568"/>
                  </a:lnTo>
                  <a:cubicBezTo>
                    <a:pt x="86073" y="969906"/>
                    <a:pt x="97812" y="957056"/>
                    <a:pt x="112340" y="949746"/>
                  </a:cubicBezTo>
                  <a:cubicBezTo>
                    <a:pt x="126869" y="942436"/>
                    <a:pt x="144185" y="940669"/>
                    <a:pt x="160847" y="946177"/>
                  </a:cubicBezTo>
                  <a:lnTo>
                    <a:pt x="306147" y="994208"/>
                  </a:lnTo>
                  <a:cubicBezTo>
                    <a:pt x="339468" y="1005223"/>
                    <a:pt x="357552" y="1041166"/>
                    <a:pt x="346537" y="1074488"/>
                  </a:cubicBezTo>
                  <a:lnTo>
                    <a:pt x="344596" y="1080361"/>
                  </a:lnTo>
                  <a:lnTo>
                    <a:pt x="482601" y="1125980"/>
                  </a:lnTo>
                  <a:cubicBezTo>
                    <a:pt x="516519" y="1067404"/>
                    <a:pt x="556040" y="1011588"/>
                    <a:pt x="601675" y="959905"/>
                  </a:cubicBezTo>
                  <a:cubicBezTo>
                    <a:pt x="455910" y="958740"/>
                    <a:pt x="312806" y="890195"/>
                    <a:pt x="220407" y="763018"/>
                  </a:cubicBezTo>
                  <a:cubicBezTo>
                    <a:pt x="64413" y="548311"/>
                    <a:pt x="112009" y="247801"/>
                    <a:pt x="326716" y="918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1" name="Trapezoid 28">
              <a:extLst>
                <a:ext uri="{FF2B5EF4-FFF2-40B4-BE49-F238E27FC236}">
                  <a16:creationId xmlns:a16="http://schemas.microsoft.com/office/drawing/2014/main" xmlns="" id="{C5E76FF3-C75C-41C5-BD4A-02BF6B81A0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38542" y="3571534"/>
              <a:ext cx="297055" cy="360000"/>
            </a:xfrm>
            <a:custGeom>
              <a:avLst/>
              <a:gdLst/>
              <a:ahLst/>
              <a:cxnLst/>
              <a:rect l="l" t="t" r="r" b="b"/>
              <a:pathLst>
                <a:path w="2664297" h="3228846">
                  <a:moveTo>
                    <a:pt x="2006233" y="1910002"/>
                  </a:moveTo>
                  <a:cubicBezTo>
                    <a:pt x="2195393" y="2270441"/>
                    <a:pt x="2396463" y="2592453"/>
                    <a:pt x="2218318" y="2693318"/>
                  </a:cubicBezTo>
                  <a:cubicBezTo>
                    <a:pt x="1760490" y="2959655"/>
                    <a:pt x="875097" y="3011972"/>
                    <a:pt x="413381" y="2693318"/>
                  </a:cubicBezTo>
                  <a:cubicBezTo>
                    <a:pt x="278026" y="2578660"/>
                    <a:pt x="448417" y="2270210"/>
                    <a:pt x="622358" y="1918652"/>
                  </a:cubicBezTo>
                  <a:close/>
                  <a:moveTo>
                    <a:pt x="998355" y="318176"/>
                  </a:moveTo>
                  <a:lnTo>
                    <a:pt x="1054483" y="938365"/>
                  </a:lnTo>
                  <a:cubicBezTo>
                    <a:pt x="1073419" y="1202005"/>
                    <a:pt x="-94533" y="2544942"/>
                    <a:pt x="263185" y="2803859"/>
                  </a:cubicBezTo>
                  <a:cubicBezTo>
                    <a:pt x="799752" y="3120272"/>
                    <a:pt x="1828684" y="3068324"/>
                    <a:pt x="2360732" y="2803859"/>
                  </a:cubicBezTo>
                  <a:cubicBezTo>
                    <a:pt x="2817826" y="2582721"/>
                    <a:pt x="1567592" y="1249230"/>
                    <a:pt x="1559424" y="938364"/>
                  </a:cubicBezTo>
                  <a:lnTo>
                    <a:pt x="1635785" y="320808"/>
                  </a:lnTo>
                  <a:lnTo>
                    <a:pt x="1616510" y="323841"/>
                  </a:lnTo>
                  <a:cubicBezTo>
                    <a:pt x="1541035" y="362546"/>
                    <a:pt x="1432716" y="386340"/>
                    <a:pt x="1312455" y="386340"/>
                  </a:cubicBezTo>
                  <a:cubicBezTo>
                    <a:pt x="1186664" y="386340"/>
                    <a:pt x="1073940" y="360308"/>
                    <a:pt x="998355" y="318176"/>
                  </a:cubicBezTo>
                  <a:close/>
                  <a:moveTo>
                    <a:pt x="1312455" y="60748"/>
                  </a:moveTo>
                  <a:cubicBezTo>
                    <a:pt x="1155275" y="60748"/>
                    <a:pt x="1027857" y="120035"/>
                    <a:pt x="1027857" y="193171"/>
                  </a:cubicBezTo>
                  <a:cubicBezTo>
                    <a:pt x="1027857" y="266307"/>
                    <a:pt x="1155275" y="325594"/>
                    <a:pt x="1312455" y="325594"/>
                  </a:cubicBezTo>
                  <a:cubicBezTo>
                    <a:pt x="1469634" y="325594"/>
                    <a:pt x="1597052" y="266307"/>
                    <a:pt x="1597052" y="193171"/>
                  </a:cubicBezTo>
                  <a:cubicBezTo>
                    <a:pt x="1597052" y="120035"/>
                    <a:pt x="1469634" y="60748"/>
                    <a:pt x="1312455" y="60748"/>
                  </a:cubicBezTo>
                  <a:close/>
                  <a:moveTo>
                    <a:pt x="1312455" y="0"/>
                  </a:moveTo>
                  <a:cubicBezTo>
                    <a:pt x="1537130" y="0"/>
                    <a:pt x="1720121" y="83046"/>
                    <a:pt x="1726235" y="186847"/>
                  </a:cubicBezTo>
                  <a:cubicBezTo>
                    <a:pt x="1726742" y="186524"/>
                    <a:pt x="1727174" y="186120"/>
                    <a:pt x="1727606" y="185717"/>
                  </a:cubicBezTo>
                  <a:lnTo>
                    <a:pt x="1727102" y="190850"/>
                  </a:lnTo>
                  <a:cubicBezTo>
                    <a:pt x="1727595" y="191614"/>
                    <a:pt x="1727605" y="192391"/>
                    <a:pt x="1727605" y="193170"/>
                  </a:cubicBezTo>
                  <a:lnTo>
                    <a:pt x="1726271" y="199326"/>
                  </a:lnTo>
                  <a:lnTo>
                    <a:pt x="1655630" y="919826"/>
                  </a:lnTo>
                  <a:cubicBezTo>
                    <a:pt x="1665213" y="1268678"/>
                    <a:pt x="3079202" y="2735754"/>
                    <a:pt x="2542920" y="2983914"/>
                  </a:cubicBezTo>
                  <a:cubicBezTo>
                    <a:pt x="1918698" y="3280693"/>
                    <a:pt x="711513" y="3338989"/>
                    <a:pt x="81991" y="2983914"/>
                  </a:cubicBezTo>
                  <a:cubicBezTo>
                    <a:pt x="-337699" y="2693358"/>
                    <a:pt x="991496" y="1215684"/>
                    <a:pt x="969280" y="919828"/>
                  </a:cubicBezTo>
                  <a:lnTo>
                    <a:pt x="898640" y="199335"/>
                  </a:lnTo>
                  <a:cubicBezTo>
                    <a:pt x="897375" y="197339"/>
                    <a:pt x="897304" y="195258"/>
                    <a:pt x="897304" y="193170"/>
                  </a:cubicBezTo>
                  <a:lnTo>
                    <a:pt x="897808" y="190847"/>
                  </a:lnTo>
                  <a:lnTo>
                    <a:pt x="897305" y="185717"/>
                  </a:lnTo>
                  <a:lnTo>
                    <a:pt x="898687" y="186789"/>
                  </a:lnTo>
                  <a:cubicBezTo>
                    <a:pt x="904857" y="83015"/>
                    <a:pt x="1087821" y="0"/>
                    <a:pt x="13124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22" name="Rounded Rectangle 2">
              <a:extLst>
                <a:ext uri="{FF2B5EF4-FFF2-40B4-BE49-F238E27FC236}">
                  <a16:creationId xmlns:a16="http://schemas.microsoft.com/office/drawing/2014/main" xmlns="" id="{8F3F1A28-75DB-4C55-8363-A99A9C01E0CC}"/>
                </a:ext>
              </a:extLst>
            </p:cNvPr>
            <p:cNvSpPr/>
            <p:nvPr/>
          </p:nvSpPr>
          <p:spPr>
            <a:xfrm>
              <a:off x="4286165" y="4223696"/>
              <a:ext cx="352834" cy="352834"/>
            </a:xfrm>
            <a:custGeom>
              <a:avLst/>
              <a:gdLst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71732 w 3960440"/>
                <a:gd name="connsiteY2" fmla="*/ 2285845 h 3960000"/>
                <a:gd name="connsiteX3" fmla="*/ 1338560 w 3960440"/>
                <a:gd name="connsiteY3" fmla="*/ 1981614 h 3960000"/>
                <a:gd name="connsiteX4" fmla="*/ 1182276 w 3960440"/>
                <a:gd name="connsiteY4" fmla="*/ 1442314 h 3960000"/>
                <a:gd name="connsiteX5" fmla="*/ 2217373 w 3960440"/>
                <a:gd name="connsiteY5" fmla="*/ 796414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71732 w 3960440"/>
                <a:gd name="connsiteY2" fmla="*/ 2285845 h 3960000"/>
                <a:gd name="connsiteX3" fmla="*/ 1296382 w 3960440"/>
                <a:gd name="connsiteY3" fmla="*/ 1907811 h 3960000"/>
                <a:gd name="connsiteX4" fmla="*/ 1182276 w 3960440"/>
                <a:gd name="connsiteY4" fmla="*/ 1442314 h 3960000"/>
                <a:gd name="connsiteX5" fmla="*/ 2217373 w 3960440"/>
                <a:gd name="connsiteY5" fmla="*/ 796414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182276 w 3960440"/>
                <a:gd name="connsiteY4" fmla="*/ 1442314 h 3960000"/>
                <a:gd name="connsiteX5" fmla="*/ 2217373 w 3960440"/>
                <a:gd name="connsiteY5" fmla="*/ 796414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182276 w 3960440"/>
                <a:gd name="connsiteY4" fmla="*/ 1442314 h 3960000"/>
                <a:gd name="connsiteX5" fmla="*/ 2217373 w 3960440"/>
                <a:gd name="connsiteY5" fmla="*/ 796414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182276 w 3960440"/>
                <a:gd name="connsiteY4" fmla="*/ 1442314 h 3960000"/>
                <a:gd name="connsiteX5" fmla="*/ 2217373 w 3960440"/>
                <a:gd name="connsiteY5" fmla="*/ 796414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182276 w 3960440"/>
                <a:gd name="connsiteY4" fmla="*/ 1442314 h 3960000"/>
                <a:gd name="connsiteX5" fmla="*/ 2217373 w 3960440"/>
                <a:gd name="connsiteY5" fmla="*/ 796414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182276 w 3960440"/>
                <a:gd name="connsiteY4" fmla="*/ 1442314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915898 w 3960440"/>
                <a:gd name="connsiteY10" fmla="*/ 1219889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95341 w 3960440"/>
                <a:gd name="connsiteY8" fmla="*/ 2082197 h 3960000"/>
                <a:gd name="connsiteX9" fmla="*/ 2072459 w 3960440"/>
                <a:gd name="connsiteY9" fmla="*/ 1512703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95341 w 3960440"/>
                <a:gd name="connsiteY8" fmla="*/ 2082197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95341 w 3960440"/>
                <a:gd name="connsiteY8" fmla="*/ 2082197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24394 w 3960440"/>
                <a:gd name="connsiteY7" fmla="*/ 2278672 h 3960000"/>
                <a:gd name="connsiteX8" fmla="*/ 1995341 w 3960440"/>
                <a:gd name="connsiteY8" fmla="*/ 2082197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1995341 w 3960440"/>
                <a:gd name="connsiteY8" fmla="*/ 2082197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328015 w 3960440"/>
                <a:gd name="connsiteY3" fmla="*/ 1812920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328015 w 3960440"/>
                <a:gd name="connsiteY3" fmla="*/ 1812920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960440" h="3960000">
                  <a:moveTo>
                    <a:pt x="1979373" y="472350"/>
                  </a:moveTo>
                  <a:cubicBezTo>
                    <a:pt x="1228307" y="485871"/>
                    <a:pt x="850011" y="1078219"/>
                    <a:pt x="813783" y="1434034"/>
                  </a:cubicBezTo>
                  <a:cubicBezTo>
                    <a:pt x="787561" y="1781828"/>
                    <a:pt x="889690" y="2005359"/>
                    <a:pt x="1119009" y="2222584"/>
                  </a:cubicBezTo>
                  <a:cubicBezTo>
                    <a:pt x="1178964" y="2123026"/>
                    <a:pt x="1260199" y="1908547"/>
                    <a:pt x="1328015" y="1812920"/>
                  </a:cubicBezTo>
                  <a:cubicBezTo>
                    <a:pt x="1222115" y="1647651"/>
                    <a:pt x="1255483" y="1756375"/>
                    <a:pt x="1234998" y="1431771"/>
                  </a:cubicBezTo>
                  <a:cubicBezTo>
                    <a:pt x="1331609" y="922504"/>
                    <a:pt x="1719145" y="812633"/>
                    <a:pt x="2217373" y="891303"/>
                  </a:cubicBezTo>
                  <a:cubicBezTo>
                    <a:pt x="2693518" y="1016895"/>
                    <a:pt x="2787642" y="1344599"/>
                    <a:pt x="2783502" y="1606823"/>
                  </a:cubicBezTo>
                  <a:cubicBezTo>
                    <a:pt x="2771081" y="1743454"/>
                    <a:pt x="2679609" y="2064482"/>
                    <a:pt x="2456028" y="2225955"/>
                  </a:cubicBezTo>
                  <a:cubicBezTo>
                    <a:pt x="2192422" y="2399851"/>
                    <a:pt x="2004893" y="2209395"/>
                    <a:pt x="2026974" y="2018938"/>
                  </a:cubicBezTo>
                  <a:cubicBezTo>
                    <a:pt x="2072519" y="1810540"/>
                    <a:pt x="2086043" y="1754994"/>
                    <a:pt x="2135727" y="1554876"/>
                  </a:cubicBezTo>
                  <a:cubicBezTo>
                    <a:pt x="2195073" y="1382360"/>
                    <a:pt x="2084273" y="1259912"/>
                    <a:pt x="1915898" y="1219889"/>
                  </a:cubicBezTo>
                  <a:cubicBezTo>
                    <a:pt x="1750283" y="1186766"/>
                    <a:pt x="1626460" y="1331294"/>
                    <a:pt x="1589196" y="1434803"/>
                  </a:cubicBezTo>
                  <a:cubicBezTo>
                    <a:pt x="1499489" y="1732912"/>
                    <a:pt x="1614533" y="1824000"/>
                    <a:pt x="1574511" y="1939931"/>
                  </a:cubicBezTo>
                  <a:cubicBezTo>
                    <a:pt x="1332991" y="2671400"/>
                    <a:pt x="1220920" y="3468343"/>
                    <a:pt x="1339611" y="3487664"/>
                  </a:cubicBezTo>
                  <a:cubicBezTo>
                    <a:pt x="1434840" y="3497327"/>
                    <a:pt x="1730357" y="3129057"/>
                    <a:pt x="1887692" y="2422431"/>
                  </a:cubicBezTo>
                  <a:cubicBezTo>
                    <a:pt x="1985681" y="2531460"/>
                    <a:pt x="2093439" y="2747804"/>
                    <a:pt x="2336342" y="2720202"/>
                  </a:cubicBezTo>
                  <a:cubicBezTo>
                    <a:pt x="2693796" y="2666377"/>
                    <a:pt x="3092265" y="2401394"/>
                    <a:pt x="3176454" y="1627140"/>
                  </a:cubicBezTo>
                  <a:cubicBezTo>
                    <a:pt x="3254038" y="999456"/>
                    <a:pt x="2816023" y="430731"/>
                    <a:pt x="1979373" y="472350"/>
                  </a:cubicBezTo>
                  <a:close/>
                  <a:moveTo>
                    <a:pt x="436907" y="0"/>
                  </a:moveTo>
                  <a:lnTo>
                    <a:pt x="3523533" y="0"/>
                  </a:lnTo>
                  <a:cubicBezTo>
                    <a:pt x="3764830" y="0"/>
                    <a:pt x="3960440" y="195610"/>
                    <a:pt x="3960440" y="436907"/>
                  </a:cubicBezTo>
                  <a:lnTo>
                    <a:pt x="3960440" y="3523093"/>
                  </a:lnTo>
                  <a:cubicBezTo>
                    <a:pt x="3960440" y="3764390"/>
                    <a:pt x="3764830" y="3960000"/>
                    <a:pt x="3523533" y="3960000"/>
                  </a:cubicBezTo>
                  <a:lnTo>
                    <a:pt x="436907" y="3960000"/>
                  </a:lnTo>
                  <a:cubicBezTo>
                    <a:pt x="195610" y="3960000"/>
                    <a:pt x="0" y="3764390"/>
                    <a:pt x="0" y="3523093"/>
                  </a:cubicBezTo>
                  <a:lnTo>
                    <a:pt x="0" y="436907"/>
                  </a:lnTo>
                  <a:cubicBezTo>
                    <a:pt x="0" y="195610"/>
                    <a:pt x="195610" y="0"/>
                    <a:pt x="4369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3" name="Rounded Rectangle 8">
              <a:extLst>
                <a:ext uri="{FF2B5EF4-FFF2-40B4-BE49-F238E27FC236}">
                  <a16:creationId xmlns:a16="http://schemas.microsoft.com/office/drawing/2014/main" xmlns="" id="{6E6FD3DE-7693-45E2-B370-2E828C0F8389}"/>
                </a:ext>
              </a:extLst>
            </p:cNvPr>
            <p:cNvSpPr/>
            <p:nvPr/>
          </p:nvSpPr>
          <p:spPr>
            <a:xfrm>
              <a:off x="3710633" y="4223696"/>
              <a:ext cx="352873" cy="352834"/>
            </a:xfrm>
            <a:custGeom>
              <a:avLst/>
              <a:gdLst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688485 w 3888432"/>
                <a:gd name="connsiteY5" fmla="*/ 147563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2688485 w 3888432"/>
                <a:gd name="connsiteY17" fmla="*/ 1475633 h 3960440"/>
                <a:gd name="connsiteX18" fmla="*/ 878058 w 3888432"/>
                <a:gd name="connsiteY18" fmla="*/ 648072 h 3960440"/>
                <a:gd name="connsiteX19" fmla="*/ 554477 w 3888432"/>
                <a:gd name="connsiteY19" fmla="*/ 971653 h 3960440"/>
                <a:gd name="connsiteX20" fmla="*/ 878058 w 3888432"/>
                <a:gd name="connsiteY20" fmla="*/ 1295234 h 3960440"/>
                <a:gd name="connsiteX21" fmla="*/ 1201639 w 3888432"/>
                <a:gd name="connsiteY21" fmla="*/ 971653 h 3960440"/>
                <a:gd name="connsiteX22" fmla="*/ 878058 w 3888432"/>
                <a:gd name="connsiteY22" fmla="*/ 648072 h 3960440"/>
                <a:gd name="connsiteX23" fmla="*/ 333511 w 3888432"/>
                <a:gd name="connsiteY23" fmla="*/ 0 h 3960440"/>
                <a:gd name="connsiteX24" fmla="*/ 3554921 w 3888432"/>
                <a:gd name="connsiteY24" fmla="*/ 0 h 3960440"/>
                <a:gd name="connsiteX25" fmla="*/ 3888432 w 3888432"/>
                <a:gd name="connsiteY25" fmla="*/ 333511 h 3960440"/>
                <a:gd name="connsiteX26" fmla="*/ 3888432 w 3888432"/>
                <a:gd name="connsiteY26" fmla="*/ 3626929 h 3960440"/>
                <a:gd name="connsiteX27" fmla="*/ 3554921 w 3888432"/>
                <a:gd name="connsiteY27" fmla="*/ 3960440 h 3960440"/>
                <a:gd name="connsiteX28" fmla="*/ 333511 w 3888432"/>
                <a:gd name="connsiteY28" fmla="*/ 3960440 h 3960440"/>
                <a:gd name="connsiteX29" fmla="*/ 0 w 3888432"/>
                <a:gd name="connsiteY29" fmla="*/ 3626929 h 3960440"/>
                <a:gd name="connsiteX30" fmla="*/ 0 w 3888432"/>
                <a:gd name="connsiteY30" fmla="*/ 333511 h 3960440"/>
                <a:gd name="connsiteX31" fmla="*/ 333511 w 3888432"/>
                <a:gd name="connsiteY31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88432" h="3960440">
                  <a:moveTo>
                    <a:pt x="554477" y="1512168"/>
                  </a:moveTo>
                  <a:lnTo>
                    <a:pt x="554477" y="3312368"/>
                  </a:lnTo>
                  <a:lnTo>
                    <a:pt x="1201638" y="3312368"/>
                  </a:lnTo>
                  <a:lnTo>
                    <a:pt x="1201638" y="1512168"/>
                  </a:lnTo>
                  <a:lnTo>
                    <a:pt x="554477" y="1512168"/>
                  </a:lnTo>
                  <a:close/>
                  <a:moveTo>
                    <a:pt x="2840340" y="1479943"/>
                  </a:moveTo>
                  <a:cubicBezTo>
                    <a:pt x="2293254" y="1484797"/>
                    <a:pt x="2254084" y="1780470"/>
                    <a:pt x="2136833" y="1785510"/>
                  </a:cubicBezTo>
                  <a:lnTo>
                    <a:pt x="2136833" y="1510185"/>
                  </a:lnTo>
                  <a:lnTo>
                    <a:pt x="1489672" y="1510185"/>
                  </a:lnTo>
                  <a:lnTo>
                    <a:pt x="1489672" y="3310385"/>
                  </a:lnTo>
                  <a:lnTo>
                    <a:pt x="2136833" y="3310385"/>
                  </a:lnTo>
                  <a:cubicBezTo>
                    <a:pt x="2140283" y="2925445"/>
                    <a:pt x="2133383" y="2560917"/>
                    <a:pt x="2147184" y="2155564"/>
                  </a:cubicBezTo>
                  <a:cubicBezTo>
                    <a:pt x="2187272" y="1842063"/>
                    <a:pt x="2668986" y="1938990"/>
                    <a:pt x="2673919" y="2138897"/>
                  </a:cubicBezTo>
                  <a:lnTo>
                    <a:pt x="2679688" y="3312366"/>
                  </a:lnTo>
                  <a:lnTo>
                    <a:pt x="3326849" y="3312366"/>
                  </a:lnTo>
                  <a:cubicBezTo>
                    <a:pt x="3329155" y="2917782"/>
                    <a:pt x="3331462" y="2523197"/>
                    <a:pt x="3333768" y="2128613"/>
                  </a:cubicBezTo>
                  <a:cubicBezTo>
                    <a:pt x="3339026" y="1942962"/>
                    <a:pt x="3184753" y="1475890"/>
                    <a:pt x="2840340" y="1479943"/>
                  </a:cubicBezTo>
                  <a:close/>
                  <a:moveTo>
                    <a:pt x="878058" y="648072"/>
                  </a:moveTo>
                  <a:cubicBezTo>
                    <a:pt x="699349" y="648072"/>
                    <a:pt x="554477" y="792944"/>
                    <a:pt x="554477" y="971653"/>
                  </a:cubicBezTo>
                  <a:cubicBezTo>
                    <a:pt x="554477" y="1150362"/>
                    <a:pt x="699349" y="1295234"/>
                    <a:pt x="878058" y="1295234"/>
                  </a:cubicBezTo>
                  <a:cubicBezTo>
                    <a:pt x="1056767" y="1295234"/>
                    <a:pt x="1201639" y="1150362"/>
                    <a:pt x="1201639" y="971653"/>
                  </a:cubicBezTo>
                  <a:cubicBezTo>
                    <a:pt x="1201639" y="792944"/>
                    <a:pt x="1056767" y="648072"/>
                    <a:pt x="878058" y="648072"/>
                  </a:cubicBezTo>
                  <a:close/>
                  <a:moveTo>
                    <a:pt x="333511" y="0"/>
                  </a:moveTo>
                  <a:lnTo>
                    <a:pt x="3554921" y="0"/>
                  </a:lnTo>
                  <a:cubicBezTo>
                    <a:pt x="3739114" y="0"/>
                    <a:pt x="3888432" y="149318"/>
                    <a:pt x="3888432" y="333511"/>
                  </a:cubicBezTo>
                  <a:lnTo>
                    <a:pt x="3888432" y="3626929"/>
                  </a:lnTo>
                  <a:cubicBezTo>
                    <a:pt x="3888432" y="3811122"/>
                    <a:pt x="3739114" y="3960440"/>
                    <a:pt x="3554921" y="3960440"/>
                  </a:cubicBezTo>
                  <a:lnTo>
                    <a:pt x="333511" y="3960440"/>
                  </a:lnTo>
                  <a:cubicBezTo>
                    <a:pt x="149318" y="3960440"/>
                    <a:pt x="0" y="3811122"/>
                    <a:pt x="0" y="3626929"/>
                  </a:cubicBezTo>
                  <a:lnTo>
                    <a:pt x="0" y="333511"/>
                  </a:lnTo>
                  <a:cubicBezTo>
                    <a:pt x="0" y="149318"/>
                    <a:pt x="149318" y="0"/>
                    <a:pt x="3335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4" name="Rounded Rectangle 2">
              <a:extLst>
                <a:ext uri="{FF2B5EF4-FFF2-40B4-BE49-F238E27FC236}">
                  <a16:creationId xmlns:a16="http://schemas.microsoft.com/office/drawing/2014/main" xmlns="" id="{3E4BAF43-3022-4DBF-A8FC-12F141971F9C}"/>
                </a:ext>
              </a:extLst>
            </p:cNvPr>
            <p:cNvSpPr/>
            <p:nvPr/>
          </p:nvSpPr>
          <p:spPr>
            <a:xfrm>
              <a:off x="5433122" y="4223696"/>
              <a:ext cx="352834" cy="352834"/>
            </a:xfrm>
            <a:custGeom>
              <a:avLst/>
              <a:gdLst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55131 w 3960000"/>
                <a:gd name="connsiteY2" fmla="*/ 1419362 h 3960000"/>
                <a:gd name="connsiteX3" fmla="*/ 3160999 w 3960000"/>
                <a:gd name="connsiteY3" fmla="*/ 1374274 h 3960000"/>
                <a:gd name="connsiteX4" fmla="*/ 2538382 w 3960000"/>
                <a:gd name="connsiteY4" fmla="*/ 802616 h 3960000"/>
                <a:gd name="connsiteX5" fmla="*/ 1921633 w 3960000"/>
                <a:gd name="connsiteY5" fmla="*/ 1419365 h 3960000"/>
                <a:gd name="connsiteX6" fmla="*/ 1942445 w 3960000"/>
                <a:gd name="connsiteY6" fmla="*/ 1570340 h 3960000"/>
                <a:gd name="connsiteX7" fmla="*/ 752016 w 3960000"/>
                <a:gd name="connsiteY7" fmla="*/ 931012 h 3960000"/>
                <a:gd name="connsiteX8" fmla="*/ 934030 w 3960000"/>
                <a:gd name="connsiteY8" fmla="*/ 1745738 h 3960000"/>
                <a:gd name="connsiteX9" fmla="*/ 665343 w 3960000"/>
                <a:gd name="connsiteY9" fmla="*/ 1650397 h 3960000"/>
                <a:gd name="connsiteX10" fmla="*/ 1111709 w 3960000"/>
                <a:gd name="connsiteY10" fmla="*/ 2257108 h 3960000"/>
                <a:gd name="connsiteX11" fmla="*/ 856023 w 3960000"/>
                <a:gd name="connsiteY11" fmla="*/ 2244108 h 3960000"/>
                <a:gd name="connsiteX12" fmla="*/ 1402064 w 3960000"/>
                <a:gd name="connsiteY12" fmla="*/ 2660137 h 3960000"/>
                <a:gd name="connsiteX13" fmla="*/ 552668 w 3960000"/>
                <a:gd name="connsiteY13" fmla="*/ 2902822 h 3960000"/>
                <a:gd name="connsiteX14" fmla="*/ 1978439 w 3960000"/>
                <a:gd name="connsiteY14" fmla="*/ 3093502 h 3960000"/>
                <a:gd name="connsiteX15" fmla="*/ 3053184 w 3960000"/>
                <a:gd name="connsiteY15" fmla="*/ 2031759 h 3960000"/>
                <a:gd name="connsiteX16" fmla="*/ 3155131 w 3960000"/>
                <a:gd name="connsiteY16" fmla="*/ 1419365 h 3960000"/>
                <a:gd name="connsiteX17" fmla="*/ 3207849 w 3960000"/>
                <a:gd name="connsiteY17" fmla="*/ 1493166 h 3960000"/>
                <a:gd name="connsiteX18" fmla="*/ 3407333 w 3960000"/>
                <a:gd name="connsiteY18" fmla="*/ 1117847 h 3960000"/>
                <a:gd name="connsiteX19" fmla="*/ 3108461 w 3960000"/>
                <a:gd name="connsiteY19" fmla="*/ 1185086 h 3960000"/>
                <a:gd name="connsiteX20" fmla="*/ 3334650 w 3960000"/>
                <a:gd name="connsiteY20" fmla="*/ 883134 h 3960000"/>
                <a:gd name="connsiteX21" fmla="*/ 2995677 w 3960000"/>
                <a:gd name="connsiteY21" fmla="*/ 1008938 h 3960000"/>
                <a:gd name="connsiteX22" fmla="*/ 2538382 w 3960000"/>
                <a:gd name="connsiteY22" fmla="*/ 802616 h 3960000"/>
                <a:gd name="connsiteX23" fmla="*/ 308009 w 3960000"/>
                <a:gd name="connsiteY23" fmla="*/ 0 h 3960000"/>
                <a:gd name="connsiteX24" fmla="*/ 3651991 w 3960000"/>
                <a:gd name="connsiteY24" fmla="*/ 0 h 3960000"/>
                <a:gd name="connsiteX25" fmla="*/ 3960000 w 3960000"/>
                <a:gd name="connsiteY25" fmla="*/ 308009 h 3960000"/>
                <a:gd name="connsiteX26" fmla="*/ 3960000 w 3960000"/>
                <a:gd name="connsiteY26" fmla="*/ 3651991 h 3960000"/>
                <a:gd name="connsiteX27" fmla="*/ 3651991 w 3960000"/>
                <a:gd name="connsiteY27" fmla="*/ 3960000 h 3960000"/>
                <a:gd name="connsiteX28" fmla="*/ 308009 w 3960000"/>
                <a:gd name="connsiteY28" fmla="*/ 3960000 h 3960000"/>
                <a:gd name="connsiteX29" fmla="*/ 0 w 3960000"/>
                <a:gd name="connsiteY29" fmla="*/ 3651991 h 3960000"/>
                <a:gd name="connsiteX30" fmla="*/ 0 w 3960000"/>
                <a:gd name="connsiteY30" fmla="*/ 308009 h 3960000"/>
                <a:gd name="connsiteX31" fmla="*/ 308009 w 3960000"/>
                <a:gd name="connsiteY31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55131 w 3960000"/>
                <a:gd name="connsiteY2" fmla="*/ 1419362 h 3960000"/>
                <a:gd name="connsiteX3" fmla="*/ 3160999 w 3960000"/>
                <a:gd name="connsiteY3" fmla="*/ 1374274 h 3960000"/>
                <a:gd name="connsiteX4" fmla="*/ 2538382 w 3960000"/>
                <a:gd name="connsiteY4" fmla="*/ 802616 h 3960000"/>
                <a:gd name="connsiteX5" fmla="*/ 1921633 w 3960000"/>
                <a:gd name="connsiteY5" fmla="*/ 1419365 h 3960000"/>
                <a:gd name="connsiteX6" fmla="*/ 1942445 w 3960000"/>
                <a:gd name="connsiteY6" fmla="*/ 1570340 h 3960000"/>
                <a:gd name="connsiteX7" fmla="*/ 752016 w 3960000"/>
                <a:gd name="connsiteY7" fmla="*/ 931012 h 3960000"/>
                <a:gd name="connsiteX8" fmla="*/ 934030 w 3960000"/>
                <a:gd name="connsiteY8" fmla="*/ 1745738 h 3960000"/>
                <a:gd name="connsiteX9" fmla="*/ 665343 w 3960000"/>
                <a:gd name="connsiteY9" fmla="*/ 1650397 h 3960000"/>
                <a:gd name="connsiteX10" fmla="*/ 1111709 w 3960000"/>
                <a:gd name="connsiteY10" fmla="*/ 2257108 h 3960000"/>
                <a:gd name="connsiteX11" fmla="*/ 856023 w 3960000"/>
                <a:gd name="connsiteY11" fmla="*/ 2244108 h 3960000"/>
                <a:gd name="connsiteX12" fmla="*/ 1402064 w 3960000"/>
                <a:gd name="connsiteY12" fmla="*/ 2660137 h 3960000"/>
                <a:gd name="connsiteX13" fmla="*/ 552668 w 3960000"/>
                <a:gd name="connsiteY13" fmla="*/ 2902822 h 3960000"/>
                <a:gd name="connsiteX14" fmla="*/ 1978439 w 3960000"/>
                <a:gd name="connsiteY14" fmla="*/ 3093502 h 3960000"/>
                <a:gd name="connsiteX15" fmla="*/ 3053184 w 3960000"/>
                <a:gd name="connsiteY15" fmla="*/ 2031759 h 3960000"/>
                <a:gd name="connsiteX16" fmla="*/ 3207849 w 3960000"/>
                <a:gd name="connsiteY16" fmla="*/ 1493166 h 3960000"/>
                <a:gd name="connsiteX17" fmla="*/ 3407333 w 3960000"/>
                <a:gd name="connsiteY17" fmla="*/ 1117847 h 3960000"/>
                <a:gd name="connsiteX18" fmla="*/ 3108461 w 3960000"/>
                <a:gd name="connsiteY18" fmla="*/ 1185086 h 3960000"/>
                <a:gd name="connsiteX19" fmla="*/ 3334650 w 3960000"/>
                <a:gd name="connsiteY19" fmla="*/ 883134 h 3960000"/>
                <a:gd name="connsiteX20" fmla="*/ 2995677 w 3960000"/>
                <a:gd name="connsiteY20" fmla="*/ 1008938 h 3960000"/>
                <a:gd name="connsiteX21" fmla="*/ 2538382 w 3960000"/>
                <a:gd name="connsiteY21" fmla="*/ 802616 h 3960000"/>
                <a:gd name="connsiteX22" fmla="*/ 308009 w 3960000"/>
                <a:gd name="connsiteY22" fmla="*/ 0 h 3960000"/>
                <a:gd name="connsiteX23" fmla="*/ 3651991 w 3960000"/>
                <a:gd name="connsiteY23" fmla="*/ 0 h 3960000"/>
                <a:gd name="connsiteX24" fmla="*/ 3960000 w 3960000"/>
                <a:gd name="connsiteY24" fmla="*/ 308009 h 3960000"/>
                <a:gd name="connsiteX25" fmla="*/ 3960000 w 3960000"/>
                <a:gd name="connsiteY25" fmla="*/ 3651991 h 3960000"/>
                <a:gd name="connsiteX26" fmla="*/ 3651991 w 3960000"/>
                <a:gd name="connsiteY26" fmla="*/ 3960000 h 3960000"/>
                <a:gd name="connsiteX27" fmla="*/ 308009 w 3960000"/>
                <a:gd name="connsiteY27" fmla="*/ 3960000 h 3960000"/>
                <a:gd name="connsiteX28" fmla="*/ 0 w 3960000"/>
                <a:gd name="connsiteY28" fmla="*/ 3651991 h 3960000"/>
                <a:gd name="connsiteX29" fmla="*/ 0 w 3960000"/>
                <a:gd name="connsiteY29" fmla="*/ 308009 h 3960000"/>
                <a:gd name="connsiteX30" fmla="*/ 308009 w 3960000"/>
                <a:gd name="connsiteY30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538382 w 3960000"/>
                <a:gd name="connsiteY3" fmla="*/ 802616 h 3960000"/>
                <a:gd name="connsiteX4" fmla="*/ 1921633 w 3960000"/>
                <a:gd name="connsiteY4" fmla="*/ 141936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07333 w 3960000"/>
                <a:gd name="connsiteY16" fmla="*/ 1117847 h 3960000"/>
                <a:gd name="connsiteX17" fmla="*/ 3108461 w 3960000"/>
                <a:gd name="connsiteY17" fmla="*/ 1185086 h 3960000"/>
                <a:gd name="connsiteX18" fmla="*/ 3334650 w 3960000"/>
                <a:gd name="connsiteY18" fmla="*/ 883134 h 3960000"/>
                <a:gd name="connsiteX19" fmla="*/ 2995677 w 3960000"/>
                <a:gd name="connsiteY19" fmla="*/ 1008938 h 3960000"/>
                <a:gd name="connsiteX20" fmla="*/ 2538382 w 3960000"/>
                <a:gd name="connsiteY20" fmla="*/ 80261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538382 w 3960000"/>
                <a:gd name="connsiteY3" fmla="*/ 802616 h 3960000"/>
                <a:gd name="connsiteX4" fmla="*/ 1921633 w 3960000"/>
                <a:gd name="connsiteY4" fmla="*/ 141936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07333 w 3960000"/>
                <a:gd name="connsiteY16" fmla="*/ 1117847 h 3960000"/>
                <a:gd name="connsiteX17" fmla="*/ 3140091 w 3960000"/>
                <a:gd name="connsiteY17" fmla="*/ 1227260 h 3960000"/>
                <a:gd name="connsiteX18" fmla="*/ 3334650 w 3960000"/>
                <a:gd name="connsiteY18" fmla="*/ 883134 h 3960000"/>
                <a:gd name="connsiteX19" fmla="*/ 2995677 w 3960000"/>
                <a:gd name="connsiteY19" fmla="*/ 1008938 h 3960000"/>
                <a:gd name="connsiteX20" fmla="*/ 2538382 w 3960000"/>
                <a:gd name="connsiteY20" fmla="*/ 80261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538382 w 3960000"/>
                <a:gd name="connsiteY3" fmla="*/ 802616 h 3960000"/>
                <a:gd name="connsiteX4" fmla="*/ 1921633 w 3960000"/>
                <a:gd name="connsiteY4" fmla="*/ 141936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34650 w 3960000"/>
                <a:gd name="connsiteY18" fmla="*/ 883134 h 3960000"/>
                <a:gd name="connsiteX19" fmla="*/ 2995677 w 3960000"/>
                <a:gd name="connsiteY19" fmla="*/ 1008938 h 3960000"/>
                <a:gd name="connsiteX20" fmla="*/ 2538382 w 3960000"/>
                <a:gd name="connsiteY20" fmla="*/ 80261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538382 w 3960000"/>
                <a:gd name="connsiteY3" fmla="*/ 802616 h 3960000"/>
                <a:gd name="connsiteX4" fmla="*/ 1921633 w 3960000"/>
                <a:gd name="connsiteY4" fmla="*/ 141936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538382 w 3960000"/>
                <a:gd name="connsiteY20" fmla="*/ 80261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538382 w 3960000"/>
                <a:gd name="connsiteY3" fmla="*/ 80261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538382 w 3960000"/>
                <a:gd name="connsiteY20" fmla="*/ 80261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34030 w 3960000"/>
                <a:gd name="connsiteY7" fmla="*/ 1745738 h 3960000"/>
                <a:gd name="connsiteX8" fmla="*/ 644257 w 3960000"/>
                <a:gd name="connsiteY8" fmla="*/ 1555506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644257 w 3960000"/>
                <a:gd name="connsiteY8" fmla="*/ 1555506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644257 w 3960000"/>
                <a:gd name="connsiteY8" fmla="*/ 1555506 h 3960000"/>
                <a:gd name="connsiteX9" fmla="*/ 1196057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644257 w 3960000"/>
                <a:gd name="connsiteY8" fmla="*/ 1555506 h 3960000"/>
                <a:gd name="connsiteX9" fmla="*/ 1196057 w 3960000"/>
                <a:gd name="connsiteY9" fmla="*/ 2257108 h 3960000"/>
                <a:gd name="connsiteX10" fmla="*/ 856023 w 3960000"/>
                <a:gd name="connsiteY10" fmla="*/ 2244108 h 3960000"/>
                <a:gd name="connsiteX11" fmla="*/ 1486410 w 3960000"/>
                <a:gd name="connsiteY11" fmla="*/ 2607420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644257 w 3960000"/>
                <a:gd name="connsiteY8" fmla="*/ 1555506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74271 w 3960000"/>
                <a:gd name="connsiteY14" fmla="*/ 2105563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74271 w 3960000"/>
                <a:gd name="connsiteY14" fmla="*/ 2105563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74271 w 3960000"/>
                <a:gd name="connsiteY14" fmla="*/ 2105563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60000" h="3960000">
                  <a:moveTo>
                    <a:pt x="3160999" y="1374274"/>
                  </a:moveTo>
                  <a:lnTo>
                    <a:pt x="3155132" y="1419362"/>
                  </a:lnTo>
                  <a:lnTo>
                    <a:pt x="3160999" y="1374274"/>
                  </a:lnTo>
                  <a:close/>
                  <a:moveTo>
                    <a:pt x="2496208" y="770986"/>
                  </a:moveTo>
                  <a:cubicBezTo>
                    <a:pt x="2113414" y="770986"/>
                    <a:pt x="1929581" y="1106902"/>
                    <a:pt x="1921633" y="1292845"/>
                  </a:cubicBezTo>
                  <a:cubicBezTo>
                    <a:pt x="1914712" y="1454769"/>
                    <a:pt x="1928136" y="1522392"/>
                    <a:pt x="1942445" y="1570340"/>
                  </a:cubicBezTo>
                  <a:cubicBezTo>
                    <a:pt x="1547199" y="1510736"/>
                    <a:pt x="1237189" y="1330681"/>
                    <a:pt x="815277" y="836121"/>
                  </a:cubicBezTo>
                  <a:cubicBezTo>
                    <a:pt x="618819" y="1229038"/>
                    <a:pt x="733086" y="1558961"/>
                    <a:pt x="965659" y="1735195"/>
                  </a:cubicBezTo>
                  <a:cubicBezTo>
                    <a:pt x="864541" y="1716416"/>
                    <a:pt x="662904" y="1695759"/>
                    <a:pt x="570453" y="1629310"/>
                  </a:cubicBezTo>
                  <a:cubicBezTo>
                    <a:pt x="597898" y="2016450"/>
                    <a:pt x="990931" y="2177657"/>
                    <a:pt x="1196057" y="2257108"/>
                  </a:cubicBezTo>
                  <a:cubicBezTo>
                    <a:pt x="1113718" y="2275887"/>
                    <a:pt x="943857" y="2321380"/>
                    <a:pt x="813848" y="2296824"/>
                  </a:cubicBezTo>
                  <a:cubicBezTo>
                    <a:pt x="926523" y="2634848"/>
                    <a:pt x="1326064" y="2611755"/>
                    <a:pt x="1486410" y="2607420"/>
                  </a:cubicBezTo>
                  <a:cubicBezTo>
                    <a:pt x="1297174" y="2749708"/>
                    <a:pt x="1000058" y="2795794"/>
                    <a:pt x="489408" y="2829018"/>
                  </a:cubicBezTo>
                  <a:cubicBezTo>
                    <a:pt x="914827" y="3139596"/>
                    <a:pt x="1734874" y="3242281"/>
                    <a:pt x="2062787" y="3146219"/>
                  </a:cubicBezTo>
                  <a:cubicBezTo>
                    <a:pt x="2763394" y="2903535"/>
                    <a:pt x="2915370" y="2621267"/>
                    <a:pt x="3074271" y="2105563"/>
                  </a:cubicBezTo>
                  <a:cubicBezTo>
                    <a:pt x="3173740" y="1733406"/>
                    <a:pt x="3145310" y="1648999"/>
                    <a:pt x="3207849" y="1493166"/>
                  </a:cubicBezTo>
                  <a:cubicBezTo>
                    <a:pt x="3270388" y="1337333"/>
                    <a:pt x="3414210" y="1276468"/>
                    <a:pt x="3449507" y="1170564"/>
                  </a:cubicBezTo>
                  <a:cubicBezTo>
                    <a:pt x="3349883" y="1192977"/>
                    <a:pt x="3252716" y="1239516"/>
                    <a:pt x="3140091" y="1227260"/>
                  </a:cubicBezTo>
                  <a:cubicBezTo>
                    <a:pt x="3219995" y="1183499"/>
                    <a:pt x="3274317" y="996523"/>
                    <a:pt x="3324107" y="851504"/>
                  </a:cubicBezTo>
                  <a:cubicBezTo>
                    <a:pt x="3215037" y="921165"/>
                    <a:pt x="3152155" y="998691"/>
                    <a:pt x="2995677" y="1008938"/>
                  </a:cubicBezTo>
                  <a:cubicBezTo>
                    <a:pt x="2884471" y="881691"/>
                    <a:pt x="2678487" y="770986"/>
                    <a:pt x="2496208" y="77098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54" name="Rounded Rectangle 3">
              <a:extLst>
                <a:ext uri="{FF2B5EF4-FFF2-40B4-BE49-F238E27FC236}">
                  <a16:creationId xmlns:a16="http://schemas.microsoft.com/office/drawing/2014/main" xmlns="" id="{58F3A91F-EB89-4623-B28A-163C73DF1F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55565" y="4223696"/>
              <a:ext cx="352834" cy="352834"/>
            </a:xfrm>
            <a:custGeom>
              <a:avLst/>
              <a:gdLst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59137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26764" y="685506"/>
                    <a:pt x="3369037" y="704441"/>
                  </a:cubicBezTo>
                  <a:cubicBezTo>
                    <a:pt x="3391941" y="556446"/>
                    <a:pt x="3409927" y="381656"/>
                    <a:pt x="3410216" y="195189"/>
                  </a:cubicBezTo>
                  <a:cubicBezTo>
                    <a:pt x="3239930" y="163882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55" name="Rounded Rectangle 10">
              <a:extLst>
                <a:ext uri="{FF2B5EF4-FFF2-40B4-BE49-F238E27FC236}">
                  <a16:creationId xmlns:a16="http://schemas.microsoft.com/office/drawing/2014/main" xmlns="" id="{BDC85348-E9D8-4747-9E3D-CE74661DED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21140" y="4216530"/>
              <a:ext cx="354091" cy="360000"/>
            </a:xfrm>
            <a:custGeom>
              <a:avLst/>
              <a:gdLst/>
              <a:ahLst/>
              <a:cxnLst/>
              <a:rect l="l" t="t" r="r" b="b"/>
              <a:pathLst>
                <a:path w="3186824" h="3240000">
                  <a:moveTo>
                    <a:pt x="2141174" y="1384899"/>
                  </a:moveTo>
                  <a:lnTo>
                    <a:pt x="2141174" y="1528887"/>
                  </a:lnTo>
                  <a:lnTo>
                    <a:pt x="1997174" y="1528887"/>
                  </a:lnTo>
                  <a:lnTo>
                    <a:pt x="1997174" y="1744911"/>
                  </a:lnTo>
                  <a:lnTo>
                    <a:pt x="2141174" y="1744911"/>
                  </a:lnTo>
                  <a:lnTo>
                    <a:pt x="2141174" y="1888899"/>
                  </a:lnTo>
                  <a:lnTo>
                    <a:pt x="2357174" y="1888899"/>
                  </a:lnTo>
                  <a:lnTo>
                    <a:pt x="2357174" y="1744911"/>
                  </a:lnTo>
                  <a:lnTo>
                    <a:pt x="2501174" y="1744911"/>
                  </a:lnTo>
                  <a:lnTo>
                    <a:pt x="2501174" y="1528887"/>
                  </a:lnTo>
                  <a:lnTo>
                    <a:pt x="2357174" y="1528887"/>
                  </a:lnTo>
                  <a:lnTo>
                    <a:pt x="2357174" y="1384899"/>
                  </a:lnTo>
                  <a:close/>
                  <a:moveTo>
                    <a:pt x="1286582" y="1008157"/>
                  </a:moveTo>
                  <a:cubicBezTo>
                    <a:pt x="1148208" y="1006486"/>
                    <a:pt x="1009270" y="1051569"/>
                    <a:pt x="894997" y="1143711"/>
                  </a:cubicBezTo>
                  <a:cubicBezTo>
                    <a:pt x="666451" y="1327995"/>
                    <a:pt x="600947" y="1648602"/>
                    <a:pt x="738892" y="1907765"/>
                  </a:cubicBezTo>
                  <a:cubicBezTo>
                    <a:pt x="876837" y="2166928"/>
                    <a:pt x="1179371" y="2291639"/>
                    <a:pt x="1459875" y="2204971"/>
                  </a:cubicBezTo>
                  <a:cubicBezTo>
                    <a:pt x="1676459" y="2138053"/>
                    <a:pt x="1832801" y="1959669"/>
                    <a:pt x="1876637" y="1747242"/>
                  </a:cubicBezTo>
                  <a:lnTo>
                    <a:pt x="1879565" y="1747242"/>
                  </a:lnTo>
                  <a:lnTo>
                    <a:pt x="1879565" y="1728291"/>
                  </a:lnTo>
                  <a:cubicBezTo>
                    <a:pt x="1891883" y="1671800"/>
                    <a:pt x="1894168" y="1612713"/>
                    <a:pt x="1887545" y="1552862"/>
                  </a:cubicBezTo>
                  <a:lnTo>
                    <a:pt x="1879565" y="1553745"/>
                  </a:lnTo>
                  <a:lnTo>
                    <a:pt x="1879565" y="1531218"/>
                  </a:lnTo>
                  <a:lnTo>
                    <a:pt x="1231565" y="1531218"/>
                  </a:lnTo>
                  <a:lnTo>
                    <a:pt x="1231565" y="1747242"/>
                  </a:lnTo>
                  <a:lnTo>
                    <a:pt x="1565835" y="1747242"/>
                  </a:lnTo>
                  <a:cubicBezTo>
                    <a:pt x="1530201" y="1827940"/>
                    <a:pt x="1460959" y="1892348"/>
                    <a:pt x="1371795" y="1919897"/>
                  </a:cubicBezTo>
                  <a:cubicBezTo>
                    <a:pt x="1228031" y="1964316"/>
                    <a:pt x="1072976" y="1900399"/>
                    <a:pt x="1002277" y="1767573"/>
                  </a:cubicBezTo>
                  <a:cubicBezTo>
                    <a:pt x="931578" y="1634747"/>
                    <a:pt x="965150" y="1470429"/>
                    <a:pt x="1082284" y="1375980"/>
                  </a:cubicBezTo>
                  <a:cubicBezTo>
                    <a:pt x="1199418" y="1281531"/>
                    <a:pt x="1367118" y="1283556"/>
                    <a:pt x="1481937" y="1380807"/>
                  </a:cubicBezTo>
                  <a:lnTo>
                    <a:pt x="1674778" y="1153129"/>
                  </a:lnTo>
                  <a:cubicBezTo>
                    <a:pt x="1562764" y="1058254"/>
                    <a:pt x="1424955" y="1009828"/>
                    <a:pt x="1286582" y="1008157"/>
                  </a:cubicBezTo>
                  <a:close/>
                  <a:moveTo>
                    <a:pt x="293028" y="0"/>
                  </a:moveTo>
                  <a:lnTo>
                    <a:pt x="2893796" y="0"/>
                  </a:lnTo>
                  <a:cubicBezTo>
                    <a:pt x="3055631" y="0"/>
                    <a:pt x="3186824" y="131193"/>
                    <a:pt x="3186824" y="293028"/>
                  </a:cubicBezTo>
                  <a:lnTo>
                    <a:pt x="3186824" y="2946972"/>
                  </a:lnTo>
                  <a:cubicBezTo>
                    <a:pt x="3186824" y="3108807"/>
                    <a:pt x="3055631" y="3240000"/>
                    <a:pt x="2893796" y="3240000"/>
                  </a:cubicBezTo>
                  <a:lnTo>
                    <a:pt x="293028" y="3240000"/>
                  </a:lnTo>
                  <a:cubicBezTo>
                    <a:pt x="131193" y="3240000"/>
                    <a:pt x="0" y="3108807"/>
                    <a:pt x="0" y="2946972"/>
                  </a:cubicBezTo>
                  <a:lnTo>
                    <a:pt x="0" y="293028"/>
                  </a:lnTo>
                  <a:cubicBezTo>
                    <a:pt x="0" y="131193"/>
                    <a:pt x="131193" y="0"/>
                    <a:pt x="2930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6" name="Block Arc 6">
              <a:extLst>
                <a:ext uri="{FF2B5EF4-FFF2-40B4-BE49-F238E27FC236}">
                  <a16:creationId xmlns:a16="http://schemas.microsoft.com/office/drawing/2014/main" xmlns="" id="{7D880025-FAF5-4DDF-AB18-101AC3F197E0}"/>
                </a:ext>
              </a:extLst>
            </p:cNvPr>
            <p:cNvSpPr/>
            <p:nvPr/>
          </p:nvSpPr>
          <p:spPr>
            <a:xfrm>
              <a:off x="6557572" y="4241324"/>
              <a:ext cx="331940" cy="335206"/>
            </a:xfrm>
            <a:custGeom>
              <a:avLst/>
              <a:gdLst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91651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734726 w 3221102"/>
                <a:gd name="connsiteY22" fmla="*/ 869255 h 3221116"/>
                <a:gd name="connsiteX23" fmla="*/ 1956122 w 3221102"/>
                <a:gd name="connsiteY23" fmla="*/ 1110076 h 3221116"/>
                <a:gd name="connsiteX24" fmla="*/ 1973374 w 3221102"/>
                <a:gd name="connsiteY24" fmla="*/ 875315 h 3221116"/>
                <a:gd name="connsiteX25" fmla="*/ 2333414 w 3221102"/>
                <a:gd name="connsiteY25" fmla="*/ 875315 h 3221116"/>
                <a:gd name="connsiteX26" fmla="*/ 2324788 w 3221102"/>
                <a:gd name="connsiteY26" fmla="*/ 2054049 h 3221116"/>
                <a:gd name="connsiteX27" fmla="*/ 2661746 w 3221102"/>
                <a:gd name="connsiteY27" fmla="*/ 2179658 h 3221116"/>
                <a:gd name="connsiteX28" fmla="*/ 2691046 w 3221102"/>
                <a:gd name="connsiteY28" fmla="*/ 2188689 h 3221116"/>
                <a:gd name="connsiteX29" fmla="*/ 2667011 w 3221102"/>
                <a:gd name="connsiteY29" fmla="*/ 2175828 h 3221116"/>
                <a:gd name="connsiteX30" fmla="*/ 2332141 w 3221102"/>
                <a:gd name="connsiteY30" fmla="*/ 653899 h 3221116"/>
                <a:gd name="connsiteX31" fmla="*/ 776764 w 3221102"/>
                <a:gd name="connsiteY31" fmla="*/ 749845 h 3221116"/>
                <a:gd name="connsiteX32" fmla="*/ 631487 w 3221102"/>
                <a:gd name="connsiteY32" fmla="*/ 2301392 h 3221116"/>
                <a:gd name="connsiteX33" fmla="*/ 2142017 w 3221102"/>
                <a:gd name="connsiteY33" fmla="*/ 2684410 h 3221116"/>
                <a:gd name="connsiteX34" fmla="*/ 2324866 w 3221102"/>
                <a:gd name="connsiteY34" fmla="*/ 3053856 h 3221116"/>
                <a:gd name="connsiteX35" fmla="*/ 294693 w 3221102"/>
                <a:gd name="connsiteY35" fmla="*/ 2539075 h 3221116"/>
                <a:gd name="connsiteX36" fmla="*/ 489947 w 3221102"/>
                <a:gd name="connsiteY36" fmla="*/ 453774 h 3221116"/>
                <a:gd name="connsiteX37" fmla="*/ 1651152 w 3221102"/>
                <a:gd name="connsiteY37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91651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734726 w 3221102"/>
                <a:gd name="connsiteY22" fmla="*/ 869255 h 3221116"/>
                <a:gd name="connsiteX23" fmla="*/ 1956122 w 3221102"/>
                <a:gd name="connsiteY23" fmla="*/ 1110076 h 3221116"/>
                <a:gd name="connsiteX24" fmla="*/ 1973374 w 3221102"/>
                <a:gd name="connsiteY24" fmla="*/ 875315 h 3221116"/>
                <a:gd name="connsiteX25" fmla="*/ 2333414 w 3221102"/>
                <a:gd name="connsiteY25" fmla="*/ 875315 h 3221116"/>
                <a:gd name="connsiteX26" fmla="*/ 2324788 w 3221102"/>
                <a:gd name="connsiteY26" fmla="*/ 2054049 h 3221116"/>
                <a:gd name="connsiteX27" fmla="*/ 2661746 w 3221102"/>
                <a:gd name="connsiteY27" fmla="*/ 2179658 h 3221116"/>
                <a:gd name="connsiteX28" fmla="*/ 2691046 w 3221102"/>
                <a:gd name="connsiteY28" fmla="*/ 2188689 h 3221116"/>
                <a:gd name="connsiteX29" fmla="*/ 2667011 w 3221102"/>
                <a:gd name="connsiteY29" fmla="*/ 2175828 h 3221116"/>
                <a:gd name="connsiteX30" fmla="*/ 2332141 w 3221102"/>
                <a:gd name="connsiteY30" fmla="*/ 653899 h 3221116"/>
                <a:gd name="connsiteX31" fmla="*/ 776764 w 3221102"/>
                <a:gd name="connsiteY31" fmla="*/ 749845 h 3221116"/>
                <a:gd name="connsiteX32" fmla="*/ 631487 w 3221102"/>
                <a:gd name="connsiteY32" fmla="*/ 2301392 h 3221116"/>
                <a:gd name="connsiteX33" fmla="*/ 2142017 w 3221102"/>
                <a:gd name="connsiteY33" fmla="*/ 2684410 h 3221116"/>
                <a:gd name="connsiteX34" fmla="*/ 2324866 w 3221102"/>
                <a:gd name="connsiteY34" fmla="*/ 3053856 h 3221116"/>
                <a:gd name="connsiteX35" fmla="*/ 294693 w 3221102"/>
                <a:gd name="connsiteY35" fmla="*/ 2539075 h 3221116"/>
                <a:gd name="connsiteX36" fmla="*/ 489947 w 3221102"/>
                <a:gd name="connsiteY36" fmla="*/ 453774 h 3221116"/>
                <a:gd name="connsiteX37" fmla="*/ 1651152 w 3221102"/>
                <a:gd name="connsiteY37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91651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956122 w 3221102"/>
                <a:gd name="connsiteY22" fmla="*/ 1110076 h 3221116"/>
                <a:gd name="connsiteX23" fmla="*/ 1973374 w 3221102"/>
                <a:gd name="connsiteY23" fmla="*/ 875315 h 3221116"/>
                <a:gd name="connsiteX24" fmla="*/ 2333414 w 3221102"/>
                <a:gd name="connsiteY24" fmla="*/ 875315 h 3221116"/>
                <a:gd name="connsiteX25" fmla="*/ 2324788 w 3221102"/>
                <a:gd name="connsiteY25" fmla="*/ 2054049 h 3221116"/>
                <a:gd name="connsiteX26" fmla="*/ 2661746 w 3221102"/>
                <a:gd name="connsiteY26" fmla="*/ 2179658 h 3221116"/>
                <a:gd name="connsiteX27" fmla="*/ 2691046 w 3221102"/>
                <a:gd name="connsiteY27" fmla="*/ 2188689 h 3221116"/>
                <a:gd name="connsiteX28" fmla="*/ 2667011 w 3221102"/>
                <a:gd name="connsiteY28" fmla="*/ 2175828 h 3221116"/>
                <a:gd name="connsiteX29" fmla="*/ 2332141 w 3221102"/>
                <a:gd name="connsiteY29" fmla="*/ 653899 h 3221116"/>
                <a:gd name="connsiteX30" fmla="*/ 776764 w 3221102"/>
                <a:gd name="connsiteY30" fmla="*/ 749845 h 3221116"/>
                <a:gd name="connsiteX31" fmla="*/ 631487 w 3221102"/>
                <a:gd name="connsiteY31" fmla="*/ 2301392 h 3221116"/>
                <a:gd name="connsiteX32" fmla="*/ 2142017 w 3221102"/>
                <a:gd name="connsiteY32" fmla="*/ 2684410 h 3221116"/>
                <a:gd name="connsiteX33" fmla="*/ 2324866 w 3221102"/>
                <a:gd name="connsiteY33" fmla="*/ 3053856 h 3221116"/>
                <a:gd name="connsiteX34" fmla="*/ 294693 w 3221102"/>
                <a:gd name="connsiteY34" fmla="*/ 2539075 h 3221116"/>
                <a:gd name="connsiteX35" fmla="*/ 489947 w 3221102"/>
                <a:gd name="connsiteY35" fmla="*/ 453774 h 3221116"/>
                <a:gd name="connsiteX36" fmla="*/ 1651152 w 3221102"/>
                <a:gd name="connsiteY36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91651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956122 w 3221102"/>
                <a:gd name="connsiteY22" fmla="*/ 1110076 h 3221116"/>
                <a:gd name="connsiteX23" fmla="*/ 1973374 w 3221102"/>
                <a:gd name="connsiteY23" fmla="*/ 875315 h 3221116"/>
                <a:gd name="connsiteX24" fmla="*/ 2333414 w 3221102"/>
                <a:gd name="connsiteY24" fmla="*/ 875315 h 3221116"/>
                <a:gd name="connsiteX25" fmla="*/ 2324788 w 3221102"/>
                <a:gd name="connsiteY25" fmla="*/ 2054049 h 3221116"/>
                <a:gd name="connsiteX26" fmla="*/ 2661746 w 3221102"/>
                <a:gd name="connsiteY26" fmla="*/ 2179658 h 3221116"/>
                <a:gd name="connsiteX27" fmla="*/ 2691046 w 3221102"/>
                <a:gd name="connsiteY27" fmla="*/ 2188689 h 3221116"/>
                <a:gd name="connsiteX28" fmla="*/ 2667011 w 3221102"/>
                <a:gd name="connsiteY28" fmla="*/ 2175828 h 3221116"/>
                <a:gd name="connsiteX29" fmla="*/ 2332141 w 3221102"/>
                <a:gd name="connsiteY29" fmla="*/ 653899 h 3221116"/>
                <a:gd name="connsiteX30" fmla="*/ 776764 w 3221102"/>
                <a:gd name="connsiteY30" fmla="*/ 749845 h 3221116"/>
                <a:gd name="connsiteX31" fmla="*/ 631487 w 3221102"/>
                <a:gd name="connsiteY31" fmla="*/ 2301392 h 3221116"/>
                <a:gd name="connsiteX32" fmla="*/ 2142017 w 3221102"/>
                <a:gd name="connsiteY32" fmla="*/ 2684410 h 3221116"/>
                <a:gd name="connsiteX33" fmla="*/ 2324866 w 3221102"/>
                <a:gd name="connsiteY33" fmla="*/ 3053856 h 3221116"/>
                <a:gd name="connsiteX34" fmla="*/ 294693 w 3221102"/>
                <a:gd name="connsiteY34" fmla="*/ 2539075 h 3221116"/>
                <a:gd name="connsiteX35" fmla="*/ 489947 w 3221102"/>
                <a:gd name="connsiteY35" fmla="*/ 453774 h 3221116"/>
                <a:gd name="connsiteX36" fmla="*/ 1651152 w 3221102"/>
                <a:gd name="connsiteY36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91651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956122 w 3221102"/>
                <a:gd name="connsiteY22" fmla="*/ 1110076 h 3221116"/>
                <a:gd name="connsiteX23" fmla="*/ 1973374 w 3221102"/>
                <a:gd name="connsiteY23" fmla="*/ 875315 h 3221116"/>
                <a:gd name="connsiteX24" fmla="*/ 2333414 w 3221102"/>
                <a:gd name="connsiteY24" fmla="*/ 875315 h 3221116"/>
                <a:gd name="connsiteX25" fmla="*/ 2324788 w 3221102"/>
                <a:gd name="connsiteY25" fmla="*/ 2054049 h 3221116"/>
                <a:gd name="connsiteX26" fmla="*/ 2661746 w 3221102"/>
                <a:gd name="connsiteY26" fmla="*/ 2179658 h 3221116"/>
                <a:gd name="connsiteX27" fmla="*/ 2691046 w 3221102"/>
                <a:gd name="connsiteY27" fmla="*/ 2188689 h 3221116"/>
                <a:gd name="connsiteX28" fmla="*/ 2667011 w 3221102"/>
                <a:gd name="connsiteY28" fmla="*/ 2175828 h 3221116"/>
                <a:gd name="connsiteX29" fmla="*/ 2332141 w 3221102"/>
                <a:gd name="connsiteY29" fmla="*/ 653899 h 3221116"/>
                <a:gd name="connsiteX30" fmla="*/ 776764 w 3221102"/>
                <a:gd name="connsiteY30" fmla="*/ 749845 h 3221116"/>
                <a:gd name="connsiteX31" fmla="*/ 631487 w 3221102"/>
                <a:gd name="connsiteY31" fmla="*/ 2301392 h 3221116"/>
                <a:gd name="connsiteX32" fmla="*/ 2142017 w 3221102"/>
                <a:gd name="connsiteY32" fmla="*/ 2684410 h 3221116"/>
                <a:gd name="connsiteX33" fmla="*/ 2324866 w 3221102"/>
                <a:gd name="connsiteY33" fmla="*/ 3053856 h 3221116"/>
                <a:gd name="connsiteX34" fmla="*/ 294693 w 3221102"/>
                <a:gd name="connsiteY34" fmla="*/ 2539075 h 3221116"/>
                <a:gd name="connsiteX35" fmla="*/ 489947 w 3221102"/>
                <a:gd name="connsiteY35" fmla="*/ 453774 h 3221116"/>
                <a:gd name="connsiteX36" fmla="*/ 1651152 w 3221102"/>
                <a:gd name="connsiteY36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956122 w 3221102"/>
                <a:gd name="connsiteY22" fmla="*/ 1110076 h 3221116"/>
                <a:gd name="connsiteX23" fmla="*/ 1973374 w 3221102"/>
                <a:gd name="connsiteY23" fmla="*/ 875315 h 3221116"/>
                <a:gd name="connsiteX24" fmla="*/ 2333414 w 3221102"/>
                <a:gd name="connsiteY24" fmla="*/ 875315 h 3221116"/>
                <a:gd name="connsiteX25" fmla="*/ 2324788 w 3221102"/>
                <a:gd name="connsiteY25" fmla="*/ 2054049 h 3221116"/>
                <a:gd name="connsiteX26" fmla="*/ 2661746 w 3221102"/>
                <a:gd name="connsiteY26" fmla="*/ 2179658 h 3221116"/>
                <a:gd name="connsiteX27" fmla="*/ 2691046 w 3221102"/>
                <a:gd name="connsiteY27" fmla="*/ 2188689 h 3221116"/>
                <a:gd name="connsiteX28" fmla="*/ 2667011 w 3221102"/>
                <a:gd name="connsiteY28" fmla="*/ 2175828 h 3221116"/>
                <a:gd name="connsiteX29" fmla="*/ 2332141 w 3221102"/>
                <a:gd name="connsiteY29" fmla="*/ 653899 h 3221116"/>
                <a:gd name="connsiteX30" fmla="*/ 776764 w 3221102"/>
                <a:gd name="connsiteY30" fmla="*/ 749845 h 3221116"/>
                <a:gd name="connsiteX31" fmla="*/ 631487 w 3221102"/>
                <a:gd name="connsiteY31" fmla="*/ 2301392 h 3221116"/>
                <a:gd name="connsiteX32" fmla="*/ 2142017 w 3221102"/>
                <a:gd name="connsiteY32" fmla="*/ 2684410 h 3221116"/>
                <a:gd name="connsiteX33" fmla="*/ 2324866 w 3221102"/>
                <a:gd name="connsiteY33" fmla="*/ 3053856 h 3221116"/>
                <a:gd name="connsiteX34" fmla="*/ 294693 w 3221102"/>
                <a:gd name="connsiteY34" fmla="*/ 2539075 h 3221116"/>
                <a:gd name="connsiteX35" fmla="*/ 489947 w 3221102"/>
                <a:gd name="connsiteY35" fmla="*/ 453774 h 3221116"/>
                <a:gd name="connsiteX36" fmla="*/ 1651152 w 3221102"/>
                <a:gd name="connsiteY36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956122 w 3221102"/>
                <a:gd name="connsiteY22" fmla="*/ 1110076 h 3221116"/>
                <a:gd name="connsiteX23" fmla="*/ 1973374 w 3221102"/>
                <a:gd name="connsiteY23" fmla="*/ 875315 h 3221116"/>
                <a:gd name="connsiteX24" fmla="*/ 2333414 w 3221102"/>
                <a:gd name="connsiteY24" fmla="*/ 875315 h 3221116"/>
                <a:gd name="connsiteX25" fmla="*/ 2324788 w 3221102"/>
                <a:gd name="connsiteY25" fmla="*/ 2054049 h 3221116"/>
                <a:gd name="connsiteX26" fmla="*/ 2661746 w 3221102"/>
                <a:gd name="connsiteY26" fmla="*/ 2179658 h 3221116"/>
                <a:gd name="connsiteX27" fmla="*/ 2691046 w 3221102"/>
                <a:gd name="connsiteY27" fmla="*/ 2188689 h 3221116"/>
                <a:gd name="connsiteX28" fmla="*/ 2667011 w 3221102"/>
                <a:gd name="connsiteY28" fmla="*/ 2175828 h 3221116"/>
                <a:gd name="connsiteX29" fmla="*/ 2332141 w 3221102"/>
                <a:gd name="connsiteY29" fmla="*/ 653899 h 3221116"/>
                <a:gd name="connsiteX30" fmla="*/ 776764 w 3221102"/>
                <a:gd name="connsiteY30" fmla="*/ 749845 h 3221116"/>
                <a:gd name="connsiteX31" fmla="*/ 631487 w 3221102"/>
                <a:gd name="connsiteY31" fmla="*/ 2301392 h 3221116"/>
                <a:gd name="connsiteX32" fmla="*/ 2142017 w 3221102"/>
                <a:gd name="connsiteY32" fmla="*/ 2684410 h 3221116"/>
                <a:gd name="connsiteX33" fmla="*/ 2324866 w 3221102"/>
                <a:gd name="connsiteY33" fmla="*/ 3053856 h 3221116"/>
                <a:gd name="connsiteX34" fmla="*/ 294693 w 3221102"/>
                <a:gd name="connsiteY34" fmla="*/ 2539075 h 3221116"/>
                <a:gd name="connsiteX35" fmla="*/ 489947 w 3221102"/>
                <a:gd name="connsiteY35" fmla="*/ 453774 h 3221116"/>
                <a:gd name="connsiteX36" fmla="*/ 1651152 w 3221102"/>
                <a:gd name="connsiteY36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2585849 w 3221102"/>
                <a:gd name="connsiteY13" fmla="*/ 2588887 h 3221116"/>
                <a:gd name="connsiteX14" fmla="*/ 1973374 w 3221102"/>
                <a:gd name="connsiteY14" fmla="*/ 2195096 h 3221116"/>
                <a:gd name="connsiteX15" fmla="*/ 1390827 w 3221102"/>
                <a:gd name="connsiteY15" fmla="*/ 2527630 h 3221116"/>
                <a:gd name="connsiteX16" fmla="*/ 783896 w 3221102"/>
                <a:gd name="connsiteY16" fmla="*/ 1665044 h 3221116"/>
                <a:gd name="connsiteX17" fmla="*/ 1268509 w 3221102"/>
                <a:gd name="connsiteY17" fmla="*/ 819983 h 3221116"/>
                <a:gd name="connsiteX18" fmla="*/ 1328805 w 3221102"/>
                <a:gd name="connsiteY18" fmla="*/ 807930 h 3221116"/>
                <a:gd name="connsiteX19" fmla="*/ 1390827 w 3221102"/>
                <a:gd name="connsiteY19" fmla="*/ 802457 h 3221116"/>
                <a:gd name="connsiteX20" fmla="*/ 1462242 w 3221102"/>
                <a:gd name="connsiteY20" fmla="*/ 801708 h 3221116"/>
                <a:gd name="connsiteX21" fmla="*/ 1956122 w 3221102"/>
                <a:gd name="connsiteY21" fmla="*/ 1110076 h 3221116"/>
                <a:gd name="connsiteX22" fmla="*/ 1973374 w 3221102"/>
                <a:gd name="connsiteY22" fmla="*/ 875315 h 3221116"/>
                <a:gd name="connsiteX23" fmla="*/ 2333414 w 3221102"/>
                <a:gd name="connsiteY23" fmla="*/ 875315 h 3221116"/>
                <a:gd name="connsiteX24" fmla="*/ 2324788 w 3221102"/>
                <a:gd name="connsiteY24" fmla="*/ 2054049 h 3221116"/>
                <a:gd name="connsiteX25" fmla="*/ 2661746 w 3221102"/>
                <a:gd name="connsiteY25" fmla="*/ 2179658 h 3221116"/>
                <a:gd name="connsiteX26" fmla="*/ 2691046 w 3221102"/>
                <a:gd name="connsiteY26" fmla="*/ 2188689 h 3221116"/>
                <a:gd name="connsiteX27" fmla="*/ 2667011 w 3221102"/>
                <a:gd name="connsiteY27" fmla="*/ 2175828 h 3221116"/>
                <a:gd name="connsiteX28" fmla="*/ 2332141 w 3221102"/>
                <a:gd name="connsiteY28" fmla="*/ 653899 h 3221116"/>
                <a:gd name="connsiteX29" fmla="*/ 776764 w 3221102"/>
                <a:gd name="connsiteY29" fmla="*/ 749845 h 3221116"/>
                <a:gd name="connsiteX30" fmla="*/ 631487 w 3221102"/>
                <a:gd name="connsiteY30" fmla="*/ 2301392 h 3221116"/>
                <a:gd name="connsiteX31" fmla="*/ 2142017 w 3221102"/>
                <a:gd name="connsiteY31" fmla="*/ 2684410 h 3221116"/>
                <a:gd name="connsiteX32" fmla="*/ 2324866 w 3221102"/>
                <a:gd name="connsiteY32" fmla="*/ 3053856 h 3221116"/>
                <a:gd name="connsiteX33" fmla="*/ 294693 w 3221102"/>
                <a:gd name="connsiteY33" fmla="*/ 2539075 h 3221116"/>
                <a:gd name="connsiteX34" fmla="*/ 489947 w 3221102"/>
                <a:gd name="connsiteY34" fmla="*/ 453774 h 3221116"/>
                <a:gd name="connsiteX35" fmla="*/ 1651152 w 3221102"/>
                <a:gd name="connsiteY35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2585849 w 3221102"/>
                <a:gd name="connsiteY13" fmla="*/ 2588887 h 3221116"/>
                <a:gd name="connsiteX14" fmla="*/ 1973374 w 3221102"/>
                <a:gd name="connsiteY14" fmla="*/ 2195096 h 3221116"/>
                <a:gd name="connsiteX15" fmla="*/ 1390827 w 3221102"/>
                <a:gd name="connsiteY15" fmla="*/ 2527630 h 3221116"/>
                <a:gd name="connsiteX16" fmla="*/ 783896 w 3221102"/>
                <a:gd name="connsiteY16" fmla="*/ 1665044 h 3221116"/>
                <a:gd name="connsiteX17" fmla="*/ 1268509 w 3221102"/>
                <a:gd name="connsiteY17" fmla="*/ 819983 h 3221116"/>
                <a:gd name="connsiteX18" fmla="*/ 1328805 w 3221102"/>
                <a:gd name="connsiteY18" fmla="*/ 807930 h 3221116"/>
                <a:gd name="connsiteX19" fmla="*/ 1390827 w 3221102"/>
                <a:gd name="connsiteY19" fmla="*/ 802457 h 3221116"/>
                <a:gd name="connsiteX20" fmla="*/ 1462242 w 3221102"/>
                <a:gd name="connsiteY20" fmla="*/ 801708 h 3221116"/>
                <a:gd name="connsiteX21" fmla="*/ 1956122 w 3221102"/>
                <a:gd name="connsiteY21" fmla="*/ 1110076 h 3221116"/>
                <a:gd name="connsiteX22" fmla="*/ 1973374 w 3221102"/>
                <a:gd name="connsiteY22" fmla="*/ 875315 h 3221116"/>
                <a:gd name="connsiteX23" fmla="*/ 2333414 w 3221102"/>
                <a:gd name="connsiteY23" fmla="*/ 875315 h 3221116"/>
                <a:gd name="connsiteX24" fmla="*/ 2324788 w 3221102"/>
                <a:gd name="connsiteY24" fmla="*/ 2054049 h 3221116"/>
                <a:gd name="connsiteX25" fmla="*/ 2661746 w 3221102"/>
                <a:gd name="connsiteY25" fmla="*/ 2179658 h 3221116"/>
                <a:gd name="connsiteX26" fmla="*/ 2691046 w 3221102"/>
                <a:gd name="connsiteY26" fmla="*/ 2188689 h 3221116"/>
                <a:gd name="connsiteX27" fmla="*/ 2667011 w 3221102"/>
                <a:gd name="connsiteY27" fmla="*/ 2175828 h 3221116"/>
                <a:gd name="connsiteX28" fmla="*/ 2332141 w 3221102"/>
                <a:gd name="connsiteY28" fmla="*/ 653899 h 3221116"/>
                <a:gd name="connsiteX29" fmla="*/ 776764 w 3221102"/>
                <a:gd name="connsiteY29" fmla="*/ 749845 h 3221116"/>
                <a:gd name="connsiteX30" fmla="*/ 631487 w 3221102"/>
                <a:gd name="connsiteY30" fmla="*/ 2301392 h 3221116"/>
                <a:gd name="connsiteX31" fmla="*/ 2142017 w 3221102"/>
                <a:gd name="connsiteY31" fmla="*/ 2684410 h 3221116"/>
                <a:gd name="connsiteX32" fmla="*/ 2324866 w 3221102"/>
                <a:gd name="connsiteY32" fmla="*/ 3053856 h 3221116"/>
                <a:gd name="connsiteX33" fmla="*/ 294693 w 3221102"/>
                <a:gd name="connsiteY33" fmla="*/ 2539075 h 3221116"/>
                <a:gd name="connsiteX34" fmla="*/ 489947 w 3221102"/>
                <a:gd name="connsiteY34" fmla="*/ 453774 h 3221116"/>
                <a:gd name="connsiteX35" fmla="*/ 1651152 w 3221102"/>
                <a:gd name="connsiteY35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2585849 w 3221102"/>
                <a:gd name="connsiteY13" fmla="*/ 2588887 h 3221116"/>
                <a:gd name="connsiteX14" fmla="*/ 1973374 w 3221102"/>
                <a:gd name="connsiteY14" fmla="*/ 2195096 h 3221116"/>
                <a:gd name="connsiteX15" fmla="*/ 1390827 w 3221102"/>
                <a:gd name="connsiteY15" fmla="*/ 2527630 h 3221116"/>
                <a:gd name="connsiteX16" fmla="*/ 783896 w 3221102"/>
                <a:gd name="connsiteY16" fmla="*/ 1665044 h 3221116"/>
                <a:gd name="connsiteX17" fmla="*/ 1268509 w 3221102"/>
                <a:gd name="connsiteY17" fmla="*/ 819983 h 3221116"/>
                <a:gd name="connsiteX18" fmla="*/ 1328805 w 3221102"/>
                <a:gd name="connsiteY18" fmla="*/ 807930 h 3221116"/>
                <a:gd name="connsiteX19" fmla="*/ 1390827 w 3221102"/>
                <a:gd name="connsiteY19" fmla="*/ 802457 h 3221116"/>
                <a:gd name="connsiteX20" fmla="*/ 1462242 w 3221102"/>
                <a:gd name="connsiteY20" fmla="*/ 801708 h 3221116"/>
                <a:gd name="connsiteX21" fmla="*/ 1956122 w 3221102"/>
                <a:gd name="connsiteY21" fmla="*/ 1110076 h 3221116"/>
                <a:gd name="connsiteX22" fmla="*/ 1973374 w 3221102"/>
                <a:gd name="connsiteY22" fmla="*/ 875315 h 3221116"/>
                <a:gd name="connsiteX23" fmla="*/ 2333414 w 3221102"/>
                <a:gd name="connsiteY23" fmla="*/ 875315 h 3221116"/>
                <a:gd name="connsiteX24" fmla="*/ 2324788 w 3221102"/>
                <a:gd name="connsiteY24" fmla="*/ 2054049 h 3221116"/>
                <a:gd name="connsiteX25" fmla="*/ 2661746 w 3221102"/>
                <a:gd name="connsiteY25" fmla="*/ 2179658 h 3221116"/>
                <a:gd name="connsiteX26" fmla="*/ 2691046 w 3221102"/>
                <a:gd name="connsiteY26" fmla="*/ 2188689 h 3221116"/>
                <a:gd name="connsiteX27" fmla="*/ 2667011 w 3221102"/>
                <a:gd name="connsiteY27" fmla="*/ 2175828 h 3221116"/>
                <a:gd name="connsiteX28" fmla="*/ 2332141 w 3221102"/>
                <a:gd name="connsiteY28" fmla="*/ 653899 h 3221116"/>
                <a:gd name="connsiteX29" fmla="*/ 776764 w 3221102"/>
                <a:gd name="connsiteY29" fmla="*/ 749845 h 3221116"/>
                <a:gd name="connsiteX30" fmla="*/ 631487 w 3221102"/>
                <a:gd name="connsiteY30" fmla="*/ 2301392 h 3221116"/>
                <a:gd name="connsiteX31" fmla="*/ 2142017 w 3221102"/>
                <a:gd name="connsiteY31" fmla="*/ 2684410 h 3221116"/>
                <a:gd name="connsiteX32" fmla="*/ 2324866 w 3221102"/>
                <a:gd name="connsiteY32" fmla="*/ 3053856 h 3221116"/>
                <a:gd name="connsiteX33" fmla="*/ 294693 w 3221102"/>
                <a:gd name="connsiteY33" fmla="*/ 2539075 h 3221116"/>
                <a:gd name="connsiteX34" fmla="*/ 489947 w 3221102"/>
                <a:gd name="connsiteY34" fmla="*/ 453774 h 3221116"/>
                <a:gd name="connsiteX35" fmla="*/ 1651152 w 3221102"/>
                <a:gd name="connsiteY35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2585849 w 3221102"/>
                <a:gd name="connsiteY13" fmla="*/ 2588887 h 3221116"/>
                <a:gd name="connsiteX14" fmla="*/ 1973374 w 3221102"/>
                <a:gd name="connsiteY14" fmla="*/ 2195096 h 3221116"/>
                <a:gd name="connsiteX15" fmla="*/ 1390827 w 3221102"/>
                <a:gd name="connsiteY15" fmla="*/ 2527630 h 3221116"/>
                <a:gd name="connsiteX16" fmla="*/ 783896 w 3221102"/>
                <a:gd name="connsiteY16" fmla="*/ 1665044 h 3221116"/>
                <a:gd name="connsiteX17" fmla="*/ 1268509 w 3221102"/>
                <a:gd name="connsiteY17" fmla="*/ 819983 h 3221116"/>
                <a:gd name="connsiteX18" fmla="*/ 1328805 w 3221102"/>
                <a:gd name="connsiteY18" fmla="*/ 807930 h 3221116"/>
                <a:gd name="connsiteX19" fmla="*/ 1390827 w 3221102"/>
                <a:gd name="connsiteY19" fmla="*/ 802457 h 3221116"/>
                <a:gd name="connsiteX20" fmla="*/ 1462242 w 3221102"/>
                <a:gd name="connsiteY20" fmla="*/ 801708 h 3221116"/>
                <a:gd name="connsiteX21" fmla="*/ 1956122 w 3221102"/>
                <a:gd name="connsiteY21" fmla="*/ 1110076 h 3221116"/>
                <a:gd name="connsiteX22" fmla="*/ 1973374 w 3221102"/>
                <a:gd name="connsiteY22" fmla="*/ 875315 h 3221116"/>
                <a:gd name="connsiteX23" fmla="*/ 2333414 w 3221102"/>
                <a:gd name="connsiteY23" fmla="*/ 875315 h 3221116"/>
                <a:gd name="connsiteX24" fmla="*/ 2324788 w 3221102"/>
                <a:gd name="connsiteY24" fmla="*/ 2054049 h 3221116"/>
                <a:gd name="connsiteX25" fmla="*/ 2661746 w 3221102"/>
                <a:gd name="connsiteY25" fmla="*/ 2179658 h 3221116"/>
                <a:gd name="connsiteX26" fmla="*/ 2691046 w 3221102"/>
                <a:gd name="connsiteY26" fmla="*/ 2188689 h 3221116"/>
                <a:gd name="connsiteX27" fmla="*/ 2667011 w 3221102"/>
                <a:gd name="connsiteY27" fmla="*/ 2175828 h 3221116"/>
                <a:gd name="connsiteX28" fmla="*/ 2332141 w 3221102"/>
                <a:gd name="connsiteY28" fmla="*/ 653899 h 3221116"/>
                <a:gd name="connsiteX29" fmla="*/ 776764 w 3221102"/>
                <a:gd name="connsiteY29" fmla="*/ 749845 h 3221116"/>
                <a:gd name="connsiteX30" fmla="*/ 631487 w 3221102"/>
                <a:gd name="connsiteY30" fmla="*/ 2301392 h 3221116"/>
                <a:gd name="connsiteX31" fmla="*/ 2142017 w 3221102"/>
                <a:gd name="connsiteY31" fmla="*/ 2684410 h 3221116"/>
                <a:gd name="connsiteX32" fmla="*/ 2324866 w 3221102"/>
                <a:gd name="connsiteY32" fmla="*/ 3053856 h 3221116"/>
                <a:gd name="connsiteX33" fmla="*/ 294693 w 3221102"/>
                <a:gd name="connsiteY33" fmla="*/ 2539075 h 3221116"/>
                <a:gd name="connsiteX34" fmla="*/ 489947 w 3221102"/>
                <a:gd name="connsiteY34" fmla="*/ 453774 h 3221116"/>
                <a:gd name="connsiteX35" fmla="*/ 1651152 w 3221102"/>
                <a:gd name="connsiteY35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2585849 w 3221102"/>
                <a:gd name="connsiteY13" fmla="*/ 2588887 h 3221116"/>
                <a:gd name="connsiteX14" fmla="*/ 1973374 w 3221102"/>
                <a:gd name="connsiteY14" fmla="*/ 2195096 h 3221116"/>
                <a:gd name="connsiteX15" fmla="*/ 1390827 w 3221102"/>
                <a:gd name="connsiteY15" fmla="*/ 2527630 h 3221116"/>
                <a:gd name="connsiteX16" fmla="*/ 783896 w 3221102"/>
                <a:gd name="connsiteY16" fmla="*/ 1665044 h 3221116"/>
                <a:gd name="connsiteX17" fmla="*/ 1268509 w 3221102"/>
                <a:gd name="connsiteY17" fmla="*/ 819983 h 3221116"/>
                <a:gd name="connsiteX18" fmla="*/ 1328805 w 3221102"/>
                <a:gd name="connsiteY18" fmla="*/ 807930 h 3221116"/>
                <a:gd name="connsiteX19" fmla="*/ 1390827 w 3221102"/>
                <a:gd name="connsiteY19" fmla="*/ 802457 h 3221116"/>
                <a:gd name="connsiteX20" fmla="*/ 1462242 w 3221102"/>
                <a:gd name="connsiteY20" fmla="*/ 801708 h 3221116"/>
                <a:gd name="connsiteX21" fmla="*/ 1956122 w 3221102"/>
                <a:gd name="connsiteY21" fmla="*/ 1110076 h 3221116"/>
                <a:gd name="connsiteX22" fmla="*/ 1973374 w 3221102"/>
                <a:gd name="connsiteY22" fmla="*/ 875315 h 3221116"/>
                <a:gd name="connsiteX23" fmla="*/ 2333414 w 3221102"/>
                <a:gd name="connsiteY23" fmla="*/ 875315 h 3221116"/>
                <a:gd name="connsiteX24" fmla="*/ 2324788 w 3221102"/>
                <a:gd name="connsiteY24" fmla="*/ 2054049 h 3221116"/>
                <a:gd name="connsiteX25" fmla="*/ 2661746 w 3221102"/>
                <a:gd name="connsiteY25" fmla="*/ 2179658 h 3221116"/>
                <a:gd name="connsiteX26" fmla="*/ 2691046 w 3221102"/>
                <a:gd name="connsiteY26" fmla="*/ 2188689 h 3221116"/>
                <a:gd name="connsiteX27" fmla="*/ 2667011 w 3221102"/>
                <a:gd name="connsiteY27" fmla="*/ 2175828 h 3221116"/>
                <a:gd name="connsiteX28" fmla="*/ 2332141 w 3221102"/>
                <a:gd name="connsiteY28" fmla="*/ 653899 h 3221116"/>
                <a:gd name="connsiteX29" fmla="*/ 776764 w 3221102"/>
                <a:gd name="connsiteY29" fmla="*/ 749845 h 3221116"/>
                <a:gd name="connsiteX30" fmla="*/ 631487 w 3221102"/>
                <a:gd name="connsiteY30" fmla="*/ 2301392 h 3221116"/>
                <a:gd name="connsiteX31" fmla="*/ 2142017 w 3221102"/>
                <a:gd name="connsiteY31" fmla="*/ 2684410 h 3221116"/>
                <a:gd name="connsiteX32" fmla="*/ 2324866 w 3221102"/>
                <a:gd name="connsiteY32" fmla="*/ 3053856 h 3221116"/>
                <a:gd name="connsiteX33" fmla="*/ 294693 w 3221102"/>
                <a:gd name="connsiteY33" fmla="*/ 2539075 h 3221116"/>
                <a:gd name="connsiteX34" fmla="*/ 489947 w 3221102"/>
                <a:gd name="connsiteY34" fmla="*/ 453774 h 3221116"/>
                <a:gd name="connsiteX35" fmla="*/ 1651152 w 3221102"/>
                <a:gd name="connsiteY35" fmla="*/ 501 h 3221116"/>
                <a:gd name="connsiteX0" fmla="*/ 2664630 w 3151233"/>
                <a:gd name="connsiteY0" fmla="*/ 2175617 h 3221116"/>
                <a:gd name="connsiteX1" fmla="*/ 2658205 w 3151233"/>
                <a:gd name="connsiteY1" fmla="*/ 2178566 h 3221116"/>
                <a:gd name="connsiteX2" fmla="*/ 2664630 w 3151233"/>
                <a:gd name="connsiteY2" fmla="*/ 2175617 h 3221116"/>
                <a:gd name="connsiteX3" fmla="*/ 1477043 w 3151233"/>
                <a:gd name="connsiteY3" fmla="*/ 1144372 h 3221116"/>
                <a:gd name="connsiteX4" fmla="*/ 1409070 w 3151233"/>
                <a:gd name="connsiteY4" fmla="*/ 1159393 h 3221116"/>
                <a:gd name="connsiteX5" fmla="*/ 1152384 w 3151233"/>
                <a:gd name="connsiteY5" fmla="*/ 1703728 h 3221116"/>
                <a:gd name="connsiteX6" fmla="*/ 1514013 w 3151233"/>
                <a:gd name="connsiteY6" fmla="*/ 2152290 h 3221116"/>
                <a:gd name="connsiteX7" fmla="*/ 1850815 w 3151233"/>
                <a:gd name="connsiteY7" fmla="*/ 1654259 h 3221116"/>
                <a:gd name="connsiteX8" fmla="*/ 1830467 w 3151233"/>
                <a:gd name="connsiteY8" fmla="*/ 1515986 h 3221116"/>
                <a:gd name="connsiteX9" fmla="*/ 1477043 w 3151233"/>
                <a:gd name="connsiteY9" fmla="*/ 1144372 h 3221116"/>
                <a:gd name="connsiteX10" fmla="*/ 1651152 w 3151233"/>
                <a:gd name="connsiteY10" fmla="*/ 501 h 3221116"/>
                <a:gd name="connsiteX11" fmla="*/ 2580395 w 3151233"/>
                <a:gd name="connsiteY11" fmla="*/ 324821 h 3221116"/>
                <a:gd name="connsiteX12" fmla="*/ 3030464 w 3151233"/>
                <a:gd name="connsiteY12" fmla="*/ 2249544 h 3221116"/>
                <a:gd name="connsiteX13" fmla="*/ 2585849 w 3151233"/>
                <a:gd name="connsiteY13" fmla="*/ 2588887 h 3221116"/>
                <a:gd name="connsiteX14" fmla="*/ 1973374 w 3151233"/>
                <a:gd name="connsiteY14" fmla="*/ 2195096 h 3221116"/>
                <a:gd name="connsiteX15" fmla="*/ 1390827 w 3151233"/>
                <a:gd name="connsiteY15" fmla="*/ 2527630 h 3221116"/>
                <a:gd name="connsiteX16" fmla="*/ 783896 w 3151233"/>
                <a:gd name="connsiteY16" fmla="*/ 1665044 h 3221116"/>
                <a:gd name="connsiteX17" fmla="*/ 1268509 w 3151233"/>
                <a:gd name="connsiteY17" fmla="*/ 819983 h 3221116"/>
                <a:gd name="connsiteX18" fmla="*/ 1328805 w 3151233"/>
                <a:gd name="connsiteY18" fmla="*/ 807930 h 3221116"/>
                <a:gd name="connsiteX19" fmla="*/ 1390827 w 3151233"/>
                <a:gd name="connsiteY19" fmla="*/ 802457 h 3221116"/>
                <a:gd name="connsiteX20" fmla="*/ 1462242 w 3151233"/>
                <a:gd name="connsiteY20" fmla="*/ 801708 h 3221116"/>
                <a:gd name="connsiteX21" fmla="*/ 1956122 w 3151233"/>
                <a:gd name="connsiteY21" fmla="*/ 1110076 h 3221116"/>
                <a:gd name="connsiteX22" fmla="*/ 1973374 w 3151233"/>
                <a:gd name="connsiteY22" fmla="*/ 875315 h 3221116"/>
                <a:gd name="connsiteX23" fmla="*/ 2333414 w 3151233"/>
                <a:gd name="connsiteY23" fmla="*/ 875315 h 3221116"/>
                <a:gd name="connsiteX24" fmla="*/ 2324788 w 3151233"/>
                <a:gd name="connsiteY24" fmla="*/ 2054049 h 3221116"/>
                <a:gd name="connsiteX25" fmla="*/ 2661746 w 3151233"/>
                <a:gd name="connsiteY25" fmla="*/ 2179658 h 3221116"/>
                <a:gd name="connsiteX26" fmla="*/ 2691046 w 3151233"/>
                <a:gd name="connsiteY26" fmla="*/ 2188689 h 3221116"/>
                <a:gd name="connsiteX27" fmla="*/ 2667011 w 3151233"/>
                <a:gd name="connsiteY27" fmla="*/ 2175828 h 3221116"/>
                <a:gd name="connsiteX28" fmla="*/ 2332141 w 3151233"/>
                <a:gd name="connsiteY28" fmla="*/ 653899 h 3221116"/>
                <a:gd name="connsiteX29" fmla="*/ 776764 w 3151233"/>
                <a:gd name="connsiteY29" fmla="*/ 749845 h 3221116"/>
                <a:gd name="connsiteX30" fmla="*/ 631487 w 3151233"/>
                <a:gd name="connsiteY30" fmla="*/ 2301392 h 3221116"/>
                <a:gd name="connsiteX31" fmla="*/ 2142017 w 3151233"/>
                <a:gd name="connsiteY31" fmla="*/ 2684410 h 3221116"/>
                <a:gd name="connsiteX32" fmla="*/ 2324866 w 3151233"/>
                <a:gd name="connsiteY32" fmla="*/ 3053856 h 3221116"/>
                <a:gd name="connsiteX33" fmla="*/ 294693 w 3151233"/>
                <a:gd name="connsiteY33" fmla="*/ 2539075 h 3221116"/>
                <a:gd name="connsiteX34" fmla="*/ 489947 w 3151233"/>
                <a:gd name="connsiteY34" fmla="*/ 453774 h 3221116"/>
                <a:gd name="connsiteX35" fmla="*/ 1651152 w 3151233"/>
                <a:gd name="connsiteY35" fmla="*/ 501 h 3221116"/>
                <a:gd name="connsiteX0" fmla="*/ 2664630 w 3161851"/>
                <a:gd name="connsiteY0" fmla="*/ 2175617 h 3221116"/>
                <a:gd name="connsiteX1" fmla="*/ 2658205 w 3161851"/>
                <a:gd name="connsiteY1" fmla="*/ 2178566 h 3221116"/>
                <a:gd name="connsiteX2" fmla="*/ 2664630 w 3161851"/>
                <a:gd name="connsiteY2" fmla="*/ 2175617 h 3221116"/>
                <a:gd name="connsiteX3" fmla="*/ 1477043 w 3161851"/>
                <a:gd name="connsiteY3" fmla="*/ 1144372 h 3221116"/>
                <a:gd name="connsiteX4" fmla="*/ 1409070 w 3161851"/>
                <a:gd name="connsiteY4" fmla="*/ 1159393 h 3221116"/>
                <a:gd name="connsiteX5" fmla="*/ 1152384 w 3161851"/>
                <a:gd name="connsiteY5" fmla="*/ 1703728 h 3221116"/>
                <a:gd name="connsiteX6" fmla="*/ 1514013 w 3161851"/>
                <a:gd name="connsiteY6" fmla="*/ 2152290 h 3221116"/>
                <a:gd name="connsiteX7" fmla="*/ 1850815 w 3161851"/>
                <a:gd name="connsiteY7" fmla="*/ 1654259 h 3221116"/>
                <a:gd name="connsiteX8" fmla="*/ 1830467 w 3161851"/>
                <a:gd name="connsiteY8" fmla="*/ 1515986 h 3221116"/>
                <a:gd name="connsiteX9" fmla="*/ 1477043 w 3161851"/>
                <a:gd name="connsiteY9" fmla="*/ 1144372 h 3221116"/>
                <a:gd name="connsiteX10" fmla="*/ 1651152 w 3161851"/>
                <a:gd name="connsiteY10" fmla="*/ 501 h 3221116"/>
                <a:gd name="connsiteX11" fmla="*/ 2580395 w 3161851"/>
                <a:gd name="connsiteY11" fmla="*/ 324821 h 3221116"/>
                <a:gd name="connsiteX12" fmla="*/ 3030464 w 3161851"/>
                <a:gd name="connsiteY12" fmla="*/ 2249544 h 3221116"/>
                <a:gd name="connsiteX13" fmla="*/ 2585849 w 3161851"/>
                <a:gd name="connsiteY13" fmla="*/ 2588887 h 3221116"/>
                <a:gd name="connsiteX14" fmla="*/ 1973374 w 3161851"/>
                <a:gd name="connsiteY14" fmla="*/ 2195096 h 3221116"/>
                <a:gd name="connsiteX15" fmla="*/ 1390827 w 3161851"/>
                <a:gd name="connsiteY15" fmla="*/ 2527630 h 3221116"/>
                <a:gd name="connsiteX16" fmla="*/ 783896 w 3161851"/>
                <a:gd name="connsiteY16" fmla="*/ 1665044 h 3221116"/>
                <a:gd name="connsiteX17" fmla="*/ 1268509 w 3161851"/>
                <a:gd name="connsiteY17" fmla="*/ 819983 h 3221116"/>
                <a:gd name="connsiteX18" fmla="*/ 1328805 w 3161851"/>
                <a:gd name="connsiteY18" fmla="*/ 807930 h 3221116"/>
                <a:gd name="connsiteX19" fmla="*/ 1390827 w 3161851"/>
                <a:gd name="connsiteY19" fmla="*/ 802457 h 3221116"/>
                <a:gd name="connsiteX20" fmla="*/ 1462242 w 3161851"/>
                <a:gd name="connsiteY20" fmla="*/ 801708 h 3221116"/>
                <a:gd name="connsiteX21" fmla="*/ 1956122 w 3161851"/>
                <a:gd name="connsiteY21" fmla="*/ 1110076 h 3221116"/>
                <a:gd name="connsiteX22" fmla="*/ 1973374 w 3161851"/>
                <a:gd name="connsiteY22" fmla="*/ 875315 h 3221116"/>
                <a:gd name="connsiteX23" fmla="*/ 2333414 w 3161851"/>
                <a:gd name="connsiteY23" fmla="*/ 875315 h 3221116"/>
                <a:gd name="connsiteX24" fmla="*/ 2324788 w 3161851"/>
                <a:gd name="connsiteY24" fmla="*/ 2054049 h 3221116"/>
                <a:gd name="connsiteX25" fmla="*/ 2661746 w 3161851"/>
                <a:gd name="connsiteY25" fmla="*/ 2179658 h 3221116"/>
                <a:gd name="connsiteX26" fmla="*/ 2691046 w 3161851"/>
                <a:gd name="connsiteY26" fmla="*/ 2188689 h 3221116"/>
                <a:gd name="connsiteX27" fmla="*/ 2667011 w 3161851"/>
                <a:gd name="connsiteY27" fmla="*/ 2175828 h 3221116"/>
                <a:gd name="connsiteX28" fmla="*/ 2332141 w 3161851"/>
                <a:gd name="connsiteY28" fmla="*/ 653899 h 3221116"/>
                <a:gd name="connsiteX29" fmla="*/ 776764 w 3161851"/>
                <a:gd name="connsiteY29" fmla="*/ 749845 h 3221116"/>
                <a:gd name="connsiteX30" fmla="*/ 631487 w 3161851"/>
                <a:gd name="connsiteY30" fmla="*/ 2301392 h 3221116"/>
                <a:gd name="connsiteX31" fmla="*/ 2142017 w 3161851"/>
                <a:gd name="connsiteY31" fmla="*/ 2684410 h 3221116"/>
                <a:gd name="connsiteX32" fmla="*/ 2324866 w 3161851"/>
                <a:gd name="connsiteY32" fmla="*/ 3053856 h 3221116"/>
                <a:gd name="connsiteX33" fmla="*/ 294693 w 3161851"/>
                <a:gd name="connsiteY33" fmla="*/ 2539075 h 3221116"/>
                <a:gd name="connsiteX34" fmla="*/ 489947 w 3161851"/>
                <a:gd name="connsiteY34" fmla="*/ 453774 h 3221116"/>
                <a:gd name="connsiteX35" fmla="*/ 1651152 w 3161851"/>
                <a:gd name="connsiteY35" fmla="*/ 501 h 3221116"/>
                <a:gd name="connsiteX0" fmla="*/ 2664630 w 3182629"/>
                <a:gd name="connsiteY0" fmla="*/ 2175617 h 3221116"/>
                <a:gd name="connsiteX1" fmla="*/ 2658205 w 3182629"/>
                <a:gd name="connsiteY1" fmla="*/ 2178566 h 3221116"/>
                <a:gd name="connsiteX2" fmla="*/ 2664630 w 3182629"/>
                <a:gd name="connsiteY2" fmla="*/ 2175617 h 3221116"/>
                <a:gd name="connsiteX3" fmla="*/ 1477043 w 3182629"/>
                <a:gd name="connsiteY3" fmla="*/ 1144372 h 3221116"/>
                <a:gd name="connsiteX4" fmla="*/ 1409070 w 3182629"/>
                <a:gd name="connsiteY4" fmla="*/ 1159393 h 3221116"/>
                <a:gd name="connsiteX5" fmla="*/ 1152384 w 3182629"/>
                <a:gd name="connsiteY5" fmla="*/ 1703728 h 3221116"/>
                <a:gd name="connsiteX6" fmla="*/ 1514013 w 3182629"/>
                <a:gd name="connsiteY6" fmla="*/ 2152290 h 3221116"/>
                <a:gd name="connsiteX7" fmla="*/ 1850815 w 3182629"/>
                <a:gd name="connsiteY7" fmla="*/ 1654259 h 3221116"/>
                <a:gd name="connsiteX8" fmla="*/ 1830467 w 3182629"/>
                <a:gd name="connsiteY8" fmla="*/ 1515986 h 3221116"/>
                <a:gd name="connsiteX9" fmla="*/ 1477043 w 3182629"/>
                <a:gd name="connsiteY9" fmla="*/ 1144372 h 3221116"/>
                <a:gd name="connsiteX10" fmla="*/ 1651152 w 3182629"/>
                <a:gd name="connsiteY10" fmla="*/ 501 h 3221116"/>
                <a:gd name="connsiteX11" fmla="*/ 2580395 w 3182629"/>
                <a:gd name="connsiteY11" fmla="*/ 324821 h 3221116"/>
                <a:gd name="connsiteX12" fmla="*/ 3030464 w 3182629"/>
                <a:gd name="connsiteY12" fmla="*/ 2249544 h 3221116"/>
                <a:gd name="connsiteX13" fmla="*/ 2585849 w 3182629"/>
                <a:gd name="connsiteY13" fmla="*/ 2588887 h 3221116"/>
                <a:gd name="connsiteX14" fmla="*/ 1973374 w 3182629"/>
                <a:gd name="connsiteY14" fmla="*/ 2195096 h 3221116"/>
                <a:gd name="connsiteX15" fmla="*/ 1390827 w 3182629"/>
                <a:gd name="connsiteY15" fmla="*/ 2527630 h 3221116"/>
                <a:gd name="connsiteX16" fmla="*/ 783896 w 3182629"/>
                <a:gd name="connsiteY16" fmla="*/ 1665044 h 3221116"/>
                <a:gd name="connsiteX17" fmla="*/ 1268509 w 3182629"/>
                <a:gd name="connsiteY17" fmla="*/ 819983 h 3221116"/>
                <a:gd name="connsiteX18" fmla="*/ 1328805 w 3182629"/>
                <a:gd name="connsiteY18" fmla="*/ 807930 h 3221116"/>
                <a:gd name="connsiteX19" fmla="*/ 1390827 w 3182629"/>
                <a:gd name="connsiteY19" fmla="*/ 802457 h 3221116"/>
                <a:gd name="connsiteX20" fmla="*/ 1462242 w 3182629"/>
                <a:gd name="connsiteY20" fmla="*/ 801708 h 3221116"/>
                <a:gd name="connsiteX21" fmla="*/ 1956122 w 3182629"/>
                <a:gd name="connsiteY21" fmla="*/ 1110076 h 3221116"/>
                <a:gd name="connsiteX22" fmla="*/ 1973374 w 3182629"/>
                <a:gd name="connsiteY22" fmla="*/ 875315 h 3221116"/>
                <a:gd name="connsiteX23" fmla="*/ 2333414 w 3182629"/>
                <a:gd name="connsiteY23" fmla="*/ 875315 h 3221116"/>
                <a:gd name="connsiteX24" fmla="*/ 2324788 w 3182629"/>
                <a:gd name="connsiteY24" fmla="*/ 2054049 h 3221116"/>
                <a:gd name="connsiteX25" fmla="*/ 2661746 w 3182629"/>
                <a:gd name="connsiteY25" fmla="*/ 2179658 h 3221116"/>
                <a:gd name="connsiteX26" fmla="*/ 2691046 w 3182629"/>
                <a:gd name="connsiteY26" fmla="*/ 2188689 h 3221116"/>
                <a:gd name="connsiteX27" fmla="*/ 2667011 w 3182629"/>
                <a:gd name="connsiteY27" fmla="*/ 2175828 h 3221116"/>
                <a:gd name="connsiteX28" fmla="*/ 2332141 w 3182629"/>
                <a:gd name="connsiteY28" fmla="*/ 653899 h 3221116"/>
                <a:gd name="connsiteX29" fmla="*/ 776764 w 3182629"/>
                <a:gd name="connsiteY29" fmla="*/ 749845 h 3221116"/>
                <a:gd name="connsiteX30" fmla="*/ 631487 w 3182629"/>
                <a:gd name="connsiteY30" fmla="*/ 2301392 h 3221116"/>
                <a:gd name="connsiteX31" fmla="*/ 2142017 w 3182629"/>
                <a:gd name="connsiteY31" fmla="*/ 2684410 h 3221116"/>
                <a:gd name="connsiteX32" fmla="*/ 2324866 w 3182629"/>
                <a:gd name="connsiteY32" fmla="*/ 3053856 h 3221116"/>
                <a:gd name="connsiteX33" fmla="*/ 294693 w 3182629"/>
                <a:gd name="connsiteY33" fmla="*/ 2539075 h 3221116"/>
                <a:gd name="connsiteX34" fmla="*/ 489947 w 3182629"/>
                <a:gd name="connsiteY34" fmla="*/ 453774 h 3221116"/>
                <a:gd name="connsiteX35" fmla="*/ 1651152 w 3182629"/>
                <a:gd name="connsiteY35" fmla="*/ 501 h 3221116"/>
                <a:gd name="connsiteX0" fmla="*/ 2664630 w 3189723"/>
                <a:gd name="connsiteY0" fmla="*/ 2175617 h 3221116"/>
                <a:gd name="connsiteX1" fmla="*/ 2658205 w 3189723"/>
                <a:gd name="connsiteY1" fmla="*/ 2178566 h 3221116"/>
                <a:gd name="connsiteX2" fmla="*/ 2664630 w 3189723"/>
                <a:gd name="connsiteY2" fmla="*/ 2175617 h 3221116"/>
                <a:gd name="connsiteX3" fmla="*/ 1477043 w 3189723"/>
                <a:gd name="connsiteY3" fmla="*/ 1144372 h 3221116"/>
                <a:gd name="connsiteX4" fmla="*/ 1409070 w 3189723"/>
                <a:gd name="connsiteY4" fmla="*/ 1159393 h 3221116"/>
                <a:gd name="connsiteX5" fmla="*/ 1152384 w 3189723"/>
                <a:gd name="connsiteY5" fmla="*/ 1703728 h 3221116"/>
                <a:gd name="connsiteX6" fmla="*/ 1514013 w 3189723"/>
                <a:gd name="connsiteY6" fmla="*/ 2152290 h 3221116"/>
                <a:gd name="connsiteX7" fmla="*/ 1850815 w 3189723"/>
                <a:gd name="connsiteY7" fmla="*/ 1654259 h 3221116"/>
                <a:gd name="connsiteX8" fmla="*/ 1830467 w 3189723"/>
                <a:gd name="connsiteY8" fmla="*/ 1515986 h 3221116"/>
                <a:gd name="connsiteX9" fmla="*/ 1477043 w 3189723"/>
                <a:gd name="connsiteY9" fmla="*/ 1144372 h 3221116"/>
                <a:gd name="connsiteX10" fmla="*/ 1651152 w 3189723"/>
                <a:gd name="connsiteY10" fmla="*/ 501 h 3221116"/>
                <a:gd name="connsiteX11" fmla="*/ 2580395 w 3189723"/>
                <a:gd name="connsiteY11" fmla="*/ 324821 h 3221116"/>
                <a:gd name="connsiteX12" fmla="*/ 3030464 w 3189723"/>
                <a:gd name="connsiteY12" fmla="*/ 2249544 h 3221116"/>
                <a:gd name="connsiteX13" fmla="*/ 2585849 w 3189723"/>
                <a:gd name="connsiteY13" fmla="*/ 2588887 h 3221116"/>
                <a:gd name="connsiteX14" fmla="*/ 1973374 w 3189723"/>
                <a:gd name="connsiteY14" fmla="*/ 2195096 h 3221116"/>
                <a:gd name="connsiteX15" fmla="*/ 1390827 w 3189723"/>
                <a:gd name="connsiteY15" fmla="*/ 2527630 h 3221116"/>
                <a:gd name="connsiteX16" fmla="*/ 783896 w 3189723"/>
                <a:gd name="connsiteY16" fmla="*/ 1665044 h 3221116"/>
                <a:gd name="connsiteX17" fmla="*/ 1268509 w 3189723"/>
                <a:gd name="connsiteY17" fmla="*/ 819983 h 3221116"/>
                <a:gd name="connsiteX18" fmla="*/ 1328805 w 3189723"/>
                <a:gd name="connsiteY18" fmla="*/ 807930 h 3221116"/>
                <a:gd name="connsiteX19" fmla="*/ 1390827 w 3189723"/>
                <a:gd name="connsiteY19" fmla="*/ 802457 h 3221116"/>
                <a:gd name="connsiteX20" fmla="*/ 1462242 w 3189723"/>
                <a:gd name="connsiteY20" fmla="*/ 801708 h 3221116"/>
                <a:gd name="connsiteX21" fmla="*/ 1956122 w 3189723"/>
                <a:gd name="connsiteY21" fmla="*/ 1110076 h 3221116"/>
                <a:gd name="connsiteX22" fmla="*/ 1973374 w 3189723"/>
                <a:gd name="connsiteY22" fmla="*/ 875315 h 3221116"/>
                <a:gd name="connsiteX23" fmla="*/ 2333414 w 3189723"/>
                <a:gd name="connsiteY23" fmla="*/ 875315 h 3221116"/>
                <a:gd name="connsiteX24" fmla="*/ 2324788 w 3189723"/>
                <a:gd name="connsiteY24" fmla="*/ 2054049 h 3221116"/>
                <a:gd name="connsiteX25" fmla="*/ 2661746 w 3189723"/>
                <a:gd name="connsiteY25" fmla="*/ 2179658 h 3221116"/>
                <a:gd name="connsiteX26" fmla="*/ 2691046 w 3189723"/>
                <a:gd name="connsiteY26" fmla="*/ 2188689 h 3221116"/>
                <a:gd name="connsiteX27" fmla="*/ 2667011 w 3189723"/>
                <a:gd name="connsiteY27" fmla="*/ 2175828 h 3221116"/>
                <a:gd name="connsiteX28" fmla="*/ 2332141 w 3189723"/>
                <a:gd name="connsiteY28" fmla="*/ 653899 h 3221116"/>
                <a:gd name="connsiteX29" fmla="*/ 776764 w 3189723"/>
                <a:gd name="connsiteY29" fmla="*/ 749845 h 3221116"/>
                <a:gd name="connsiteX30" fmla="*/ 631487 w 3189723"/>
                <a:gd name="connsiteY30" fmla="*/ 2301392 h 3221116"/>
                <a:gd name="connsiteX31" fmla="*/ 2142017 w 3189723"/>
                <a:gd name="connsiteY31" fmla="*/ 2684410 h 3221116"/>
                <a:gd name="connsiteX32" fmla="*/ 2324866 w 3189723"/>
                <a:gd name="connsiteY32" fmla="*/ 3053856 h 3221116"/>
                <a:gd name="connsiteX33" fmla="*/ 294693 w 3189723"/>
                <a:gd name="connsiteY33" fmla="*/ 2539075 h 3221116"/>
                <a:gd name="connsiteX34" fmla="*/ 489947 w 3189723"/>
                <a:gd name="connsiteY34" fmla="*/ 453774 h 3221116"/>
                <a:gd name="connsiteX35" fmla="*/ 1651152 w 3189723"/>
                <a:gd name="connsiteY35" fmla="*/ 501 h 3221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189723" h="3221116">
                  <a:moveTo>
                    <a:pt x="2664630" y="2175617"/>
                  </a:moveTo>
                  <a:lnTo>
                    <a:pt x="2658205" y="2178566"/>
                  </a:lnTo>
                  <a:cubicBezTo>
                    <a:pt x="2662222" y="2175972"/>
                    <a:pt x="2664284" y="2175096"/>
                    <a:pt x="2664630" y="2175617"/>
                  </a:cubicBezTo>
                  <a:close/>
                  <a:moveTo>
                    <a:pt x="1477043" y="1144372"/>
                  </a:moveTo>
                  <a:lnTo>
                    <a:pt x="1409070" y="1159393"/>
                  </a:lnTo>
                  <a:cubicBezTo>
                    <a:pt x="1167974" y="1216277"/>
                    <a:pt x="1134894" y="1538245"/>
                    <a:pt x="1152384" y="1703728"/>
                  </a:cubicBezTo>
                  <a:cubicBezTo>
                    <a:pt x="1169874" y="1869211"/>
                    <a:pt x="1272747" y="2156947"/>
                    <a:pt x="1514013" y="2152290"/>
                  </a:cubicBezTo>
                  <a:cubicBezTo>
                    <a:pt x="1680659" y="2149073"/>
                    <a:pt x="1865876" y="1940767"/>
                    <a:pt x="1850815" y="1654259"/>
                  </a:cubicBezTo>
                  <a:cubicBezTo>
                    <a:pt x="1844015" y="1608142"/>
                    <a:pt x="1837162" y="1561942"/>
                    <a:pt x="1830467" y="1515986"/>
                  </a:cubicBezTo>
                  <a:cubicBezTo>
                    <a:pt x="1779361" y="1292438"/>
                    <a:pt x="1635542" y="1134285"/>
                    <a:pt x="1477043" y="1144372"/>
                  </a:cubicBezTo>
                  <a:close/>
                  <a:moveTo>
                    <a:pt x="1651152" y="501"/>
                  </a:moveTo>
                  <a:cubicBezTo>
                    <a:pt x="1977584" y="8635"/>
                    <a:pt x="2235425" y="52153"/>
                    <a:pt x="2580395" y="324821"/>
                  </a:cubicBezTo>
                  <a:cubicBezTo>
                    <a:pt x="3000061" y="656529"/>
                    <a:pt x="3430704" y="1549940"/>
                    <a:pt x="3030464" y="2249544"/>
                  </a:cubicBezTo>
                  <a:cubicBezTo>
                    <a:pt x="2882259" y="2451798"/>
                    <a:pt x="2785813" y="2507403"/>
                    <a:pt x="2585849" y="2588887"/>
                  </a:cubicBezTo>
                  <a:cubicBezTo>
                    <a:pt x="2194785" y="2615774"/>
                    <a:pt x="1984876" y="2478759"/>
                    <a:pt x="1973374" y="2195096"/>
                  </a:cubicBezTo>
                  <a:cubicBezTo>
                    <a:pt x="1841986" y="2496540"/>
                    <a:pt x="1610941" y="2555551"/>
                    <a:pt x="1390827" y="2527630"/>
                  </a:cubicBezTo>
                  <a:cubicBezTo>
                    <a:pt x="1131071" y="2494680"/>
                    <a:pt x="853863" y="2136270"/>
                    <a:pt x="783896" y="1665044"/>
                  </a:cubicBezTo>
                  <a:cubicBezTo>
                    <a:pt x="715204" y="1202409"/>
                    <a:pt x="991941" y="900416"/>
                    <a:pt x="1268509" y="819983"/>
                  </a:cubicBezTo>
                  <a:cubicBezTo>
                    <a:pt x="1288264" y="814237"/>
                    <a:pt x="1308391" y="810536"/>
                    <a:pt x="1328805" y="807930"/>
                  </a:cubicBezTo>
                  <a:cubicBezTo>
                    <a:pt x="1349219" y="805325"/>
                    <a:pt x="1369921" y="803817"/>
                    <a:pt x="1390827" y="802457"/>
                  </a:cubicBezTo>
                  <a:cubicBezTo>
                    <a:pt x="1416795" y="800769"/>
                    <a:pt x="1355770" y="788713"/>
                    <a:pt x="1462242" y="801708"/>
                  </a:cubicBezTo>
                  <a:cubicBezTo>
                    <a:pt x="1599590" y="818472"/>
                    <a:pt x="1776043" y="890774"/>
                    <a:pt x="1956122" y="1110076"/>
                  </a:cubicBezTo>
                  <a:lnTo>
                    <a:pt x="1973374" y="875315"/>
                  </a:lnTo>
                  <a:lnTo>
                    <a:pt x="2333414" y="875315"/>
                  </a:lnTo>
                  <a:cubicBezTo>
                    <a:pt x="2330539" y="1325736"/>
                    <a:pt x="2327663" y="1603628"/>
                    <a:pt x="2324788" y="2054049"/>
                  </a:cubicBezTo>
                  <a:cubicBezTo>
                    <a:pt x="2290850" y="2479718"/>
                    <a:pt x="2627788" y="2217580"/>
                    <a:pt x="2661746" y="2179658"/>
                  </a:cubicBezTo>
                  <a:lnTo>
                    <a:pt x="2691046" y="2188689"/>
                  </a:lnTo>
                  <a:lnTo>
                    <a:pt x="2667011" y="2175828"/>
                  </a:lnTo>
                  <a:cubicBezTo>
                    <a:pt x="2945550" y="1655295"/>
                    <a:pt x="2803444" y="1009445"/>
                    <a:pt x="2332141" y="653899"/>
                  </a:cubicBezTo>
                  <a:cubicBezTo>
                    <a:pt x="1860838" y="298353"/>
                    <a:pt x="1200794" y="339069"/>
                    <a:pt x="776764" y="749845"/>
                  </a:cubicBezTo>
                  <a:cubicBezTo>
                    <a:pt x="352733" y="1160621"/>
                    <a:pt x="291083" y="1819040"/>
                    <a:pt x="631487" y="2301392"/>
                  </a:cubicBezTo>
                  <a:cubicBezTo>
                    <a:pt x="971891" y="2783745"/>
                    <a:pt x="1612904" y="2946283"/>
                    <a:pt x="2142017" y="2684410"/>
                  </a:cubicBezTo>
                  <a:lnTo>
                    <a:pt x="2324866" y="3053856"/>
                  </a:lnTo>
                  <a:cubicBezTo>
                    <a:pt x="1613730" y="3405817"/>
                    <a:pt x="752200" y="3187363"/>
                    <a:pt x="294693" y="2539075"/>
                  </a:cubicBezTo>
                  <a:cubicBezTo>
                    <a:pt x="-162814" y="1890787"/>
                    <a:pt x="-79956" y="1005863"/>
                    <a:pt x="489947" y="453774"/>
                  </a:cubicBezTo>
                  <a:cubicBezTo>
                    <a:pt x="810518" y="143225"/>
                    <a:pt x="1231454" y="-9956"/>
                    <a:pt x="1651152" y="50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57" name="Left Arrow 1">
              <a:extLst>
                <a:ext uri="{FF2B5EF4-FFF2-40B4-BE49-F238E27FC236}">
                  <a16:creationId xmlns:a16="http://schemas.microsoft.com/office/drawing/2014/main" xmlns="" id="{7EA03F9C-7622-4272-A0D4-B9E26A5DE8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31065" y="4216530"/>
              <a:ext cx="369872" cy="360000"/>
            </a:xfrm>
            <a:custGeom>
              <a:avLst/>
              <a:gdLst/>
              <a:ahLst/>
              <a:cxnLst/>
              <a:rect l="l" t="t" r="r" b="b"/>
              <a:pathLst>
                <a:path w="3306630" h="3218379">
                  <a:moveTo>
                    <a:pt x="0" y="2085651"/>
                  </a:moveTo>
                  <a:cubicBezTo>
                    <a:pt x="253919" y="2342528"/>
                    <a:pt x="881542" y="2297196"/>
                    <a:pt x="1388167" y="2271654"/>
                  </a:cubicBezTo>
                  <a:lnTo>
                    <a:pt x="1417952" y="2988872"/>
                  </a:lnTo>
                  <a:lnTo>
                    <a:pt x="717647" y="2950294"/>
                  </a:lnTo>
                  <a:cubicBezTo>
                    <a:pt x="467617" y="2928101"/>
                    <a:pt x="217417" y="2555860"/>
                    <a:pt x="0" y="2085651"/>
                  </a:cubicBezTo>
                  <a:close/>
                  <a:moveTo>
                    <a:pt x="1969797" y="2019847"/>
                  </a:moveTo>
                  <a:lnTo>
                    <a:pt x="1969797" y="2274913"/>
                  </a:lnTo>
                  <a:lnTo>
                    <a:pt x="2657809" y="2274913"/>
                  </a:lnTo>
                  <a:cubicBezTo>
                    <a:pt x="2787205" y="2599270"/>
                    <a:pt x="2968360" y="2923626"/>
                    <a:pt x="2675062" y="2954686"/>
                  </a:cubicBezTo>
                  <a:lnTo>
                    <a:pt x="1969797" y="2963313"/>
                  </a:lnTo>
                  <a:lnTo>
                    <a:pt x="1969797" y="3218379"/>
                  </a:lnTo>
                  <a:lnTo>
                    <a:pt x="1429598" y="2619113"/>
                  </a:lnTo>
                  <a:close/>
                  <a:moveTo>
                    <a:pt x="2961009" y="1275432"/>
                  </a:moveTo>
                  <a:lnTo>
                    <a:pt x="3277752" y="1901203"/>
                  </a:lnTo>
                  <a:cubicBezTo>
                    <a:pt x="3383548" y="2128832"/>
                    <a:pt x="3186278" y="2531632"/>
                    <a:pt x="2887773" y="2955026"/>
                  </a:cubicBezTo>
                  <a:cubicBezTo>
                    <a:pt x="2983276" y="2606687"/>
                    <a:pt x="2630206" y="2085815"/>
                    <a:pt x="2354773" y="1659836"/>
                  </a:cubicBezTo>
                  <a:close/>
                  <a:moveTo>
                    <a:pt x="1019997" y="990789"/>
                  </a:moveTo>
                  <a:lnTo>
                    <a:pt x="1268877" y="1758248"/>
                  </a:lnTo>
                  <a:lnTo>
                    <a:pt x="1047983" y="1630715"/>
                  </a:lnTo>
                  <a:lnTo>
                    <a:pt x="703977" y="2226552"/>
                  </a:lnTo>
                  <a:cubicBezTo>
                    <a:pt x="358378" y="2176433"/>
                    <a:pt x="-13100" y="2171140"/>
                    <a:pt x="106650" y="1901606"/>
                  </a:cubicBezTo>
                  <a:lnTo>
                    <a:pt x="451811" y="1286515"/>
                  </a:lnTo>
                  <a:lnTo>
                    <a:pt x="230918" y="1158982"/>
                  </a:lnTo>
                  <a:close/>
                  <a:moveTo>
                    <a:pt x="2174825" y="119764"/>
                  </a:moveTo>
                  <a:cubicBezTo>
                    <a:pt x="2220451" y="119103"/>
                    <a:pt x="2264887" y="143875"/>
                    <a:pt x="2308274" y="203493"/>
                  </a:cubicBezTo>
                  <a:lnTo>
                    <a:pt x="2668377" y="809957"/>
                  </a:lnTo>
                  <a:lnTo>
                    <a:pt x="2889271" y="682424"/>
                  </a:lnTo>
                  <a:lnTo>
                    <a:pt x="2640391" y="1449883"/>
                  </a:lnTo>
                  <a:lnTo>
                    <a:pt x="1851312" y="1281690"/>
                  </a:lnTo>
                  <a:lnTo>
                    <a:pt x="2072206" y="1154157"/>
                  </a:lnTo>
                  <a:lnTo>
                    <a:pt x="1728200" y="558321"/>
                  </a:lnTo>
                  <a:cubicBezTo>
                    <a:pt x="1890352" y="352642"/>
                    <a:pt x="2037947" y="121750"/>
                    <a:pt x="2174825" y="119764"/>
                  </a:cubicBezTo>
                  <a:close/>
                  <a:moveTo>
                    <a:pt x="1831774" y="30"/>
                  </a:moveTo>
                  <a:cubicBezTo>
                    <a:pt x="1948530" y="539"/>
                    <a:pt x="2073232" y="7407"/>
                    <a:pt x="2202212" y="19111"/>
                  </a:cubicBezTo>
                  <a:cubicBezTo>
                    <a:pt x="1852790" y="110572"/>
                    <a:pt x="1578238" y="676776"/>
                    <a:pt x="1347045" y="1128297"/>
                  </a:cubicBezTo>
                  <a:lnTo>
                    <a:pt x="711024" y="795483"/>
                  </a:lnTo>
                  <a:lnTo>
                    <a:pt x="1094586" y="208291"/>
                  </a:lnTo>
                  <a:cubicBezTo>
                    <a:pt x="1202761" y="54213"/>
                    <a:pt x="1481508" y="-1496"/>
                    <a:pt x="1831774" y="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8" name="Oval 35">
              <a:extLst>
                <a:ext uri="{FF2B5EF4-FFF2-40B4-BE49-F238E27FC236}">
                  <a16:creationId xmlns:a16="http://schemas.microsoft.com/office/drawing/2014/main" xmlns="" id="{0FE33C40-D8E8-4A29-91ED-95DEE33EBA77}"/>
                </a:ext>
              </a:extLst>
            </p:cNvPr>
            <p:cNvSpPr/>
            <p:nvPr/>
          </p:nvSpPr>
          <p:spPr>
            <a:xfrm>
              <a:off x="7735185" y="4217255"/>
              <a:ext cx="289606" cy="365156"/>
            </a:xfrm>
            <a:custGeom>
              <a:avLst/>
              <a:gdLst/>
              <a:ahLst/>
              <a:cxnLst/>
              <a:rect l="l" t="t" r="r" b="b"/>
              <a:pathLst>
                <a:path w="2548531" h="3213371">
                  <a:moveTo>
                    <a:pt x="792000" y="2498954"/>
                  </a:moveTo>
                  <a:lnTo>
                    <a:pt x="792000" y="2641726"/>
                  </a:lnTo>
                  <a:cubicBezTo>
                    <a:pt x="463357" y="2661706"/>
                    <a:pt x="216000" y="2748872"/>
                    <a:pt x="216000" y="2853371"/>
                  </a:cubicBezTo>
                  <a:cubicBezTo>
                    <a:pt x="216000" y="2972665"/>
                    <a:pt x="538355" y="3069371"/>
                    <a:pt x="936000" y="3069371"/>
                  </a:cubicBezTo>
                  <a:cubicBezTo>
                    <a:pt x="1333645" y="3069371"/>
                    <a:pt x="1656000" y="2972665"/>
                    <a:pt x="1656000" y="2853371"/>
                  </a:cubicBezTo>
                  <a:cubicBezTo>
                    <a:pt x="1656000" y="2748872"/>
                    <a:pt x="1408644" y="2661706"/>
                    <a:pt x="1080000" y="2641726"/>
                  </a:cubicBezTo>
                  <a:lnTo>
                    <a:pt x="1080000" y="2498954"/>
                  </a:lnTo>
                  <a:cubicBezTo>
                    <a:pt x="1528614" y="2524263"/>
                    <a:pt x="1872000" y="2673393"/>
                    <a:pt x="1872000" y="2853371"/>
                  </a:cubicBezTo>
                  <a:cubicBezTo>
                    <a:pt x="1872000" y="3052194"/>
                    <a:pt x="1452939" y="3213371"/>
                    <a:pt x="936000" y="3213371"/>
                  </a:cubicBezTo>
                  <a:cubicBezTo>
                    <a:pt x="419061" y="3213371"/>
                    <a:pt x="0" y="3052194"/>
                    <a:pt x="0" y="2853371"/>
                  </a:cubicBezTo>
                  <a:cubicBezTo>
                    <a:pt x="0" y="2673393"/>
                    <a:pt x="343386" y="2524263"/>
                    <a:pt x="792000" y="2498954"/>
                  </a:cubicBezTo>
                  <a:close/>
                  <a:moveTo>
                    <a:pt x="2190403" y="180020"/>
                  </a:moveTo>
                  <a:cubicBezTo>
                    <a:pt x="2388233" y="180020"/>
                    <a:pt x="2548531" y="236495"/>
                    <a:pt x="2548531" y="306081"/>
                  </a:cubicBezTo>
                  <a:lnTo>
                    <a:pt x="2548531" y="1314569"/>
                  </a:lnTo>
                  <a:cubicBezTo>
                    <a:pt x="2548531" y="1244983"/>
                    <a:pt x="2388233" y="1188508"/>
                    <a:pt x="2190403" y="1188508"/>
                  </a:cubicBezTo>
                  <a:cubicBezTo>
                    <a:pt x="1992574" y="1188508"/>
                    <a:pt x="1832276" y="1244983"/>
                    <a:pt x="1832276" y="1314569"/>
                  </a:cubicBezTo>
                  <a:cubicBezTo>
                    <a:pt x="1832276" y="1384155"/>
                    <a:pt x="1671978" y="1440630"/>
                    <a:pt x="1474148" y="1440630"/>
                  </a:cubicBezTo>
                  <a:cubicBezTo>
                    <a:pt x="1276318" y="1440630"/>
                    <a:pt x="1116020" y="1384155"/>
                    <a:pt x="1116020" y="1314569"/>
                  </a:cubicBezTo>
                  <a:lnTo>
                    <a:pt x="1116020" y="306081"/>
                  </a:lnTo>
                  <a:cubicBezTo>
                    <a:pt x="1116020" y="375667"/>
                    <a:pt x="1276318" y="432142"/>
                    <a:pt x="1474148" y="432142"/>
                  </a:cubicBezTo>
                  <a:cubicBezTo>
                    <a:pt x="1671978" y="432142"/>
                    <a:pt x="1832276" y="375667"/>
                    <a:pt x="1832276" y="306081"/>
                  </a:cubicBezTo>
                  <a:cubicBezTo>
                    <a:pt x="1832276" y="236495"/>
                    <a:pt x="1992574" y="180020"/>
                    <a:pt x="2190403" y="180020"/>
                  </a:cubicBezTo>
                  <a:close/>
                  <a:moveTo>
                    <a:pt x="936000" y="0"/>
                  </a:moveTo>
                  <a:cubicBezTo>
                    <a:pt x="1035422" y="0"/>
                    <a:pt x="1116020" y="80598"/>
                    <a:pt x="1116020" y="180020"/>
                  </a:cubicBezTo>
                  <a:cubicBezTo>
                    <a:pt x="1116020" y="246019"/>
                    <a:pt x="1080504" y="303723"/>
                    <a:pt x="1026000" y="332457"/>
                  </a:cubicBezTo>
                  <a:lnTo>
                    <a:pt x="1026000" y="2887874"/>
                  </a:lnTo>
                  <a:lnTo>
                    <a:pt x="846000" y="2887874"/>
                  </a:lnTo>
                  <a:lnTo>
                    <a:pt x="846000" y="332457"/>
                  </a:lnTo>
                  <a:cubicBezTo>
                    <a:pt x="791497" y="303723"/>
                    <a:pt x="755980" y="246019"/>
                    <a:pt x="755980" y="180020"/>
                  </a:cubicBezTo>
                  <a:cubicBezTo>
                    <a:pt x="755980" y="80598"/>
                    <a:pt x="836578" y="0"/>
                    <a:pt x="9360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06334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/>
              <a:t>Our Services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851275" y="700088"/>
            <a:ext cx="5292725" cy="287337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altLang="ko-KR" dirty="0">
                <a:solidFill>
                  <a:srgbClr val="117A9A"/>
                </a:solidFill>
              </a:rPr>
              <a:t>Insert the title of your subtitle Here</a:t>
            </a:r>
          </a:p>
        </p:txBody>
      </p:sp>
      <p:sp>
        <p:nvSpPr>
          <p:cNvPr id="4" name="Pentagon 3"/>
          <p:cNvSpPr/>
          <p:nvPr/>
        </p:nvSpPr>
        <p:spPr>
          <a:xfrm flipH="1">
            <a:off x="2848000" y="1194073"/>
            <a:ext cx="2588096" cy="648072"/>
          </a:xfrm>
          <a:prstGeom prst="homePlate">
            <a:avLst>
              <a:gd name="adj" fmla="val 64697"/>
            </a:avLst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Pentagon 6"/>
          <p:cNvSpPr/>
          <p:nvPr/>
        </p:nvSpPr>
        <p:spPr>
          <a:xfrm flipH="1">
            <a:off x="2848000" y="1950554"/>
            <a:ext cx="2588096" cy="648072"/>
          </a:xfrm>
          <a:prstGeom prst="homePlate">
            <a:avLst>
              <a:gd name="adj" fmla="val 64697"/>
            </a:avLst>
          </a:prstGeom>
          <a:solidFill>
            <a:srgbClr val="4BACC6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Pentagon 7"/>
          <p:cNvSpPr/>
          <p:nvPr/>
        </p:nvSpPr>
        <p:spPr>
          <a:xfrm flipH="1">
            <a:off x="2848000" y="2707035"/>
            <a:ext cx="2588096" cy="648072"/>
          </a:xfrm>
          <a:prstGeom prst="homePlate">
            <a:avLst>
              <a:gd name="adj" fmla="val 64697"/>
            </a:avLst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Pentagon 8"/>
          <p:cNvSpPr/>
          <p:nvPr/>
        </p:nvSpPr>
        <p:spPr>
          <a:xfrm flipH="1">
            <a:off x="2848000" y="3463516"/>
            <a:ext cx="2588096" cy="648072"/>
          </a:xfrm>
          <a:prstGeom prst="homePlate">
            <a:avLst>
              <a:gd name="adj" fmla="val 64697"/>
            </a:avLst>
          </a:prstGeom>
          <a:solidFill>
            <a:srgbClr val="4BACC6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Pentagon 9"/>
          <p:cNvSpPr/>
          <p:nvPr/>
        </p:nvSpPr>
        <p:spPr>
          <a:xfrm flipH="1">
            <a:off x="2848000" y="4219997"/>
            <a:ext cx="2588096" cy="648072"/>
          </a:xfrm>
          <a:prstGeom prst="homePlate">
            <a:avLst>
              <a:gd name="adj" fmla="val 64697"/>
            </a:avLst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Oval 7"/>
          <p:cNvSpPr/>
          <p:nvPr/>
        </p:nvSpPr>
        <p:spPr>
          <a:xfrm>
            <a:off x="3400828" y="4380445"/>
            <a:ext cx="327174" cy="32717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3988316" y="1368568"/>
            <a:ext cx="1159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88316" y="2127809"/>
            <a:ext cx="1159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88316" y="2887050"/>
            <a:ext cx="1159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88316" y="3646291"/>
            <a:ext cx="1159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88316" y="4405533"/>
            <a:ext cx="1159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24128" y="1195814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117A9A"/>
                </a:solidFill>
                <a:cs typeface="Arial" pitchFamily="34" charset="0"/>
              </a:rPr>
              <a:t>You can simply impress your audience and add a unique zing and appeal to your Presentations.    </a:t>
            </a:r>
            <a:endParaRPr lang="ko-KR" altLang="en-US" sz="1200" dirty="0">
              <a:solidFill>
                <a:srgbClr val="117A9A"/>
              </a:solidFill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24128" y="1952295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117A9A"/>
                </a:solidFill>
                <a:cs typeface="Arial" pitchFamily="34" charset="0"/>
              </a:rPr>
              <a:t>You can simply impress your audience and add a unique zing and appeal to your Presentations.    </a:t>
            </a:r>
            <a:endParaRPr lang="ko-KR" altLang="en-US" sz="1200" dirty="0">
              <a:solidFill>
                <a:srgbClr val="117A9A"/>
              </a:solidFill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24128" y="2708776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117A9A"/>
                </a:solidFill>
                <a:cs typeface="Arial" pitchFamily="34" charset="0"/>
              </a:rPr>
              <a:t>You can simply impress your audience and add a unique zing and appeal to your Presentations.    </a:t>
            </a:r>
            <a:endParaRPr lang="ko-KR" altLang="en-US" sz="1200" dirty="0">
              <a:solidFill>
                <a:srgbClr val="117A9A"/>
              </a:solidFill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24128" y="3465257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117A9A"/>
                </a:solidFill>
                <a:cs typeface="Arial" pitchFamily="34" charset="0"/>
              </a:rPr>
              <a:t>You can simply impress your audience and add a unique zing and appeal to your Presentations.    </a:t>
            </a:r>
            <a:endParaRPr lang="ko-KR" altLang="en-US" sz="1200" dirty="0">
              <a:solidFill>
                <a:srgbClr val="117A9A"/>
              </a:solidFill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24128" y="4221738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117A9A"/>
                </a:solidFill>
                <a:cs typeface="Arial" pitchFamily="34" charset="0"/>
              </a:rPr>
              <a:t>You can simply impress your audience and add a unique zing and appeal to your Presentations.    </a:t>
            </a:r>
            <a:endParaRPr lang="ko-KR" altLang="en-US" sz="1200" dirty="0">
              <a:solidFill>
                <a:srgbClr val="117A9A"/>
              </a:solidFill>
              <a:cs typeface="Arial" pitchFamily="34" charset="0"/>
            </a:endParaRPr>
          </a:p>
        </p:txBody>
      </p:sp>
      <p:sp>
        <p:nvSpPr>
          <p:cNvPr id="26" name="Freeform 25"/>
          <p:cNvSpPr>
            <a:spLocks noChangeAspect="1"/>
          </p:cNvSpPr>
          <p:nvPr/>
        </p:nvSpPr>
        <p:spPr>
          <a:xfrm>
            <a:off x="3355239" y="1323693"/>
            <a:ext cx="366971" cy="366748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Freeform 26"/>
          <p:cNvSpPr/>
          <p:nvPr/>
        </p:nvSpPr>
        <p:spPr>
          <a:xfrm>
            <a:off x="3400828" y="2148581"/>
            <a:ext cx="321382" cy="267653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8" name="Freeform 27"/>
          <p:cNvSpPr/>
          <p:nvPr/>
        </p:nvSpPr>
        <p:spPr>
          <a:xfrm>
            <a:off x="3355239" y="2890870"/>
            <a:ext cx="321382" cy="321382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" name="Teardrop 9"/>
          <p:cNvSpPr/>
          <p:nvPr/>
        </p:nvSpPr>
        <p:spPr>
          <a:xfrm rot="18900000">
            <a:off x="3356993" y="3633320"/>
            <a:ext cx="363462" cy="310205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5" name="Grupo 54"/>
          <p:cNvGrpSpPr/>
          <p:nvPr/>
        </p:nvGrpSpPr>
        <p:grpSpPr>
          <a:xfrm>
            <a:off x="53901" y="366562"/>
            <a:ext cx="2717899" cy="4365428"/>
            <a:chOff x="-623888" y="-1185863"/>
            <a:chExt cx="2878139" cy="4622801"/>
          </a:xfrm>
          <a:solidFill>
            <a:srgbClr val="4BACC6"/>
          </a:solidFill>
        </p:grpSpPr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-617538" y="488950"/>
              <a:ext cx="1276350" cy="995363"/>
            </a:xfrm>
            <a:custGeom>
              <a:avLst/>
              <a:gdLst>
                <a:gd name="T0" fmla="*/ 389 w 436"/>
                <a:gd name="T1" fmla="*/ 90 h 340"/>
                <a:gd name="T2" fmla="*/ 413 w 436"/>
                <a:gd name="T3" fmla="*/ 145 h 340"/>
                <a:gd name="T4" fmla="*/ 362 w 436"/>
                <a:gd name="T5" fmla="*/ 186 h 340"/>
                <a:gd name="T6" fmla="*/ 117 w 436"/>
                <a:gd name="T7" fmla="*/ 271 h 340"/>
                <a:gd name="T8" fmla="*/ 41 w 436"/>
                <a:gd name="T9" fmla="*/ 275 h 340"/>
                <a:gd name="T10" fmla="*/ 21 w 436"/>
                <a:gd name="T11" fmla="*/ 224 h 340"/>
                <a:gd name="T12" fmla="*/ 79 w 436"/>
                <a:gd name="T13" fmla="*/ 182 h 340"/>
                <a:gd name="T14" fmla="*/ 347 w 436"/>
                <a:gd name="T15" fmla="*/ 102 h 340"/>
                <a:gd name="T16" fmla="*/ 258 w 436"/>
                <a:gd name="T17" fmla="*/ 42 h 340"/>
                <a:gd name="T18" fmla="*/ 171 w 436"/>
                <a:gd name="T19" fmla="*/ 75 h 340"/>
                <a:gd name="T20" fmla="*/ 129 w 436"/>
                <a:gd name="T21" fmla="*/ 125 h 340"/>
                <a:gd name="T22" fmla="*/ 95 w 436"/>
                <a:gd name="T23" fmla="*/ 192 h 340"/>
                <a:gd name="T24" fmla="*/ 201 w 436"/>
                <a:gd name="T25" fmla="*/ 193 h 340"/>
                <a:gd name="T26" fmla="*/ 305 w 436"/>
                <a:gd name="T27" fmla="*/ 175 h 340"/>
                <a:gd name="T28" fmla="*/ 340 w 436"/>
                <a:gd name="T29" fmla="*/ 124 h 340"/>
                <a:gd name="T30" fmla="*/ 283 w 436"/>
                <a:gd name="T31" fmla="*/ 124 h 340"/>
                <a:gd name="T32" fmla="*/ 178 w 436"/>
                <a:gd name="T33" fmla="*/ 169 h 340"/>
                <a:gd name="T34" fmla="*/ 169 w 436"/>
                <a:gd name="T35" fmla="*/ 129 h 340"/>
                <a:gd name="T36" fmla="*/ 233 w 436"/>
                <a:gd name="T37" fmla="*/ 71 h 340"/>
                <a:gd name="T38" fmla="*/ 155 w 436"/>
                <a:gd name="T39" fmla="*/ 281 h 340"/>
                <a:gd name="T40" fmla="*/ 300 w 436"/>
                <a:gd name="T41" fmla="*/ 259 h 340"/>
                <a:gd name="T42" fmla="*/ 318 w 436"/>
                <a:gd name="T43" fmla="*/ 191 h 340"/>
                <a:gd name="T44" fmla="*/ 277 w 436"/>
                <a:gd name="T45" fmla="*/ 201 h 340"/>
                <a:gd name="T46" fmla="*/ 257 w 436"/>
                <a:gd name="T47" fmla="*/ 244 h 340"/>
                <a:gd name="T48" fmla="*/ 209 w 436"/>
                <a:gd name="T49" fmla="*/ 251 h 340"/>
                <a:gd name="T50" fmla="*/ 282 w 436"/>
                <a:gd name="T51" fmla="*/ 52 h 340"/>
                <a:gd name="T52" fmla="*/ 208 w 436"/>
                <a:gd name="T53" fmla="*/ 97 h 340"/>
                <a:gd name="T54" fmla="*/ 160 w 436"/>
                <a:gd name="T55" fmla="*/ 152 h 340"/>
                <a:gd name="T56" fmla="*/ 220 w 436"/>
                <a:gd name="T57" fmla="*/ 140 h 340"/>
                <a:gd name="T58" fmla="*/ 312 w 436"/>
                <a:gd name="T59" fmla="*/ 104 h 340"/>
                <a:gd name="T60" fmla="*/ 282 w 436"/>
                <a:gd name="T61" fmla="*/ 52 h 340"/>
                <a:gd name="T62" fmla="*/ 140 w 436"/>
                <a:gd name="T63" fmla="*/ 267 h 340"/>
                <a:gd name="T64" fmla="*/ 235 w 436"/>
                <a:gd name="T65" fmla="*/ 236 h 340"/>
                <a:gd name="T66" fmla="*/ 272 w 436"/>
                <a:gd name="T67" fmla="*/ 222 h 340"/>
                <a:gd name="T68" fmla="*/ 122 w 436"/>
                <a:gd name="T69" fmla="*/ 257 h 340"/>
                <a:gd name="T70" fmla="*/ 30 w 436"/>
                <a:gd name="T71" fmla="*/ 236 h 340"/>
                <a:gd name="T72" fmla="*/ 41 w 436"/>
                <a:gd name="T73" fmla="*/ 263 h 340"/>
                <a:gd name="T74" fmla="*/ 83 w 436"/>
                <a:gd name="T75" fmla="*/ 209 h 340"/>
                <a:gd name="T76" fmla="*/ 114 w 436"/>
                <a:gd name="T77" fmla="*/ 133 h 340"/>
                <a:gd name="T78" fmla="*/ 162 w 436"/>
                <a:gd name="T79" fmla="*/ 58 h 340"/>
                <a:gd name="T80" fmla="*/ 100 w 436"/>
                <a:gd name="T81" fmla="*/ 203 h 340"/>
                <a:gd name="T82" fmla="*/ 214 w 436"/>
                <a:gd name="T83" fmla="*/ 209 h 340"/>
                <a:gd name="T84" fmla="*/ 237 w 436"/>
                <a:gd name="T85" fmla="*/ 191 h 340"/>
                <a:gd name="T86" fmla="*/ 137 w 436"/>
                <a:gd name="T87" fmla="*/ 209 h 340"/>
                <a:gd name="T88" fmla="*/ 364 w 436"/>
                <a:gd name="T89" fmla="*/ 154 h 340"/>
                <a:gd name="T90" fmla="*/ 416 w 436"/>
                <a:gd name="T91" fmla="*/ 112 h 340"/>
                <a:gd name="T92" fmla="*/ 364 w 436"/>
                <a:gd name="T93" fmla="*/ 154 h 340"/>
                <a:gd name="T94" fmla="*/ 328 w 436"/>
                <a:gd name="T95" fmla="*/ 192 h 340"/>
                <a:gd name="T96" fmla="*/ 312 w 436"/>
                <a:gd name="T97" fmla="*/ 258 h 340"/>
                <a:gd name="T98" fmla="*/ 341 w 436"/>
                <a:gd name="T99" fmla="*/ 139 h 340"/>
                <a:gd name="T100" fmla="*/ 341 w 436"/>
                <a:gd name="T101" fmla="*/ 139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36" h="340">
                  <a:moveTo>
                    <a:pt x="347" y="102"/>
                  </a:moveTo>
                  <a:cubicBezTo>
                    <a:pt x="363" y="98"/>
                    <a:pt x="376" y="93"/>
                    <a:pt x="389" y="90"/>
                  </a:cubicBezTo>
                  <a:cubicBezTo>
                    <a:pt x="406" y="87"/>
                    <a:pt x="422" y="88"/>
                    <a:pt x="430" y="107"/>
                  </a:cubicBezTo>
                  <a:cubicBezTo>
                    <a:pt x="436" y="124"/>
                    <a:pt x="427" y="137"/>
                    <a:pt x="413" y="145"/>
                  </a:cubicBezTo>
                  <a:cubicBezTo>
                    <a:pt x="402" y="152"/>
                    <a:pt x="391" y="159"/>
                    <a:pt x="379" y="163"/>
                  </a:cubicBezTo>
                  <a:cubicBezTo>
                    <a:pt x="367" y="167"/>
                    <a:pt x="364" y="174"/>
                    <a:pt x="362" y="186"/>
                  </a:cubicBezTo>
                  <a:cubicBezTo>
                    <a:pt x="350" y="281"/>
                    <a:pt x="253" y="340"/>
                    <a:pt x="166" y="304"/>
                  </a:cubicBezTo>
                  <a:cubicBezTo>
                    <a:pt x="148" y="297"/>
                    <a:pt x="134" y="281"/>
                    <a:pt x="117" y="271"/>
                  </a:cubicBezTo>
                  <a:cubicBezTo>
                    <a:pt x="111" y="267"/>
                    <a:pt x="102" y="264"/>
                    <a:pt x="95" y="265"/>
                  </a:cubicBezTo>
                  <a:cubicBezTo>
                    <a:pt x="77" y="268"/>
                    <a:pt x="59" y="275"/>
                    <a:pt x="41" y="275"/>
                  </a:cubicBezTo>
                  <a:cubicBezTo>
                    <a:pt x="30" y="276"/>
                    <a:pt x="14" y="268"/>
                    <a:pt x="8" y="259"/>
                  </a:cubicBezTo>
                  <a:cubicBezTo>
                    <a:pt x="0" y="247"/>
                    <a:pt x="9" y="232"/>
                    <a:pt x="21" y="224"/>
                  </a:cubicBezTo>
                  <a:cubicBezTo>
                    <a:pt x="34" y="216"/>
                    <a:pt x="49" y="208"/>
                    <a:pt x="65" y="203"/>
                  </a:cubicBezTo>
                  <a:cubicBezTo>
                    <a:pt x="77" y="199"/>
                    <a:pt x="81" y="194"/>
                    <a:pt x="79" y="182"/>
                  </a:cubicBezTo>
                  <a:cubicBezTo>
                    <a:pt x="57" y="51"/>
                    <a:pt x="210" y="0"/>
                    <a:pt x="286" y="38"/>
                  </a:cubicBezTo>
                  <a:cubicBezTo>
                    <a:pt x="315" y="52"/>
                    <a:pt x="332" y="75"/>
                    <a:pt x="347" y="102"/>
                  </a:cubicBezTo>
                  <a:close/>
                  <a:moveTo>
                    <a:pt x="262" y="52"/>
                  </a:moveTo>
                  <a:cubicBezTo>
                    <a:pt x="261" y="49"/>
                    <a:pt x="259" y="45"/>
                    <a:pt x="258" y="42"/>
                  </a:cubicBezTo>
                  <a:cubicBezTo>
                    <a:pt x="240" y="42"/>
                    <a:pt x="223" y="42"/>
                    <a:pt x="205" y="42"/>
                  </a:cubicBezTo>
                  <a:cubicBezTo>
                    <a:pt x="184" y="42"/>
                    <a:pt x="172" y="53"/>
                    <a:pt x="171" y="75"/>
                  </a:cubicBezTo>
                  <a:cubicBezTo>
                    <a:pt x="170" y="91"/>
                    <a:pt x="162" y="102"/>
                    <a:pt x="147" y="109"/>
                  </a:cubicBezTo>
                  <a:cubicBezTo>
                    <a:pt x="140" y="112"/>
                    <a:pt x="131" y="119"/>
                    <a:pt x="129" y="125"/>
                  </a:cubicBezTo>
                  <a:cubicBezTo>
                    <a:pt x="123" y="146"/>
                    <a:pt x="112" y="158"/>
                    <a:pt x="90" y="162"/>
                  </a:cubicBezTo>
                  <a:cubicBezTo>
                    <a:pt x="92" y="174"/>
                    <a:pt x="93" y="185"/>
                    <a:pt x="95" y="192"/>
                  </a:cubicBezTo>
                  <a:cubicBezTo>
                    <a:pt x="110" y="194"/>
                    <a:pt x="123" y="192"/>
                    <a:pt x="133" y="197"/>
                  </a:cubicBezTo>
                  <a:cubicBezTo>
                    <a:pt x="158" y="209"/>
                    <a:pt x="179" y="204"/>
                    <a:pt x="201" y="193"/>
                  </a:cubicBezTo>
                  <a:cubicBezTo>
                    <a:pt x="214" y="187"/>
                    <a:pt x="232" y="181"/>
                    <a:pt x="243" y="186"/>
                  </a:cubicBezTo>
                  <a:cubicBezTo>
                    <a:pt x="268" y="196"/>
                    <a:pt x="284" y="180"/>
                    <a:pt x="305" y="175"/>
                  </a:cubicBezTo>
                  <a:cubicBezTo>
                    <a:pt x="307" y="174"/>
                    <a:pt x="310" y="170"/>
                    <a:pt x="310" y="168"/>
                  </a:cubicBezTo>
                  <a:cubicBezTo>
                    <a:pt x="308" y="145"/>
                    <a:pt x="323" y="134"/>
                    <a:pt x="340" y="124"/>
                  </a:cubicBezTo>
                  <a:cubicBezTo>
                    <a:pt x="336" y="117"/>
                    <a:pt x="333" y="111"/>
                    <a:pt x="332" y="109"/>
                  </a:cubicBezTo>
                  <a:cubicBezTo>
                    <a:pt x="314" y="115"/>
                    <a:pt x="298" y="125"/>
                    <a:pt x="283" y="124"/>
                  </a:cubicBezTo>
                  <a:cubicBezTo>
                    <a:pt x="258" y="123"/>
                    <a:pt x="240" y="129"/>
                    <a:pt x="225" y="148"/>
                  </a:cubicBezTo>
                  <a:cubicBezTo>
                    <a:pt x="213" y="163"/>
                    <a:pt x="197" y="173"/>
                    <a:pt x="178" y="169"/>
                  </a:cubicBezTo>
                  <a:cubicBezTo>
                    <a:pt x="169" y="168"/>
                    <a:pt x="160" y="159"/>
                    <a:pt x="152" y="153"/>
                  </a:cubicBezTo>
                  <a:cubicBezTo>
                    <a:pt x="157" y="145"/>
                    <a:pt x="162" y="137"/>
                    <a:pt x="169" y="129"/>
                  </a:cubicBezTo>
                  <a:cubicBezTo>
                    <a:pt x="175" y="122"/>
                    <a:pt x="189" y="118"/>
                    <a:pt x="190" y="110"/>
                  </a:cubicBezTo>
                  <a:cubicBezTo>
                    <a:pt x="195" y="86"/>
                    <a:pt x="213" y="79"/>
                    <a:pt x="233" y="71"/>
                  </a:cubicBezTo>
                  <a:cubicBezTo>
                    <a:pt x="244" y="67"/>
                    <a:pt x="253" y="59"/>
                    <a:pt x="262" y="52"/>
                  </a:cubicBezTo>
                  <a:close/>
                  <a:moveTo>
                    <a:pt x="155" y="281"/>
                  </a:moveTo>
                  <a:cubicBezTo>
                    <a:pt x="199" y="318"/>
                    <a:pt x="265" y="299"/>
                    <a:pt x="298" y="271"/>
                  </a:cubicBezTo>
                  <a:cubicBezTo>
                    <a:pt x="300" y="269"/>
                    <a:pt x="301" y="263"/>
                    <a:pt x="300" y="259"/>
                  </a:cubicBezTo>
                  <a:cubicBezTo>
                    <a:pt x="292" y="240"/>
                    <a:pt x="296" y="225"/>
                    <a:pt x="311" y="211"/>
                  </a:cubicBezTo>
                  <a:cubicBezTo>
                    <a:pt x="315" y="206"/>
                    <a:pt x="316" y="197"/>
                    <a:pt x="318" y="191"/>
                  </a:cubicBezTo>
                  <a:cubicBezTo>
                    <a:pt x="317" y="189"/>
                    <a:pt x="315" y="188"/>
                    <a:pt x="314" y="187"/>
                  </a:cubicBezTo>
                  <a:cubicBezTo>
                    <a:pt x="301" y="192"/>
                    <a:pt x="288" y="197"/>
                    <a:pt x="277" y="201"/>
                  </a:cubicBezTo>
                  <a:cubicBezTo>
                    <a:pt x="281" y="213"/>
                    <a:pt x="288" y="225"/>
                    <a:pt x="285" y="229"/>
                  </a:cubicBezTo>
                  <a:cubicBezTo>
                    <a:pt x="279" y="236"/>
                    <a:pt x="268" y="241"/>
                    <a:pt x="257" y="244"/>
                  </a:cubicBezTo>
                  <a:cubicBezTo>
                    <a:pt x="249" y="247"/>
                    <a:pt x="240" y="244"/>
                    <a:pt x="232" y="245"/>
                  </a:cubicBezTo>
                  <a:cubicBezTo>
                    <a:pt x="224" y="246"/>
                    <a:pt x="216" y="247"/>
                    <a:pt x="209" y="251"/>
                  </a:cubicBezTo>
                  <a:cubicBezTo>
                    <a:pt x="190" y="260"/>
                    <a:pt x="172" y="271"/>
                    <a:pt x="155" y="281"/>
                  </a:cubicBezTo>
                  <a:close/>
                  <a:moveTo>
                    <a:pt x="282" y="52"/>
                  </a:moveTo>
                  <a:cubicBezTo>
                    <a:pt x="260" y="65"/>
                    <a:pt x="244" y="74"/>
                    <a:pt x="229" y="83"/>
                  </a:cubicBezTo>
                  <a:cubicBezTo>
                    <a:pt x="222" y="88"/>
                    <a:pt x="210" y="91"/>
                    <a:pt x="208" y="97"/>
                  </a:cubicBezTo>
                  <a:cubicBezTo>
                    <a:pt x="201" y="119"/>
                    <a:pt x="186" y="133"/>
                    <a:pt x="165" y="144"/>
                  </a:cubicBezTo>
                  <a:cubicBezTo>
                    <a:pt x="163" y="145"/>
                    <a:pt x="162" y="149"/>
                    <a:pt x="160" y="152"/>
                  </a:cubicBezTo>
                  <a:cubicBezTo>
                    <a:pt x="164" y="155"/>
                    <a:pt x="166" y="157"/>
                    <a:pt x="169" y="158"/>
                  </a:cubicBezTo>
                  <a:cubicBezTo>
                    <a:pt x="191" y="166"/>
                    <a:pt x="207" y="155"/>
                    <a:pt x="220" y="140"/>
                  </a:cubicBezTo>
                  <a:cubicBezTo>
                    <a:pt x="235" y="122"/>
                    <a:pt x="252" y="112"/>
                    <a:pt x="277" y="115"/>
                  </a:cubicBezTo>
                  <a:cubicBezTo>
                    <a:pt x="288" y="116"/>
                    <a:pt x="301" y="110"/>
                    <a:pt x="312" y="104"/>
                  </a:cubicBezTo>
                  <a:cubicBezTo>
                    <a:pt x="323" y="99"/>
                    <a:pt x="326" y="90"/>
                    <a:pt x="315" y="80"/>
                  </a:cubicBezTo>
                  <a:cubicBezTo>
                    <a:pt x="303" y="69"/>
                    <a:pt x="289" y="59"/>
                    <a:pt x="282" y="52"/>
                  </a:cubicBezTo>
                  <a:close/>
                  <a:moveTo>
                    <a:pt x="122" y="257"/>
                  </a:moveTo>
                  <a:cubicBezTo>
                    <a:pt x="131" y="263"/>
                    <a:pt x="136" y="268"/>
                    <a:pt x="140" y="267"/>
                  </a:cubicBezTo>
                  <a:cubicBezTo>
                    <a:pt x="158" y="263"/>
                    <a:pt x="175" y="257"/>
                    <a:pt x="192" y="251"/>
                  </a:cubicBezTo>
                  <a:cubicBezTo>
                    <a:pt x="206" y="247"/>
                    <a:pt x="221" y="240"/>
                    <a:pt x="235" y="236"/>
                  </a:cubicBezTo>
                  <a:cubicBezTo>
                    <a:pt x="242" y="234"/>
                    <a:pt x="250" y="237"/>
                    <a:pt x="257" y="235"/>
                  </a:cubicBezTo>
                  <a:cubicBezTo>
                    <a:pt x="263" y="233"/>
                    <a:pt x="267" y="226"/>
                    <a:pt x="272" y="222"/>
                  </a:cubicBezTo>
                  <a:cubicBezTo>
                    <a:pt x="265" y="218"/>
                    <a:pt x="257" y="209"/>
                    <a:pt x="253" y="211"/>
                  </a:cubicBezTo>
                  <a:cubicBezTo>
                    <a:pt x="210" y="225"/>
                    <a:pt x="169" y="240"/>
                    <a:pt x="122" y="257"/>
                  </a:cubicBezTo>
                  <a:close/>
                  <a:moveTo>
                    <a:pt x="83" y="209"/>
                  </a:moveTo>
                  <a:cubicBezTo>
                    <a:pt x="64" y="218"/>
                    <a:pt x="46" y="226"/>
                    <a:pt x="30" y="236"/>
                  </a:cubicBezTo>
                  <a:cubicBezTo>
                    <a:pt x="25" y="239"/>
                    <a:pt x="24" y="248"/>
                    <a:pt x="21" y="255"/>
                  </a:cubicBezTo>
                  <a:cubicBezTo>
                    <a:pt x="27" y="258"/>
                    <a:pt x="35" y="264"/>
                    <a:pt x="41" y="263"/>
                  </a:cubicBezTo>
                  <a:cubicBezTo>
                    <a:pt x="60" y="260"/>
                    <a:pt x="79" y="253"/>
                    <a:pt x="99" y="248"/>
                  </a:cubicBezTo>
                  <a:cubicBezTo>
                    <a:pt x="94" y="235"/>
                    <a:pt x="89" y="224"/>
                    <a:pt x="83" y="209"/>
                  </a:cubicBezTo>
                  <a:close/>
                  <a:moveTo>
                    <a:pt x="97" y="151"/>
                  </a:moveTo>
                  <a:cubicBezTo>
                    <a:pt x="103" y="145"/>
                    <a:pt x="112" y="140"/>
                    <a:pt x="114" y="133"/>
                  </a:cubicBezTo>
                  <a:cubicBezTo>
                    <a:pt x="119" y="115"/>
                    <a:pt x="129" y="106"/>
                    <a:pt x="144" y="98"/>
                  </a:cubicBezTo>
                  <a:cubicBezTo>
                    <a:pt x="161" y="90"/>
                    <a:pt x="165" y="75"/>
                    <a:pt x="162" y="58"/>
                  </a:cubicBezTo>
                  <a:cubicBezTo>
                    <a:pt x="119" y="71"/>
                    <a:pt x="91" y="107"/>
                    <a:pt x="97" y="151"/>
                  </a:cubicBezTo>
                  <a:close/>
                  <a:moveTo>
                    <a:pt x="100" y="203"/>
                  </a:moveTo>
                  <a:cubicBezTo>
                    <a:pt x="106" y="242"/>
                    <a:pt x="110" y="244"/>
                    <a:pt x="140" y="234"/>
                  </a:cubicBezTo>
                  <a:cubicBezTo>
                    <a:pt x="165" y="225"/>
                    <a:pt x="189" y="217"/>
                    <a:pt x="214" y="209"/>
                  </a:cubicBezTo>
                  <a:cubicBezTo>
                    <a:pt x="223" y="206"/>
                    <a:pt x="231" y="202"/>
                    <a:pt x="240" y="198"/>
                  </a:cubicBezTo>
                  <a:cubicBezTo>
                    <a:pt x="239" y="196"/>
                    <a:pt x="238" y="194"/>
                    <a:pt x="237" y="191"/>
                  </a:cubicBezTo>
                  <a:cubicBezTo>
                    <a:pt x="225" y="195"/>
                    <a:pt x="212" y="197"/>
                    <a:pt x="202" y="204"/>
                  </a:cubicBezTo>
                  <a:cubicBezTo>
                    <a:pt x="180" y="216"/>
                    <a:pt x="160" y="217"/>
                    <a:pt x="137" y="209"/>
                  </a:cubicBezTo>
                  <a:cubicBezTo>
                    <a:pt x="126" y="205"/>
                    <a:pt x="113" y="205"/>
                    <a:pt x="100" y="203"/>
                  </a:cubicBezTo>
                  <a:close/>
                  <a:moveTo>
                    <a:pt x="364" y="154"/>
                  </a:moveTo>
                  <a:cubicBezTo>
                    <a:pt x="377" y="148"/>
                    <a:pt x="391" y="143"/>
                    <a:pt x="401" y="135"/>
                  </a:cubicBezTo>
                  <a:cubicBezTo>
                    <a:pt x="408" y="130"/>
                    <a:pt x="412" y="120"/>
                    <a:pt x="416" y="112"/>
                  </a:cubicBezTo>
                  <a:cubicBezTo>
                    <a:pt x="408" y="110"/>
                    <a:pt x="399" y="105"/>
                    <a:pt x="391" y="106"/>
                  </a:cubicBezTo>
                  <a:cubicBezTo>
                    <a:pt x="353" y="110"/>
                    <a:pt x="351" y="114"/>
                    <a:pt x="364" y="154"/>
                  </a:cubicBezTo>
                  <a:close/>
                  <a:moveTo>
                    <a:pt x="341" y="175"/>
                  </a:moveTo>
                  <a:cubicBezTo>
                    <a:pt x="336" y="180"/>
                    <a:pt x="331" y="186"/>
                    <a:pt x="328" y="192"/>
                  </a:cubicBezTo>
                  <a:cubicBezTo>
                    <a:pt x="323" y="201"/>
                    <a:pt x="321" y="212"/>
                    <a:pt x="315" y="221"/>
                  </a:cubicBezTo>
                  <a:cubicBezTo>
                    <a:pt x="305" y="233"/>
                    <a:pt x="303" y="244"/>
                    <a:pt x="312" y="258"/>
                  </a:cubicBezTo>
                  <a:cubicBezTo>
                    <a:pt x="338" y="235"/>
                    <a:pt x="349" y="208"/>
                    <a:pt x="341" y="175"/>
                  </a:cubicBezTo>
                  <a:close/>
                  <a:moveTo>
                    <a:pt x="341" y="139"/>
                  </a:moveTo>
                  <a:cubicBezTo>
                    <a:pt x="326" y="143"/>
                    <a:pt x="316" y="149"/>
                    <a:pt x="321" y="167"/>
                  </a:cubicBezTo>
                  <a:cubicBezTo>
                    <a:pt x="350" y="161"/>
                    <a:pt x="351" y="159"/>
                    <a:pt x="341" y="1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-287338" y="2554288"/>
              <a:ext cx="1171575" cy="882650"/>
            </a:xfrm>
            <a:custGeom>
              <a:avLst/>
              <a:gdLst>
                <a:gd name="T0" fmla="*/ 213 w 400"/>
                <a:gd name="T1" fmla="*/ 202 h 302"/>
                <a:gd name="T2" fmla="*/ 370 w 400"/>
                <a:gd name="T3" fmla="*/ 5 h 302"/>
                <a:gd name="T4" fmla="*/ 399 w 400"/>
                <a:gd name="T5" fmla="*/ 27 h 302"/>
                <a:gd name="T6" fmla="*/ 324 w 400"/>
                <a:gd name="T7" fmla="*/ 230 h 302"/>
                <a:gd name="T8" fmla="*/ 82 w 400"/>
                <a:gd name="T9" fmla="*/ 236 h 302"/>
                <a:gd name="T10" fmla="*/ 8 w 400"/>
                <a:gd name="T11" fmla="*/ 122 h 302"/>
                <a:gd name="T12" fmla="*/ 24 w 400"/>
                <a:gd name="T13" fmla="*/ 99 h 302"/>
                <a:gd name="T14" fmla="*/ 201 w 400"/>
                <a:gd name="T15" fmla="*/ 190 h 302"/>
                <a:gd name="T16" fmla="*/ 209 w 400"/>
                <a:gd name="T17" fmla="*/ 201 h 302"/>
                <a:gd name="T18" fmla="*/ 213 w 400"/>
                <a:gd name="T19" fmla="*/ 202 h 302"/>
                <a:gd name="T20" fmla="*/ 371 w 400"/>
                <a:gd name="T21" fmla="*/ 118 h 302"/>
                <a:gd name="T22" fmla="*/ 284 w 400"/>
                <a:gd name="T23" fmla="*/ 183 h 302"/>
                <a:gd name="T24" fmla="*/ 371 w 400"/>
                <a:gd name="T25" fmla="*/ 118 h 302"/>
                <a:gd name="T26" fmla="*/ 239 w 400"/>
                <a:gd name="T27" fmla="*/ 263 h 302"/>
                <a:gd name="T28" fmla="*/ 336 w 400"/>
                <a:gd name="T29" fmla="*/ 188 h 302"/>
                <a:gd name="T30" fmla="*/ 283 w 400"/>
                <a:gd name="T31" fmla="*/ 195 h 302"/>
                <a:gd name="T32" fmla="*/ 271 w 400"/>
                <a:gd name="T33" fmla="*/ 204 h 302"/>
                <a:gd name="T34" fmla="*/ 239 w 400"/>
                <a:gd name="T35" fmla="*/ 263 h 302"/>
                <a:gd name="T36" fmla="*/ 257 w 400"/>
                <a:gd name="T37" fmla="*/ 102 h 302"/>
                <a:gd name="T38" fmla="*/ 252 w 400"/>
                <a:gd name="T39" fmla="*/ 211 h 302"/>
                <a:gd name="T40" fmla="*/ 257 w 400"/>
                <a:gd name="T41" fmla="*/ 102 h 302"/>
                <a:gd name="T42" fmla="*/ 304 w 400"/>
                <a:gd name="T43" fmla="*/ 53 h 302"/>
                <a:gd name="T44" fmla="*/ 288 w 400"/>
                <a:gd name="T45" fmla="*/ 146 h 302"/>
                <a:gd name="T46" fmla="*/ 304 w 400"/>
                <a:gd name="T47" fmla="*/ 53 h 302"/>
                <a:gd name="T48" fmla="*/ 320 w 400"/>
                <a:gd name="T49" fmla="*/ 108 h 302"/>
                <a:gd name="T50" fmla="*/ 324 w 400"/>
                <a:gd name="T51" fmla="*/ 113 h 302"/>
                <a:gd name="T52" fmla="*/ 368 w 400"/>
                <a:gd name="T53" fmla="*/ 106 h 302"/>
                <a:gd name="T54" fmla="*/ 378 w 400"/>
                <a:gd name="T55" fmla="*/ 98 h 302"/>
                <a:gd name="T56" fmla="*/ 387 w 400"/>
                <a:gd name="T57" fmla="*/ 29 h 302"/>
                <a:gd name="T58" fmla="*/ 379 w 400"/>
                <a:gd name="T59" fmla="*/ 26 h 302"/>
                <a:gd name="T60" fmla="*/ 320 w 400"/>
                <a:gd name="T61" fmla="*/ 108 h 302"/>
                <a:gd name="T62" fmla="*/ 165 w 400"/>
                <a:gd name="T63" fmla="*/ 231 h 302"/>
                <a:gd name="T64" fmla="*/ 74 w 400"/>
                <a:gd name="T65" fmla="*/ 206 h 302"/>
                <a:gd name="T66" fmla="*/ 165 w 400"/>
                <a:gd name="T67" fmla="*/ 231 h 302"/>
                <a:gd name="T68" fmla="*/ 154 w 400"/>
                <a:gd name="T69" fmla="*/ 204 h 302"/>
                <a:gd name="T70" fmla="*/ 102 w 400"/>
                <a:gd name="T71" fmla="*/ 128 h 302"/>
                <a:gd name="T72" fmla="*/ 154 w 400"/>
                <a:gd name="T73" fmla="*/ 204 h 302"/>
                <a:gd name="T74" fmla="*/ 30 w 400"/>
                <a:gd name="T75" fmla="*/ 130 h 302"/>
                <a:gd name="T76" fmla="*/ 27 w 400"/>
                <a:gd name="T77" fmla="*/ 133 h 302"/>
                <a:gd name="T78" fmla="*/ 45 w 400"/>
                <a:gd name="T79" fmla="*/ 167 h 302"/>
                <a:gd name="T80" fmla="*/ 104 w 400"/>
                <a:gd name="T81" fmla="*/ 183 h 302"/>
                <a:gd name="T82" fmla="*/ 30 w 400"/>
                <a:gd name="T83" fmla="*/ 130 h 302"/>
                <a:gd name="T84" fmla="*/ 213 w 400"/>
                <a:gd name="T85" fmla="*/ 252 h 302"/>
                <a:gd name="T86" fmla="*/ 165 w 400"/>
                <a:gd name="T87" fmla="*/ 171 h 302"/>
                <a:gd name="T88" fmla="*/ 213 w 400"/>
                <a:gd name="T89" fmla="*/ 252 h 302"/>
                <a:gd name="T90" fmla="*/ 27 w 400"/>
                <a:gd name="T91" fmla="*/ 115 h 302"/>
                <a:gd name="T92" fmla="*/ 92 w 400"/>
                <a:gd name="T93" fmla="*/ 163 h 302"/>
                <a:gd name="T94" fmla="*/ 27 w 400"/>
                <a:gd name="T95" fmla="*/ 115 h 302"/>
                <a:gd name="T96" fmla="*/ 206 w 400"/>
                <a:gd name="T97" fmla="*/ 273 h 302"/>
                <a:gd name="T98" fmla="*/ 208 w 400"/>
                <a:gd name="T99" fmla="*/ 266 h 302"/>
                <a:gd name="T100" fmla="*/ 132 w 400"/>
                <a:gd name="T101" fmla="*/ 257 h 302"/>
                <a:gd name="T102" fmla="*/ 206 w 400"/>
                <a:gd name="T103" fmla="*/ 273 h 302"/>
                <a:gd name="T104" fmla="*/ 370 w 400"/>
                <a:gd name="T105" fmla="*/ 22 h 302"/>
                <a:gd name="T106" fmla="*/ 326 w 400"/>
                <a:gd name="T107" fmla="*/ 81 h 302"/>
                <a:gd name="T108" fmla="*/ 370 w 400"/>
                <a:gd name="T109" fmla="*/ 22 h 302"/>
                <a:gd name="T110" fmla="*/ 232 w 400"/>
                <a:gd name="T111" fmla="*/ 187 h 302"/>
                <a:gd name="T112" fmla="*/ 226 w 400"/>
                <a:gd name="T113" fmla="*/ 188 h 302"/>
                <a:gd name="T114" fmla="*/ 231 w 400"/>
                <a:gd name="T115" fmla="*/ 251 h 302"/>
                <a:gd name="T116" fmla="*/ 232 w 400"/>
                <a:gd name="T117" fmla="*/ 187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0" h="302">
                  <a:moveTo>
                    <a:pt x="213" y="202"/>
                  </a:moveTo>
                  <a:cubicBezTo>
                    <a:pt x="211" y="94"/>
                    <a:pt x="294" y="21"/>
                    <a:pt x="370" y="5"/>
                  </a:cubicBezTo>
                  <a:cubicBezTo>
                    <a:pt x="396" y="0"/>
                    <a:pt x="398" y="1"/>
                    <a:pt x="399" y="27"/>
                  </a:cubicBezTo>
                  <a:cubicBezTo>
                    <a:pt x="400" y="104"/>
                    <a:pt x="378" y="173"/>
                    <a:pt x="324" y="230"/>
                  </a:cubicBezTo>
                  <a:cubicBezTo>
                    <a:pt x="257" y="300"/>
                    <a:pt x="153" y="302"/>
                    <a:pt x="82" y="236"/>
                  </a:cubicBezTo>
                  <a:cubicBezTo>
                    <a:pt x="47" y="205"/>
                    <a:pt x="24" y="165"/>
                    <a:pt x="8" y="122"/>
                  </a:cubicBezTo>
                  <a:cubicBezTo>
                    <a:pt x="0" y="102"/>
                    <a:pt x="3" y="99"/>
                    <a:pt x="24" y="99"/>
                  </a:cubicBezTo>
                  <a:cubicBezTo>
                    <a:pt x="99" y="99"/>
                    <a:pt x="159" y="128"/>
                    <a:pt x="201" y="190"/>
                  </a:cubicBezTo>
                  <a:cubicBezTo>
                    <a:pt x="204" y="194"/>
                    <a:pt x="207" y="197"/>
                    <a:pt x="209" y="201"/>
                  </a:cubicBezTo>
                  <a:cubicBezTo>
                    <a:pt x="210" y="201"/>
                    <a:pt x="211" y="201"/>
                    <a:pt x="213" y="202"/>
                  </a:cubicBezTo>
                  <a:close/>
                  <a:moveTo>
                    <a:pt x="371" y="118"/>
                  </a:moveTo>
                  <a:cubicBezTo>
                    <a:pt x="302" y="123"/>
                    <a:pt x="313" y="118"/>
                    <a:pt x="284" y="183"/>
                  </a:cubicBezTo>
                  <a:cubicBezTo>
                    <a:pt x="339" y="187"/>
                    <a:pt x="361" y="171"/>
                    <a:pt x="371" y="118"/>
                  </a:cubicBezTo>
                  <a:close/>
                  <a:moveTo>
                    <a:pt x="239" y="263"/>
                  </a:moveTo>
                  <a:cubicBezTo>
                    <a:pt x="282" y="252"/>
                    <a:pt x="322" y="221"/>
                    <a:pt x="336" y="188"/>
                  </a:cubicBezTo>
                  <a:cubicBezTo>
                    <a:pt x="318" y="191"/>
                    <a:pt x="300" y="192"/>
                    <a:pt x="283" y="195"/>
                  </a:cubicBezTo>
                  <a:cubicBezTo>
                    <a:pt x="278" y="196"/>
                    <a:pt x="273" y="200"/>
                    <a:pt x="271" y="204"/>
                  </a:cubicBezTo>
                  <a:cubicBezTo>
                    <a:pt x="260" y="222"/>
                    <a:pt x="251" y="241"/>
                    <a:pt x="239" y="263"/>
                  </a:cubicBezTo>
                  <a:close/>
                  <a:moveTo>
                    <a:pt x="257" y="102"/>
                  </a:moveTo>
                  <a:cubicBezTo>
                    <a:pt x="222" y="138"/>
                    <a:pt x="232" y="174"/>
                    <a:pt x="252" y="211"/>
                  </a:cubicBezTo>
                  <a:cubicBezTo>
                    <a:pt x="288" y="177"/>
                    <a:pt x="277" y="140"/>
                    <a:pt x="257" y="102"/>
                  </a:cubicBezTo>
                  <a:close/>
                  <a:moveTo>
                    <a:pt x="304" y="53"/>
                  </a:moveTo>
                  <a:cubicBezTo>
                    <a:pt x="262" y="74"/>
                    <a:pt x="257" y="104"/>
                    <a:pt x="288" y="146"/>
                  </a:cubicBezTo>
                  <a:cubicBezTo>
                    <a:pt x="309" y="117"/>
                    <a:pt x="327" y="88"/>
                    <a:pt x="304" y="53"/>
                  </a:cubicBezTo>
                  <a:close/>
                  <a:moveTo>
                    <a:pt x="320" y="108"/>
                  </a:moveTo>
                  <a:cubicBezTo>
                    <a:pt x="321" y="109"/>
                    <a:pt x="323" y="111"/>
                    <a:pt x="324" y="113"/>
                  </a:cubicBezTo>
                  <a:cubicBezTo>
                    <a:pt x="339" y="111"/>
                    <a:pt x="354" y="109"/>
                    <a:pt x="368" y="106"/>
                  </a:cubicBezTo>
                  <a:cubicBezTo>
                    <a:pt x="372" y="106"/>
                    <a:pt x="377" y="102"/>
                    <a:pt x="378" y="98"/>
                  </a:cubicBezTo>
                  <a:cubicBezTo>
                    <a:pt x="381" y="75"/>
                    <a:pt x="384" y="52"/>
                    <a:pt x="387" y="29"/>
                  </a:cubicBezTo>
                  <a:cubicBezTo>
                    <a:pt x="384" y="28"/>
                    <a:pt x="382" y="27"/>
                    <a:pt x="379" y="26"/>
                  </a:cubicBezTo>
                  <a:cubicBezTo>
                    <a:pt x="359" y="53"/>
                    <a:pt x="340" y="80"/>
                    <a:pt x="320" y="108"/>
                  </a:cubicBezTo>
                  <a:close/>
                  <a:moveTo>
                    <a:pt x="165" y="231"/>
                  </a:moveTo>
                  <a:cubicBezTo>
                    <a:pt x="134" y="196"/>
                    <a:pt x="105" y="188"/>
                    <a:pt x="74" y="206"/>
                  </a:cubicBezTo>
                  <a:cubicBezTo>
                    <a:pt x="102" y="243"/>
                    <a:pt x="120" y="248"/>
                    <a:pt x="165" y="231"/>
                  </a:cubicBezTo>
                  <a:close/>
                  <a:moveTo>
                    <a:pt x="154" y="204"/>
                  </a:moveTo>
                  <a:cubicBezTo>
                    <a:pt x="157" y="152"/>
                    <a:pt x="148" y="139"/>
                    <a:pt x="102" y="128"/>
                  </a:cubicBezTo>
                  <a:cubicBezTo>
                    <a:pt x="98" y="167"/>
                    <a:pt x="108" y="180"/>
                    <a:pt x="154" y="204"/>
                  </a:cubicBezTo>
                  <a:close/>
                  <a:moveTo>
                    <a:pt x="30" y="130"/>
                  </a:moveTo>
                  <a:cubicBezTo>
                    <a:pt x="29" y="131"/>
                    <a:pt x="28" y="132"/>
                    <a:pt x="27" y="133"/>
                  </a:cubicBezTo>
                  <a:cubicBezTo>
                    <a:pt x="33" y="144"/>
                    <a:pt x="38" y="156"/>
                    <a:pt x="45" y="167"/>
                  </a:cubicBezTo>
                  <a:cubicBezTo>
                    <a:pt x="63" y="198"/>
                    <a:pt x="70" y="200"/>
                    <a:pt x="104" y="183"/>
                  </a:cubicBezTo>
                  <a:cubicBezTo>
                    <a:pt x="79" y="165"/>
                    <a:pt x="55" y="148"/>
                    <a:pt x="30" y="130"/>
                  </a:cubicBezTo>
                  <a:close/>
                  <a:moveTo>
                    <a:pt x="213" y="252"/>
                  </a:moveTo>
                  <a:cubicBezTo>
                    <a:pt x="200" y="207"/>
                    <a:pt x="182" y="178"/>
                    <a:pt x="165" y="171"/>
                  </a:cubicBezTo>
                  <a:cubicBezTo>
                    <a:pt x="155" y="212"/>
                    <a:pt x="181" y="232"/>
                    <a:pt x="213" y="252"/>
                  </a:cubicBezTo>
                  <a:close/>
                  <a:moveTo>
                    <a:pt x="27" y="115"/>
                  </a:moveTo>
                  <a:cubicBezTo>
                    <a:pt x="51" y="132"/>
                    <a:pt x="71" y="147"/>
                    <a:pt x="92" y="163"/>
                  </a:cubicBezTo>
                  <a:cubicBezTo>
                    <a:pt x="92" y="118"/>
                    <a:pt x="81" y="110"/>
                    <a:pt x="27" y="115"/>
                  </a:cubicBezTo>
                  <a:close/>
                  <a:moveTo>
                    <a:pt x="206" y="273"/>
                  </a:moveTo>
                  <a:cubicBezTo>
                    <a:pt x="207" y="270"/>
                    <a:pt x="207" y="268"/>
                    <a:pt x="208" y="266"/>
                  </a:cubicBezTo>
                  <a:cubicBezTo>
                    <a:pt x="185" y="239"/>
                    <a:pt x="165" y="236"/>
                    <a:pt x="132" y="257"/>
                  </a:cubicBezTo>
                  <a:cubicBezTo>
                    <a:pt x="157" y="262"/>
                    <a:pt x="181" y="268"/>
                    <a:pt x="206" y="273"/>
                  </a:cubicBezTo>
                  <a:close/>
                  <a:moveTo>
                    <a:pt x="370" y="22"/>
                  </a:moveTo>
                  <a:cubicBezTo>
                    <a:pt x="315" y="30"/>
                    <a:pt x="309" y="40"/>
                    <a:pt x="326" y="81"/>
                  </a:cubicBezTo>
                  <a:cubicBezTo>
                    <a:pt x="340" y="62"/>
                    <a:pt x="354" y="43"/>
                    <a:pt x="370" y="22"/>
                  </a:cubicBezTo>
                  <a:close/>
                  <a:moveTo>
                    <a:pt x="232" y="187"/>
                  </a:moveTo>
                  <a:cubicBezTo>
                    <a:pt x="230" y="187"/>
                    <a:pt x="228" y="188"/>
                    <a:pt x="226" y="188"/>
                  </a:cubicBezTo>
                  <a:cubicBezTo>
                    <a:pt x="227" y="208"/>
                    <a:pt x="229" y="228"/>
                    <a:pt x="231" y="251"/>
                  </a:cubicBezTo>
                  <a:cubicBezTo>
                    <a:pt x="255" y="226"/>
                    <a:pt x="236" y="207"/>
                    <a:pt x="232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7"/>
            <p:cNvSpPr>
              <a:spLocks noEditPoints="1"/>
            </p:cNvSpPr>
            <p:nvPr/>
          </p:nvSpPr>
          <p:spPr bwMode="auto">
            <a:xfrm>
              <a:off x="-519113" y="-1185863"/>
              <a:ext cx="820738" cy="1108075"/>
            </a:xfrm>
            <a:custGeom>
              <a:avLst/>
              <a:gdLst>
                <a:gd name="T0" fmla="*/ 280 w 280"/>
                <a:gd name="T1" fmla="*/ 145 h 379"/>
                <a:gd name="T2" fmla="*/ 260 w 280"/>
                <a:gd name="T3" fmla="*/ 204 h 379"/>
                <a:gd name="T4" fmla="*/ 191 w 280"/>
                <a:gd name="T5" fmla="*/ 240 h 379"/>
                <a:gd name="T6" fmla="*/ 170 w 280"/>
                <a:gd name="T7" fmla="*/ 243 h 379"/>
                <a:gd name="T8" fmla="*/ 160 w 280"/>
                <a:gd name="T9" fmla="*/ 259 h 379"/>
                <a:gd name="T10" fmla="*/ 163 w 280"/>
                <a:gd name="T11" fmla="*/ 301 h 379"/>
                <a:gd name="T12" fmla="*/ 122 w 280"/>
                <a:gd name="T13" fmla="*/ 365 h 379"/>
                <a:gd name="T14" fmla="*/ 57 w 280"/>
                <a:gd name="T15" fmla="*/ 366 h 379"/>
                <a:gd name="T16" fmla="*/ 27 w 280"/>
                <a:gd name="T17" fmla="*/ 323 h 379"/>
                <a:gd name="T18" fmla="*/ 37 w 280"/>
                <a:gd name="T19" fmla="*/ 244 h 379"/>
                <a:gd name="T20" fmla="*/ 50 w 280"/>
                <a:gd name="T21" fmla="*/ 231 h 379"/>
                <a:gd name="T22" fmla="*/ 57 w 280"/>
                <a:gd name="T23" fmla="*/ 203 h 379"/>
                <a:gd name="T24" fmla="*/ 51 w 280"/>
                <a:gd name="T25" fmla="*/ 195 h 379"/>
                <a:gd name="T26" fmla="*/ 64 w 280"/>
                <a:gd name="T27" fmla="*/ 34 h 379"/>
                <a:gd name="T28" fmla="*/ 209 w 280"/>
                <a:gd name="T29" fmla="*/ 26 h 379"/>
                <a:gd name="T30" fmla="*/ 280 w 280"/>
                <a:gd name="T31" fmla="*/ 145 h 379"/>
                <a:gd name="T32" fmla="*/ 131 w 280"/>
                <a:gd name="T33" fmla="*/ 254 h 379"/>
                <a:gd name="T34" fmla="*/ 143 w 280"/>
                <a:gd name="T35" fmla="*/ 252 h 379"/>
                <a:gd name="T36" fmla="*/ 196 w 280"/>
                <a:gd name="T37" fmla="*/ 224 h 379"/>
                <a:gd name="T38" fmla="*/ 244 w 280"/>
                <a:gd name="T39" fmla="*/ 200 h 379"/>
                <a:gd name="T40" fmla="*/ 228 w 280"/>
                <a:gd name="T41" fmla="*/ 53 h 379"/>
                <a:gd name="T42" fmla="*/ 114 w 280"/>
                <a:gd name="T43" fmla="*/ 25 h 379"/>
                <a:gd name="T44" fmla="*/ 34 w 280"/>
                <a:gd name="T45" fmla="*/ 100 h 379"/>
                <a:gd name="T46" fmla="*/ 63 w 280"/>
                <a:gd name="T47" fmla="*/ 188 h 379"/>
                <a:gd name="T48" fmla="*/ 76 w 280"/>
                <a:gd name="T49" fmla="*/ 223 h 379"/>
                <a:gd name="T50" fmla="*/ 78 w 280"/>
                <a:gd name="T51" fmla="*/ 236 h 379"/>
                <a:gd name="T52" fmla="*/ 85 w 280"/>
                <a:gd name="T53" fmla="*/ 236 h 379"/>
                <a:gd name="T54" fmla="*/ 85 w 280"/>
                <a:gd name="T55" fmla="*/ 128 h 379"/>
                <a:gd name="T56" fmla="*/ 100 w 280"/>
                <a:gd name="T57" fmla="*/ 149 h 379"/>
                <a:gd name="T58" fmla="*/ 130 w 280"/>
                <a:gd name="T59" fmla="*/ 129 h 379"/>
                <a:gd name="T60" fmla="*/ 125 w 280"/>
                <a:gd name="T61" fmla="*/ 165 h 379"/>
                <a:gd name="T62" fmla="*/ 137 w 280"/>
                <a:gd name="T63" fmla="*/ 158 h 379"/>
                <a:gd name="T64" fmla="*/ 163 w 280"/>
                <a:gd name="T65" fmla="*/ 138 h 379"/>
                <a:gd name="T66" fmla="*/ 163 w 280"/>
                <a:gd name="T67" fmla="*/ 172 h 379"/>
                <a:gd name="T68" fmla="*/ 196 w 280"/>
                <a:gd name="T69" fmla="*/ 163 h 379"/>
                <a:gd name="T70" fmla="*/ 131 w 280"/>
                <a:gd name="T71" fmla="*/ 254 h 379"/>
                <a:gd name="T72" fmla="*/ 94 w 280"/>
                <a:gd name="T73" fmla="*/ 160 h 379"/>
                <a:gd name="T74" fmla="*/ 95 w 280"/>
                <a:gd name="T75" fmla="*/ 231 h 379"/>
                <a:gd name="T76" fmla="*/ 106 w 280"/>
                <a:gd name="T77" fmla="*/ 244 h 379"/>
                <a:gd name="T78" fmla="*/ 125 w 280"/>
                <a:gd name="T79" fmla="*/ 244 h 379"/>
                <a:gd name="T80" fmla="*/ 171 w 280"/>
                <a:gd name="T81" fmla="*/ 184 h 379"/>
                <a:gd name="T82" fmla="*/ 94 w 280"/>
                <a:gd name="T83" fmla="*/ 160 h 379"/>
                <a:gd name="T84" fmla="*/ 147 w 280"/>
                <a:gd name="T85" fmla="*/ 330 h 379"/>
                <a:gd name="T86" fmla="*/ 134 w 280"/>
                <a:gd name="T87" fmla="*/ 321 h 379"/>
                <a:gd name="T88" fmla="*/ 43 w 280"/>
                <a:gd name="T89" fmla="*/ 292 h 379"/>
                <a:gd name="T90" fmla="*/ 31 w 280"/>
                <a:gd name="T91" fmla="*/ 295 h 379"/>
                <a:gd name="T92" fmla="*/ 37 w 280"/>
                <a:gd name="T93" fmla="*/ 306 h 379"/>
                <a:gd name="T94" fmla="*/ 133 w 280"/>
                <a:gd name="T95" fmla="*/ 336 h 379"/>
                <a:gd name="T96" fmla="*/ 147 w 280"/>
                <a:gd name="T97" fmla="*/ 330 h 379"/>
                <a:gd name="T98" fmla="*/ 56 w 280"/>
                <a:gd name="T99" fmla="*/ 239 h 379"/>
                <a:gd name="T100" fmla="*/ 46 w 280"/>
                <a:gd name="T101" fmla="*/ 246 h 379"/>
                <a:gd name="T102" fmla="*/ 56 w 280"/>
                <a:gd name="T103" fmla="*/ 256 h 379"/>
                <a:gd name="T104" fmla="*/ 146 w 280"/>
                <a:gd name="T105" fmla="*/ 283 h 379"/>
                <a:gd name="T106" fmla="*/ 158 w 280"/>
                <a:gd name="T107" fmla="*/ 281 h 379"/>
                <a:gd name="T108" fmla="*/ 151 w 280"/>
                <a:gd name="T109" fmla="*/ 269 h 379"/>
                <a:gd name="T110" fmla="*/ 56 w 280"/>
                <a:gd name="T111" fmla="*/ 239 h 379"/>
                <a:gd name="T112" fmla="*/ 152 w 280"/>
                <a:gd name="T113" fmla="*/ 299 h 379"/>
                <a:gd name="T114" fmla="*/ 40 w 280"/>
                <a:gd name="T115" fmla="*/ 263 h 379"/>
                <a:gd name="T116" fmla="*/ 152 w 280"/>
                <a:gd name="T117" fmla="*/ 299 h 379"/>
                <a:gd name="T118" fmla="*/ 122 w 280"/>
                <a:gd name="T119" fmla="*/ 344 h 379"/>
                <a:gd name="T120" fmla="*/ 47 w 280"/>
                <a:gd name="T121" fmla="*/ 321 h 379"/>
                <a:gd name="T122" fmla="*/ 68 w 280"/>
                <a:gd name="T123" fmla="*/ 353 h 379"/>
                <a:gd name="T124" fmla="*/ 122 w 280"/>
                <a:gd name="T125" fmla="*/ 344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0" h="379">
                  <a:moveTo>
                    <a:pt x="280" y="145"/>
                  </a:moveTo>
                  <a:cubicBezTo>
                    <a:pt x="276" y="158"/>
                    <a:pt x="271" y="182"/>
                    <a:pt x="260" y="204"/>
                  </a:cubicBezTo>
                  <a:cubicBezTo>
                    <a:pt x="246" y="230"/>
                    <a:pt x="221" y="240"/>
                    <a:pt x="191" y="240"/>
                  </a:cubicBezTo>
                  <a:cubicBezTo>
                    <a:pt x="184" y="240"/>
                    <a:pt x="176" y="240"/>
                    <a:pt x="170" y="243"/>
                  </a:cubicBezTo>
                  <a:cubicBezTo>
                    <a:pt x="165" y="246"/>
                    <a:pt x="159" y="258"/>
                    <a:pt x="160" y="259"/>
                  </a:cubicBezTo>
                  <a:cubicBezTo>
                    <a:pt x="176" y="273"/>
                    <a:pt x="165" y="286"/>
                    <a:pt x="163" y="301"/>
                  </a:cubicBezTo>
                  <a:cubicBezTo>
                    <a:pt x="159" y="329"/>
                    <a:pt x="144" y="350"/>
                    <a:pt x="122" y="365"/>
                  </a:cubicBezTo>
                  <a:cubicBezTo>
                    <a:pt x="101" y="379"/>
                    <a:pt x="79" y="375"/>
                    <a:pt x="57" y="366"/>
                  </a:cubicBezTo>
                  <a:cubicBezTo>
                    <a:pt x="39" y="358"/>
                    <a:pt x="34" y="342"/>
                    <a:pt x="27" y="323"/>
                  </a:cubicBezTo>
                  <a:cubicBezTo>
                    <a:pt x="17" y="293"/>
                    <a:pt x="34" y="270"/>
                    <a:pt x="37" y="244"/>
                  </a:cubicBezTo>
                  <a:cubicBezTo>
                    <a:pt x="38" y="239"/>
                    <a:pt x="45" y="232"/>
                    <a:pt x="50" y="231"/>
                  </a:cubicBezTo>
                  <a:cubicBezTo>
                    <a:pt x="69" y="225"/>
                    <a:pt x="63" y="214"/>
                    <a:pt x="57" y="203"/>
                  </a:cubicBezTo>
                  <a:cubicBezTo>
                    <a:pt x="56" y="200"/>
                    <a:pt x="53" y="198"/>
                    <a:pt x="51" y="195"/>
                  </a:cubicBezTo>
                  <a:cubicBezTo>
                    <a:pt x="0" y="146"/>
                    <a:pt x="6" y="77"/>
                    <a:pt x="64" y="34"/>
                  </a:cubicBezTo>
                  <a:cubicBezTo>
                    <a:pt x="110" y="0"/>
                    <a:pt x="160" y="2"/>
                    <a:pt x="209" y="26"/>
                  </a:cubicBezTo>
                  <a:cubicBezTo>
                    <a:pt x="254" y="47"/>
                    <a:pt x="278" y="83"/>
                    <a:pt x="280" y="145"/>
                  </a:cubicBezTo>
                  <a:close/>
                  <a:moveTo>
                    <a:pt x="131" y="254"/>
                  </a:moveTo>
                  <a:cubicBezTo>
                    <a:pt x="139" y="253"/>
                    <a:pt x="143" y="253"/>
                    <a:pt x="143" y="252"/>
                  </a:cubicBezTo>
                  <a:cubicBezTo>
                    <a:pt x="153" y="227"/>
                    <a:pt x="174" y="228"/>
                    <a:pt x="196" y="224"/>
                  </a:cubicBezTo>
                  <a:cubicBezTo>
                    <a:pt x="213" y="222"/>
                    <a:pt x="233" y="213"/>
                    <a:pt x="244" y="200"/>
                  </a:cubicBezTo>
                  <a:cubicBezTo>
                    <a:pt x="280" y="159"/>
                    <a:pt x="271" y="86"/>
                    <a:pt x="228" y="53"/>
                  </a:cubicBezTo>
                  <a:cubicBezTo>
                    <a:pt x="194" y="27"/>
                    <a:pt x="156" y="18"/>
                    <a:pt x="114" y="25"/>
                  </a:cubicBezTo>
                  <a:cubicBezTo>
                    <a:pt x="72" y="33"/>
                    <a:pt x="47" y="61"/>
                    <a:pt x="34" y="100"/>
                  </a:cubicBezTo>
                  <a:cubicBezTo>
                    <a:pt x="21" y="137"/>
                    <a:pt x="33" y="164"/>
                    <a:pt x="63" y="188"/>
                  </a:cubicBezTo>
                  <a:cubicBezTo>
                    <a:pt x="71" y="195"/>
                    <a:pt x="72" y="211"/>
                    <a:pt x="76" y="223"/>
                  </a:cubicBezTo>
                  <a:cubicBezTo>
                    <a:pt x="78" y="227"/>
                    <a:pt x="78" y="232"/>
                    <a:pt x="78" y="236"/>
                  </a:cubicBezTo>
                  <a:cubicBezTo>
                    <a:pt x="81" y="236"/>
                    <a:pt x="83" y="236"/>
                    <a:pt x="85" y="236"/>
                  </a:cubicBezTo>
                  <a:cubicBezTo>
                    <a:pt x="85" y="202"/>
                    <a:pt x="85" y="167"/>
                    <a:pt x="85" y="128"/>
                  </a:cubicBezTo>
                  <a:cubicBezTo>
                    <a:pt x="94" y="140"/>
                    <a:pt x="98" y="147"/>
                    <a:pt x="100" y="149"/>
                  </a:cubicBezTo>
                  <a:cubicBezTo>
                    <a:pt x="112" y="140"/>
                    <a:pt x="125" y="126"/>
                    <a:pt x="130" y="129"/>
                  </a:cubicBezTo>
                  <a:cubicBezTo>
                    <a:pt x="148" y="138"/>
                    <a:pt x="130" y="150"/>
                    <a:pt x="125" y="165"/>
                  </a:cubicBezTo>
                  <a:cubicBezTo>
                    <a:pt x="131" y="162"/>
                    <a:pt x="136" y="161"/>
                    <a:pt x="137" y="158"/>
                  </a:cubicBezTo>
                  <a:cubicBezTo>
                    <a:pt x="142" y="146"/>
                    <a:pt x="145" y="130"/>
                    <a:pt x="163" y="138"/>
                  </a:cubicBezTo>
                  <a:cubicBezTo>
                    <a:pt x="167" y="139"/>
                    <a:pt x="163" y="158"/>
                    <a:pt x="163" y="172"/>
                  </a:cubicBezTo>
                  <a:cubicBezTo>
                    <a:pt x="171" y="170"/>
                    <a:pt x="181" y="167"/>
                    <a:pt x="196" y="163"/>
                  </a:cubicBezTo>
                  <a:cubicBezTo>
                    <a:pt x="174" y="194"/>
                    <a:pt x="154" y="222"/>
                    <a:pt x="131" y="254"/>
                  </a:cubicBezTo>
                  <a:close/>
                  <a:moveTo>
                    <a:pt x="94" y="160"/>
                  </a:moveTo>
                  <a:cubicBezTo>
                    <a:pt x="94" y="186"/>
                    <a:pt x="94" y="208"/>
                    <a:pt x="95" y="231"/>
                  </a:cubicBezTo>
                  <a:cubicBezTo>
                    <a:pt x="95" y="235"/>
                    <a:pt x="101" y="242"/>
                    <a:pt x="106" y="244"/>
                  </a:cubicBezTo>
                  <a:cubicBezTo>
                    <a:pt x="112" y="246"/>
                    <a:pt x="123" y="248"/>
                    <a:pt x="125" y="244"/>
                  </a:cubicBezTo>
                  <a:cubicBezTo>
                    <a:pt x="141" y="225"/>
                    <a:pt x="155" y="205"/>
                    <a:pt x="171" y="184"/>
                  </a:cubicBezTo>
                  <a:cubicBezTo>
                    <a:pt x="144" y="175"/>
                    <a:pt x="120" y="168"/>
                    <a:pt x="94" y="160"/>
                  </a:cubicBezTo>
                  <a:close/>
                  <a:moveTo>
                    <a:pt x="147" y="330"/>
                  </a:moveTo>
                  <a:cubicBezTo>
                    <a:pt x="141" y="326"/>
                    <a:pt x="138" y="322"/>
                    <a:pt x="134" y="321"/>
                  </a:cubicBezTo>
                  <a:cubicBezTo>
                    <a:pt x="104" y="311"/>
                    <a:pt x="74" y="301"/>
                    <a:pt x="43" y="292"/>
                  </a:cubicBezTo>
                  <a:cubicBezTo>
                    <a:pt x="40" y="291"/>
                    <a:pt x="35" y="294"/>
                    <a:pt x="31" y="295"/>
                  </a:cubicBezTo>
                  <a:cubicBezTo>
                    <a:pt x="33" y="299"/>
                    <a:pt x="34" y="305"/>
                    <a:pt x="37" y="306"/>
                  </a:cubicBezTo>
                  <a:cubicBezTo>
                    <a:pt x="69" y="317"/>
                    <a:pt x="101" y="327"/>
                    <a:pt x="133" y="336"/>
                  </a:cubicBezTo>
                  <a:cubicBezTo>
                    <a:pt x="136" y="337"/>
                    <a:pt x="141" y="333"/>
                    <a:pt x="147" y="330"/>
                  </a:cubicBezTo>
                  <a:close/>
                  <a:moveTo>
                    <a:pt x="56" y="239"/>
                  </a:moveTo>
                  <a:cubicBezTo>
                    <a:pt x="54" y="241"/>
                    <a:pt x="50" y="243"/>
                    <a:pt x="46" y="246"/>
                  </a:cubicBezTo>
                  <a:cubicBezTo>
                    <a:pt x="50" y="249"/>
                    <a:pt x="52" y="255"/>
                    <a:pt x="56" y="256"/>
                  </a:cubicBezTo>
                  <a:cubicBezTo>
                    <a:pt x="86" y="266"/>
                    <a:pt x="116" y="275"/>
                    <a:pt x="146" y="283"/>
                  </a:cubicBezTo>
                  <a:cubicBezTo>
                    <a:pt x="150" y="284"/>
                    <a:pt x="154" y="282"/>
                    <a:pt x="158" y="281"/>
                  </a:cubicBezTo>
                  <a:cubicBezTo>
                    <a:pt x="156" y="277"/>
                    <a:pt x="154" y="270"/>
                    <a:pt x="151" y="269"/>
                  </a:cubicBezTo>
                  <a:cubicBezTo>
                    <a:pt x="120" y="259"/>
                    <a:pt x="90" y="250"/>
                    <a:pt x="56" y="239"/>
                  </a:cubicBezTo>
                  <a:close/>
                  <a:moveTo>
                    <a:pt x="152" y="299"/>
                  </a:moveTo>
                  <a:cubicBezTo>
                    <a:pt x="116" y="287"/>
                    <a:pt x="79" y="276"/>
                    <a:pt x="40" y="263"/>
                  </a:cubicBezTo>
                  <a:cubicBezTo>
                    <a:pt x="43" y="285"/>
                    <a:pt x="134" y="314"/>
                    <a:pt x="152" y="299"/>
                  </a:cubicBezTo>
                  <a:close/>
                  <a:moveTo>
                    <a:pt x="122" y="344"/>
                  </a:moveTo>
                  <a:cubicBezTo>
                    <a:pt x="94" y="335"/>
                    <a:pt x="71" y="328"/>
                    <a:pt x="47" y="321"/>
                  </a:cubicBezTo>
                  <a:cubicBezTo>
                    <a:pt x="43" y="342"/>
                    <a:pt x="56" y="348"/>
                    <a:pt x="68" y="353"/>
                  </a:cubicBezTo>
                  <a:cubicBezTo>
                    <a:pt x="84" y="359"/>
                    <a:pt x="102" y="363"/>
                    <a:pt x="122" y="3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8"/>
            <p:cNvSpPr>
              <a:spLocks noEditPoints="1"/>
            </p:cNvSpPr>
            <p:nvPr/>
          </p:nvSpPr>
          <p:spPr bwMode="auto">
            <a:xfrm>
              <a:off x="-617538" y="-200025"/>
              <a:ext cx="1165225" cy="674688"/>
            </a:xfrm>
            <a:custGeom>
              <a:avLst/>
              <a:gdLst>
                <a:gd name="T0" fmla="*/ 81 w 398"/>
                <a:gd name="T1" fmla="*/ 224 h 231"/>
                <a:gd name="T2" fmla="*/ 15 w 398"/>
                <a:gd name="T3" fmla="*/ 224 h 231"/>
                <a:gd name="T4" fmla="*/ 8 w 398"/>
                <a:gd name="T5" fmla="*/ 209 h 231"/>
                <a:gd name="T6" fmla="*/ 134 w 398"/>
                <a:gd name="T7" fmla="*/ 94 h 231"/>
                <a:gd name="T8" fmla="*/ 317 w 398"/>
                <a:gd name="T9" fmla="*/ 9 h 231"/>
                <a:gd name="T10" fmla="*/ 362 w 398"/>
                <a:gd name="T11" fmla="*/ 20 h 231"/>
                <a:gd name="T12" fmla="*/ 380 w 398"/>
                <a:gd name="T13" fmla="*/ 49 h 231"/>
                <a:gd name="T14" fmla="*/ 354 w 398"/>
                <a:gd name="T15" fmla="*/ 121 h 231"/>
                <a:gd name="T16" fmla="*/ 190 w 398"/>
                <a:gd name="T17" fmla="*/ 198 h 231"/>
                <a:gd name="T18" fmla="*/ 81 w 398"/>
                <a:gd name="T19" fmla="*/ 224 h 231"/>
                <a:gd name="T20" fmla="*/ 139 w 398"/>
                <a:gd name="T21" fmla="*/ 205 h 231"/>
                <a:gd name="T22" fmla="*/ 357 w 398"/>
                <a:gd name="T23" fmla="*/ 104 h 231"/>
                <a:gd name="T24" fmla="*/ 367 w 398"/>
                <a:gd name="T25" fmla="*/ 65 h 231"/>
                <a:gd name="T26" fmla="*/ 126 w 398"/>
                <a:gd name="T27" fmla="*/ 177 h 231"/>
                <a:gd name="T28" fmla="*/ 139 w 398"/>
                <a:gd name="T29" fmla="*/ 205 h 231"/>
                <a:gd name="T30" fmla="*/ 356 w 398"/>
                <a:gd name="T31" fmla="*/ 38 h 231"/>
                <a:gd name="T32" fmla="*/ 319 w 398"/>
                <a:gd name="T33" fmla="*/ 24 h 231"/>
                <a:gd name="T34" fmla="*/ 234 w 398"/>
                <a:gd name="T35" fmla="*/ 64 h 231"/>
                <a:gd name="T36" fmla="*/ 102 w 398"/>
                <a:gd name="T37" fmla="*/ 126 h 231"/>
                <a:gd name="T38" fmla="*/ 114 w 398"/>
                <a:gd name="T39" fmla="*/ 151 h 231"/>
                <a:gd name="T40" fmla="*/ 356 w 398"/>
                <a:gd name="T41" fmla="*/ 38 h 231"/>
                <a:gd name="T42" fmla="*/ 90 w 398"/>
                <a:gd name="T43" fmla="*/ 135 h 231"/>
                <a:gd name="T44" fmla="*/ 57 w 398"/>
                <a:gd name="T45" fmla="*/ 174 h 231"/>
                <a:gd name="T46" fmla="*/ 71 w 398"/>
                <a:gd name="T47" fmla="*/ 209 h 231"/>
                <a:gd name="T48" fmla="*/ 125 w 398"/>
                <a:gd name="T49" fmla="*/ 209 h 231"/>
                <a:gd name="T50" fmla="*/ 90 w 398"/>
                <a:gd name="T51" fmla="*/ 135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8" h="231">
                  <a:moveTo>
                    <a:pt x="81" y="224"/>
                  </a:moveTo>
                  <a:cubicBezTo>
                    <a:pt x="53" y="224"/>
                    <a:pt x="34" y="224"/>
                    <a:pt x="15" y="224"/>
                  </a:cubicBezTo>
                  <a:cubicBezTo>
                    <a:pt x="4" y="224"/>
                    <a:pt x="0" y="218"/>
                    <a:pt x="8" y="209"/>
                  </a:cubicBezTo>
                  <a:cubicBezTo>
                    <a:pt x="47" y="167"/>
                    <a:pt x="75" y="116"/>
                    <a:pt x="134" y="94"/>
                  </a:cubicBezTo>
                  <a:cubicBezTo>
                    <a:pt x="197" y="70"/>
                    <a:pt x="257" y="39"/>
                    <a:pt x="317" y="9"/>
                  </a:cubicBezTo>
                  <a:cubicBezTo>
                    <a:pt x="336" y="0"/>
                    <a:pt x="350" y="4"/>
                    <a:pt x="362" y="20"/>
                  </a:cubicBezTo>
                  <a:cubicBezTo>
                    <a:pt x="369" y="29"/>
                    <a:pt x="375" y="39"/>
                    <a:pt x="380" y="49"/>
                  </a:cubicBezTo>
                  <a:cubicBezTo>
                    <a:pt x="398" y="88"/>
                    <a:pt x="392" y="103"/>
                    <a:pt x="354" y="121"/>
                  </a:cubicBezTo>
                  <a:cubicBezTo>
                    <a:pt x="299" y="146"/>
                    <a:pt x="244" y="171"/>
                    <a:pt x="190" y="198"/>
                  </a:cubicBezTo>
                  <a:cubicBezTo>
                    <a:pt x="152" y="217"/>
                    <a:pt x="114" y="231"/>
                    <a:pt x="81" y="224"/>
                  </a:cubicBezTo>
                  <a:close/>
                  <a:moveTo>
                    <a:pt x="139" y="205"/>
                  </a:moveTo>
                  <a:cubicBezTo>
                    <a:pt x="213" y="170"/>
                    <a:pt x="285" y="137"/>
                    <a:pt x="357" y="104"/>
                  </a:cubicBezTo>
                  <a:cubicBezTo>
                    <a:pt x="379" y="93"/>
                    <a:pt x="380" y="88"/>
                    <a:pt x="367" y="65"/>
                  </a:cubicBezTo>
                  <a:cubicBezTo>
                    <a:pt x="287" y="102"/>
                    <a:pt x="207" y="139"/>
                    <a:pt x="126" y="177"/>
                  </a:cubicBezTo>
                  <a:cubicBezTo>
                    <a:pt x="131" y="187"/>
                    <a:pt x="134" y="195"/>
                    <a:pt x="139" y="205"/>
                  </a:cubicBezTo>
                  <a:close/>
                  <a:moveTo>
                    <a:pt x="356" y="38"/>
                  </a:moveTo>
                  <a:cubicBezTo>
                    <a:pt x="346" y="20"/>
                    <a:pt x="336" y="15"/>
                    <a:pt x="319" y="24"/>
                  </a:cubicBezTo>
                  <a:cubicBezTo>
                    <a:pt x="291" y="39"/>
                    <a:pt x="262" y="51"/>
                    <a:pt x="234" y="64"/>
                  </a:cubicBezTo>
                  <a:cubicBezTo>
                    <a:pt x="191" y="84"/>
                    <a:pt x="147" y="105"/>
                    <a:pt x="102" y="126"/>
                  </a:cubicBezTo>
                  <a:cubicBezTo>
                    <a:pt x="106" y="135"/>
                    <a:pt x="110" y="142"/>
                    <a:pt x="114" y="151"/>
                  </a:cubicBezTo>
                  <a:cubicBezTo>
                    <a:pt x="196" y="113"/>
                    <a:pt x="275" y="76"/>
                    <a:pt x="356" y="38"/>
                  </a:cubicBezTo>
                  <a:close/>
                  <a:moveTo>
                    <a:pt x="90" y="135"/>
                  </a:moveTo>
                  <a:cubicBezTo>
                    <a:pt x="77" y="149"/>
                    <a:pt x="67" y="161"/>
                    <a:pt x="57" y="174"/>
                  </a:cubicBezTo>
                  <a:cubicBezTo>
                    <a:pt x="50" y="183"/>
                    <a:pt x="60" y="208"/>
                    <a:pt x="71" y="209"/>
                  </a:cubicBezTo>
                  <a:cubicBezTo>
                    <a:pt x="88" y="210"/>
                    <a:pt x="105" y="209"/>
                    <a:pt x="125" y="209"/>
                  </a:cubicBezTo>
                  <a:cubicBezTo>
                    <a:pt x="112" y="182"/>
                    <a:pt x="102" y="160"/>
                    <a:pt x="90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9"/>
            <p:cNvSpPr>
              <a:spLocks noEditPoints="1"/>
            </p:cNvSpPr>
            <p:nvPr/>
          </p:nvSpPr>
          <p:spPr bwMode="auto">
            <a:xfrm>
              <a:off x="73025" y="1404938"/>
              <a:ext cx="896938" cy="1027113"/>
            </a:xfrm>
            <a:custGeom>
              <a:avLst/>
              <a:gdLst>
                <a:gd name="T0" fmla="*/ 306 w 306"/>
                <a:gd name="T1" fmla="*/ 210 h 351"/>
                <a:gd name="T2" fmla="*/ 209 w 306"/>
                <a:gd name="T3" fmla="*/ 331 h 351"/>
                <a:gd name="T4" fmla="*/ 54 w 306"/>
                <a:gd name="T5" fmla="*/ 257 h 351"/>
                <a:gd name="T6" fmla="*/ 2 w 306"/>
                <a:gd name="T7" fmla="*/ 94 h 351"/>
                <a:gd name="T8" fmla="*/ 7 w 306"/>
                <a:gd name="T9" fmla="*/ 79 h 351"/>
                <a:gd name="T10" fmla="*/ 11 w 306"/>
                <a:gd name="T11" fmla="*/ 78 h 351"/>
                <a:gd name="T12" fmla="*/ 58 w 306"/>
                <a:gd name="T13" fmla="*/ 66 h 351"/>
                <a:gd name="T14" fmla="*/ 79 w 306"/>
                <a:gd name="T15" fmla="*/ 104 h 351"/>
                <a:gd name="T16" fmla="*/ 104 w 306"/>
                <a:gd name="T17" fmla="*/ 182 h 351"/>
                <a:gd name="T18" fmla="*/ 126 w 306"/>
                <a:gd name="T19" fmla="*/ 237 h 351"/>
                <a:gd name="T20" fmla="*/ 179 w 306"/>
                <a:gd name="T21" fmla="*/ 261 h 351"/>
                <a:gd name="T22" fmla="*/ 200 w 306"/>
                <a:gd name="T23" fmla="*/ 255 h 351"/>
                <a:gd name="T24" fmla="*/ 229 w 306"/>
                <a:gd name="T25" fmla="*/ 202 h 351"/>
                <a:gd name="T26" fmla="*/ 214 w 306"/>
                <a:gd name="T27" fmla="*/ 146 h 351"/>
                <a:gd name="T28" fmla="*/ 179 w 306"/>
                <a:gd name="T29" fmla="*/ 40 h 351"/>
                <a:gd name="T30" fmla="*/ 188 w 306"/>
                <a:gd name="T31" fmla="*/ 19 h 351"/>
                <a:gd name="T32" fmla="*/ 258 w 306"/>
                <a:gd name="T33" fmla="*/ 51 h 351"/>
                <a:gd name="T34" fmla="*/ 305 w 306"/>
                <a:gd name="T35" fmla="*/ 197 h 351"/>
                <a:gd name="T36" fmla="*/ 306 w 306"/>
                <a:gd name="T37" fmla="*/ 210 h 351"/>
                <a:gd name="T38" fmla="*/ 72 w 306"/>
                <a:gd name="T39" fmla="*/ 124 h 351"/>
                <a:gd name="T40" fmla="*/ 42 w 306"/>
                <a:gd name="T41" fmla="*/ 133 h 351"/>
                <a:gd name="T42" fmla="*/ 33 w 306"/>
                <a:gd name="T43" fmla="*/ 150 h 351"/>
                <a:gd name="T44" fmla="*/ 65 w 306"/>
                <a:gd name="T45" fmla="*/ 246 h 351"/>
                <a:gd name="T46" fmla="*/ 228 w 306"/>
                <a:gd name="T47" fmla="*/ 309 h 351"/>
                <a:gd name="T48" fmla="*/ 290 w 306"/>
                <a:gd name="T49" fmla="*/ 204 h 351"/>
                <a:gd name="T50" fmla="*/ 254 w 306"/>
                <a:gd name="T51" fmla="*/ 68 h 351"/>
                <a:gd name="T52" fmla="*/ 207 w 306"/>
                <a:gd name="T53" fmla="*/ 83 h 351"/>
                <a:gd name="T54" fmla="*/ 227 w 306"/>
                <a:gd name="T55" fmla="*/ 136 h 351"/>
                <a:gd name="T56" fmla="*/ 244 w 306"/>
                <a:gd name="T57" fmla="*/ 212 h 351"/>
                <a:gd name="T58" fmla="*/ 206 w 306"/>
                <a:gd name="T59" fmla="*/ 268 h 351"/>
                <a:gd name="T60" fmla="*/ 171 w 306"/>
                <a:gd name="T61" fmla="*/ 276 h 351"/>
                <a:gd name="T62" fmla="*/ 118 w 306"/>
                <a:gd name="T63" fmla="*/ 250 h 351"/>
                <a:gd name="T64" fmla="*/ 92 w 306"/>
                <a:gd name="T65" fmla="*/ 190 h 351"/>
                <a:gd name="T66" fmla="*/ 72 w 306"/>
                <a:gd name="T67" fmla="*/ 124 h 351"/>
                <a:gd name="T68" fmla="*/ 242 w 306"/>
                <a:gd name="T69" fmla="*/ 54 h 351"/>
                <a:gd name="T70" fmla="*/ 193 w 306"/>
                <a:gd name="T71" fmla="*/ 37 h 351"/>
                <a:gd name="T72" fmla="*/ 206 w 306"/>
                <a:gd name="T73" fmla="*/ 68 h 351"/>
                <a:gd name="T74" fmla="*/ 242 w 306"/>
                <a:gd name="T75" fmla="*/ 54 h 351"/>
                <a:gd name="T76" fmla="*/ 16 w 306"/>
                <a:gd name="T77" fmla="*/ 92 h 351"/>
                <a:gd name="T78" fmla="*/ 25 w 306"/>
                <a:gd name="T79" fmla="*/ 121 h 351"/>
                <a:gd name="T80" fmla="*/ 65 w 306"/>
                <a:gd name="T81" fmla="*/ 109 h 351"/>
                <a:gd name="T82" fmla="*/ 55 w 306"/>
                <a:gd name="T83" fmla="*/ 79 h 351"/>
                <a:gd name="T84" fmla="*/ 16 w 306"/>
                <a:gd name="T85" fmla="*/ 92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06" h="351">
                  <a:moveTo>
                    <a:pt x="306" y="210"/>
                  </a:moveTo>
                  <a:cubicBezTo>
                    <a:pt x="306" y="272"/>
                    <a:pt x="270" y="314"/>
                    <a:pt x="209" y="331"/>
                  </a:cubicBezTo>
                  <a:cubicBezTo>
                    <a:pt x="137" y="351"/>
                    <a:pt x="81" y="327"/>
                    <a:pt x="54" y="257"/>
                  </a:cubicBezTo>
                  <a:cubicBezTo>
                    <a:pt x="32" y="204"/>
                    <a:pt x="18" y="148"/>
                    <a:pt x="2" y="94"/>
                  </a:cubicBezTo>
                  <a:cubicBezTo>
                    <a:pt x="0" y="90"/>
                    <a:pt x="5" y="84"/>
                    <a:pt x="7" y="79"/>
                  </a:cubicBezTo>
                  <a:cubicBezTo>
                    <a:pt x="8" y="79"/>
                    <a:pt x="10" y="78"/>
                    <a:pt x="11" y="78"/>
                  </a:cubicBezTo>
                  <a:cubicBezTo>
                    <a:pt x="27" y="73"/>
                    <a:pt x="44" y="62"/>
                    <a:pt x="58" y="66"/>
                  </a:cubicBezTo>
                  <a:cubicBezTo>
                    <a:pt x="68" y="68"/>
                    <a:pt x="73" y="90"/>
                    <a:pt x="79" y="104"/>
                  </a:cubicBezTo>
                  <a:cubicBezTo>
                    <a:pt x="88" y="130"/>
                    <a:pt x="95" y="156"/>
                    <a:pt x="104" y="182"/>
                  </a:cubicBezTo>
                  <a:cubicBezTo>
                    <a:pt x="110" y="201"/>
                    <a:pt x="117" y="220"/>
                    <a:pt x="126" y="237"/>
                  </a:cubicBezTo>
                  <a:cubicBezTo>
                    <a:pt x="139" y="262"/>
                    <a:pt x="152" y="267"/>
                    <a:pt x="179" y="261"/>
                  </a:cubicBezTo>
                  <a:cubicBezTo>
                    <a:pt x="186" y="260"/>
                    <a:pt x="193" y="258"/>
                    <a:pt x="200" y="255"/>
                  </a:cubicBezTo>
                  <a:cubicBezTo>
                    <a:pt x="225" y="245"/>
                    <a:pt x="235" y="230"/>
                    <a:pt x="229" y="202"/>
                  </a:cubicBezTo>
                  <a:cubicBezTo>
                    <a:pt x="226" y="183"/>
                    <a:pt x="220" y="165"/>
                    <a:pt x="214" y="146"/>
                  </a:cubicBezTo>
                  <a:cubicBezTo>
                    <a:pt x="203" y="111"/>
                    <a:pt x="191" y="76"/>
                    <a:pt x="179" y="40"/>
                  </a:cubicBezTo>
                  <a:cubicBezTo>
                    <a:pt x="175" y="30"/>
                    <a:pt x="176" y="24"/>
                    <a:pt x="188" y="19"/>
                  </a:cubicBezTo>
                  <a:cubicBezTo>
                    <a:pt x="239" y="1"/>
                    <a:pt x="240" y="0"/>
                    <a:pt x="258" y="51"/>
                  </a:cubicBezTo>
                  <a:cubicBezTo>
                    <a:pt x="276" y="99"/>
                    <a:pt x="290" y="148"/>
                    <a:pt x="305" y="197"/>
                  </a:cubicBezTo>
                  <a:cubicBezTo>
                    <a:pt x="306" y="202"/>
                    <a:pt x="306" y="209"/>
                    <a:pt x="306" y="210"/>
                  </a:cubicBezTo>
                  <a:close/>
                  <a:moveTo>
                    <a:pt x="72" y="124"/>
                  </a:moveTo>
                  <a:cubicBezTo>
                    <a:pt x="60" y="127"/>
                    <a:pt x="50" y="128"/>
                    <a:pt x="42" y="133"/>
                  </a:cubicBezTo>
                  <a:cubicBezTo>
                    <a:pt x="37" y="136"/>
                    <a:pt x="32" y="145"/>
                    <a:pt x="33" y="150"/>
                  </a:cubicBezTo>
                  <a:cubicBezTo>
                    <a:pt x="42" y="182"/>
                    <a:pt x="51" y="215"/>
                    <a:pt x="65" y="246"/>
                  </a:cubicBezTo>
                  <a:cubicBezTo>
                    <a:pt x="97" y="321"/>
                    <a:pt x="154" y="342"/>
                    <a:pt x="228" y="309"/>
                  </a:cubicBezTo>
                  <a:cubicBezTo>
                    <a:pt x="274" y="288"/>
                    <a:pt x="298" y="253"/>
                    <a:pt x="290" y="204"/>
                  </a:cubicBezTo>
                  <a:cubicBezTo>
                    <a:pt x="282" y="159"/>
                    <a:pt x="267" y="114"/>
                    <a:pt x="254" y="68"/>
                  </a:cubicBezTo>
                  <a:cubicBezTo>
                    <a:pt x="235" y="74"/>
                    <a:pt x="222" y="78"/>
                    <a:pt x="207" y="83"/>
                  </a:cubicBezTo>
                  <a:cubicBezTo>
                    <a:pt x="215" y="103"/>
                    <a:pt x="222" y="119"/>
                    <a:pt x="227" y="136"/>
                  </a:cubicBezTo>
                  <a:cubicBezTo>
                    <a:pt x="234" y="161"/>
                    <a:pt x="241" y="186"/>
                    <a:pt x="244" y="212"/>
                  </a:cubicBezTo>
                  <a:cubicBezTo>
                    <a:pt x="247" y="241"/>
                    <a:pt x="234" y="258"/>
                    <a:pt x="206" y="268"/>
                  </a:cubicBezTo>
                  <a:cubicBezTo>
                    <a:pt x="195" y="272"/>
                    <a:pt x="183" y="275"/>
                    <a:pt x="171" y="276"/>
                  </a:cubicBezTo>
                  <a:cubicBezTo>
                    <a:pt x="148" y="280"/>
                    <a:pt x="129" y="272"/>
                    <a:pt x="118" y="250"/>
                  </a:cubicBezTo>
                  <a:cubicBezTo>
                    <a:pt x="108" y="231"/>
                    <a:pt x="99" y="211"/>
                    <a:pt x="92" y="190"/>
                  </a:cubicBezTo>
                  <a:cubicBezTo>
                    <a:pt x="84" y="169"/>
                    <a:pt x="79" y="147"/>
                    <a:pt x="72" y="124"/>
                  </a:cubicBezTo>
                  <a:close/>
                  <a:moveTo>
                    <a:pt x="242" y="54"/>
                  </a:moveTo>
                  <a:cubicBezTo>
                    <a:pt x="235" y="17"/>
                    <a:pt x="228" y="15"/>
                    <a:pt x="193" y="37"/>
                  </a:cubicBezTo>
                  <a:cubicBezTo>
                    <a:pt x="197" y="47"/>
                    <a:pt x="201" y="57"/>
                    <a:pt x="206" y="68"/>
                  </a:cubicBezTo>
                  <a:cubicBezTo>
                    <a:pt x="219" y="62"/>
                    <a:pt x="231" y="58"/>
                    <a:pt x="242" y="54"/>
                  </a:cubicBezTo>
                  <a:close/>
                  <a:moveTo>
                    <a:pt x="16" y="92"/>
                  </a:moveTo>
                  <a:cubicBezTo>
                    <a:pt x="19" y="102"/>
                    <a:pt x="22" y="110"/>
                    <a:pt x="25" y="121"/>
                  </a:cubicBezTo>
                  <a:cubicBezTo>
                    <a:pt x="39" y="117"/>
                    <a:pt x="51" y="113"/>
                    <a:pt x="65" y="109"/>
                  </a:cubicBezTo>
                  <a:cubicBezTo>
                    <a:pt x="61" y="98"/>
                    <a:pt x="58" y="89"/>
                    <a:pt x="55" y="79"/>
                  </a:cubicBezTo>
                  <a:cubicBezTo>
                    <a:pt x="41" y="83"/>
                    <a:pt x="30" y="87"/>
                    <a:pt x="16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10"/>
            <p:cNvSpPr>
              <a:spLocks noEditPoints="1"/>
            </p:cNvSpPr>
            <p:nvPr/>
          </p:nvSpPr>
          <p:spPr bwMode="auto">
            <a:xfrm>
              <a:off x="682625" y="-627062"/>
              <a:ext cx="1027113" cy="1250950"/>
            </a:xfrm>
            <a:custGeom>
              <a:avLst/>
              <a:gdLst>
                <a:gd name="T0" fmla="*/ 49 w 351"/>
                <a:gd name="T1" fmla="*/ 428 h 428"/>
                <a:gd name="T2" fmla="*/ 10 w 351"/>
                <a:gd name="T3" fmla="*/ 381 h 428"/>
                <a:gd name="T4" fmla="*/ 57 w 351"/>
                <a:gd name="T5" fmla="*/ 227 h 428"/>
                <a:gd name="T6" fmla="*/ 56 w 351"/>
                <a:gd name="T7" fmla="*/ 195 h 428"/>
                <a:gd name="T8" fmla="*/ 7 w 351"/>
                <a:gd name="T9" fmla="*/ 64 h 428"/>
                <a:gd name="T10" fmla="*/ 22 w 351"/>
                <a:gd name="T11" fmla="*/ 34 h 428"/>
                <a:gd name="T12" fmla="*/ 120 w 351"/>
                <a:gd name="T13" fmla="*/ 6 h 428"/>
                <a:gd name="T14" fmla="*/ 148 w 351"/>
                <a:gd name="T15" fmla="*/ 23 h 428"/>
                <a:gd name="T16" fmla="*/ 180 w 351"/>
                <a:gd name="T17" fmla="*/ 145 h 428"/>
                <a:gd name="T18" fmla="*/ 200 w 351"/>
                <a:gd name="T19" fmla="*/ 178 h 428"/>
                <a:gd name="T20" fmla="*/ 327 w 351"/>
                <a:gd name="T21" fmla="*/ 281 h 428"/>
                <a:gd name="T22" fmla="*/ 348 w 351"/>
                <a:gd name="T23" fmla="*/ 315 h 428"/>
                <a:gd name="T24" fmla="*/ 315 w 351"/>
                <a:gd name="T25" fmla="*/ 345 h 428"/>
                <a:gd name="T26" fmla="*/ 102 w 351"/>
                <a:gd name="T27" fmla="*/ 414 h 428"/>
                <a:gd name="T28" fmla="*/ 49 w 351"/>
                <a:gd name="T29" fmla="*/ 428 h 428"/>
                <a:gd name="T30" fmla="*/ 108 w 351"/>
                <a:gd name="T31" fmla="*/ 93 h 428"/>
                <a:gd name="T32" fmla="*/ 106 w 351"/>
                <a:gd name="T33" fmla="*/ 86 h 428"/>
                <a:gd name="T34" fmla="*/ 128 w 351"/>
                <a:gd name="T35" fmla="*/ 79 h 428"/>
                <a:gd name="T36" fmla="*/ 138 w 351"/>
                <a:gd name="T37" fmla="*/ 52 h 428"/>
                <a:gd name="T38" fmla="*/ 98 w 351"/>
                <a:gd name="T39" fmla="*/ 60 h 428"/>
                <a:gd name="T40" fmla="*/ 97 w 351"/>
                <a:gd name="T41" fmla="*/ 55 h 428"/>
                <a:gd name="T42" fmla="*/ 137 w 351"/>
                <a:gd name="T43" fmla="*/ 39 h 428"/>
                <a:gd name="T44" fmla="*/ 130 w 351"/>
                <a:gd name="T45" fmla="*/ 18 h 428"/>
                <a:gd name="T46" fmla="*/ 18 w 351"/>
                <a:gd name="T47" fmla="*/ 51 h 428"/>
                <a:gd name="T48" fmla="*/ 68 w 351"/>
                <a:gd name="T49" fmla="*/ 185 h 428"/>
                <a:gd name="T50" fmla="*/ 71 w 351"/>
                <a:gd name="T51" fmla="*/ 231 h 428"/>
                <a:gd name="T52" fmla="*/ 24 w 351"/>
                <a:gd name="T53" fmla="*/ 386 h 428"/>
                <a:gd name="T54" fmla="*/ 47 w 351"/>
                <a:gd name="T55" fmla="*/ 413 h 428"/>
                <a:gd name="T56" fmla="*/ 316 w 351"/>
                <a:gd name="T57" fmla="*/ 330 h 428"/>
                <a:gd name="T58" fmla="*/ 319 w 351"/>
                <a:gd name="T59" fmla="*/ 293 h 428"/>
                <a:gd name="T60" fmla="*/ 207 w 351"/>
                <a:gd name="T61" fmla="*/ 203 h 428"/>
                <a:gd name="T62" fmla="*/ 166 w 351"/>
                <a:gd name="T63" fmla="*/ 148 h 428"/>
                <a:gd name="T64" fmla="*/ 126 w 351"/>
                <a:gd name="T65" fmla="*/ 157 h 428"/>
                <a:gd name="T66" fmla="*/ 124 w 351"/>
                <a:gd name="T67" fmla="*/ 150 h 428"/>
                <a:gd name="T68" fmla="*/ 163 w 351"/>
                <a:gd name="T69" fmla="*/ 136 h 428"/>
                <a:gd name="T70" fmla="*/ 156 w 351"/>
                <a:gd name="T71" fmla="*/ 116 h 428"/>
                <a:gd name="T72" fmla="*/ 117 w 351"/>
                <a:gd name="T73" fmla="*/ 125 h 428"/>
                <a:gd name="T74" fmla="*/ 115 w 351"/>
                <a:gd name="T75" fmla="*/ 118 h 428"/>
                <a:gd name="T76" fmla="*/ 154 w 351"/>
                <a:gd name="T77" fmla="*/ 104 h 428"/>
                <a:gd name="T78" fmla="*/ 148 w 351"/>
                <a:gd name="T79" fmla="*/ 84 h 428"/>
                <a:gd name="T80" fmla="*/ 108 w 351"/>
                <a:gd name="T81" fmla="*/ 93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1" h="428">
                  <a:moveTo>
                    <a:pt x="49" y="428"/>
                  </a:moveTo>
                  <a:cubicBezTo>
                    <a:pt x="10" y="428"/>
                    <a:pt x="0" y="412"/>
                    <a:pt x="10" y="381"/>
                  </a:cubicBezTo>
                  <a:cubicBezTo>
                    <a:pt x="26" y="330"/>
                    <a:pt x="42" y="279"/>
                    <a:pt x="57" y="227"/>
                  </a:cubicBezTo>
                  <a:cubicBezTo>
                    <a:pt x="60" y="217"/>
                    <a:pt x="59" y="204"/>
                    <a:pt x="56" y="195"/>
                  </a:cubicBezTo>
                  <a:cubicBezTo>
                    <a:pt x="41" y="151"/>
                    <a:pt x="24" y="107"/>
                    <a:pt x="7" y="64"/>
                  </a:cubicBezTo>
                  <a:cubicBezTo>
                    <a:pt x="0" y="46"/>
                    <a:pt x="4" y="39"/>
                    <a:pt x="22" y="34"/>
                  </a:cubicBezTo>
                  <a:cubicBezTo>
                    <a:pt x="55" y="26"/>
                    <a:pt x="88" y="17"/>
                    <a:pt x="120" y="6"/>
                  </a:cubicBezTo>
                  <a:cubicBezTo>
                    <a:pt x="138" y="0"/>
                    <a:pt x="144" y="6"/>
                    <a:pt x="148" y="23"/>
                  </a:cubicBezTo>
                  <a:cubicBezTo>
                    <a:pt x="157" y="64"/>
                    <a:pt x="168" y="105"/>
                    <a:pt x="180" y="145"/>
                  </a:cubicBezTo>
                  <a:cubicBezTo>
                    <a:pt x="183" y="157"/>
                    <a:pt x="190" y="170"/>
                    <a:pt x="200" y="178"/>
                  </a:cubicBezTo>
                  <a:cubicBezTo>
                    <a:pt x="241" y="213"/>
                    <a:pt x="285" y="246"/>
                    <a:pt x="327" y="281"/>
                  </a:cubicBezTo>
                  <a:cubicBezTo>
                    <a:pt x="337" y="290"/>
                    <a:pt x="351" y="307"/>
                    <a:pt x="348" y="315"/>
                  </a:cubicBezTo>
                  <a:cubicBezTo>
                    <a:pt x="344" y="328"/>
                    <a:pt x="329" y="341"/>
                    <a:pt x="315" y="345"/>
                  </a:cubicBezTo>
                  <a:cubicBezTo>
                    <a:pt x="245" y="369"/>
                    <a:pt x="173" y="391"/>
                    <a:pt x="102" y="414"/>
                  </a:cubicBezTo>
                  <a:cubicBezTo>
                    <a:pt x="82" y="420"/>
                    <a:pt x="61" y="425"/>
                    <a:pt x="49" y="428"/>
                  </a:cubicBezTo>
                  <a:close/>
                  <a:moveTo>
                    <a:pt x="108" y="93"/>
                  </a:moveTo>
                  <a:cubicBezTo>
                    <a:pt x="107" y="91"/>
                    <a:pt x="106" y="89"/>
                    <a:pt x="106" y="86"/>
                  </a:cubicBezTo>
                  <a:cubicBezTo>
                    <a:pt x="113" y="84"/>
                    <a:pt x="121" y="80"/>
                    <a:pt x="128" y="79"/>
                  </a:cubicBezTo>
                  <a:cubicBezTo>
                    <a:pt x="146" y="75"/>
                    <a:pt x="148" y="66"/>
                    <a:pt x="138" y="52"/>
                  </a:cubicBezTo>
                  <a:cubicBezTo>
                    <a:pt x="124" y="55"/>
                    <a:pt x="111" y="58"/>
                    <a:pt x="98" y="60"/>
                  </a:cubicBezTo>
                  <a:cubicBezTo>
                    <a:pt x="98" y="58"/>
                    <a:pt x="97" y="56"/>
                    <a:pt x="97" y="55"/>
                  </a:cubicBezTo>
                  <a:cubicBezTo>
                    <a:pt x="110" y="50"/>
                    <a:pt x="123" y="45"/>
                    <a:pt x="137" y="39"/>
                  </a:cubicBezTo>
                  <a:cubicBezTo>
                    <a:pt x="134" y="32"/>
                    <a:pt x="132" y="25"/>
                    <a:pt x="130" y="18"/>
                  </a:cubicBezTo>
                  <a:cubicBezTo>
                    <a:pt x="91" y="29"/>
                    <a:pt x="55" y="40"/>
                    <a:pt x="18" y="51"/>
                  </a:cubicBezTo>
                  <a:cubicBezTo>
                    <a:pt x="36" y="98"/>
                    <a:pt x="53" y="141"/>
                    <a:pt x="68" y="185"/>
                  </a:cubicBezTo>
                  <a:cubicBezTo>
                    <a:pt x="72" y="199"/>
                    <a:pt x="75" y="217"/>
                    <a:pt x="71" y="231"/>
                  </a:cubicBezTo>
                  <a:cubicBezTo>
                    <a:pt x="57" y="283"/>
                    <a:pt x="40" y="334"/>
                    <a:pt x="24" y="386"/>
                  </a:cubicBezTo>
                  <a:cubicBezTo>
                    <a:pt x="17" y="409"/>
                    <a:pt x="24" y="420"/>
                    <a:pt x="47" y="413"/>
                  </a:cubicBezTo>
                  <a:cubicBezTo>
                    <a:pt x="137" y="386"/>
                    <a:pt x="227" y="359"/>
                    <a:pt x="316" y="330"/>
                  </a:cubicBezTo>
                  <a:cubicBezTo>
                    <a:pt x="340" y="322"/>
                    <a:pt x="340" y="309"/>
                    <a:pt x="319" y="293"/>
                  </a:cubicBezTo>
                  <a:cubicBezTo>
                    <a:pt x="282" y="263"/>
                    <a:pt x="244" y="234"/>
                    <a:pt x="207" y="203"/>
                  </a:cubicBezTo>
                  <a:cubicBezTo>
                    <a:pt x="189" y="189"/>
                    <a:pt x="167" y="176"/>
                    <a:pt x="166" y="148"/>
                  </a:cubicBezTo>
                  <a:cubicBezTo>
                    <a:pt x="151" y="151"/>
                    <a:pt x="138" y="154"/>
                    <a:pt x="126" y="157"/>
                  </a:cubicBezTo>
                  <a:cubicBezTo>
                    <a:pt x="125" y="155"/>
                    <a:pt x="125" y="153"/>
                    <a:pt x="124" y="150"/>
                  </a:cubicBezTo>
                  <a:cubicBezTo>
                    <a:pt x="136" y="146"/>
                    <a:pt x="149" y="142"/>
                    <a:pt x="163" y="136"/>
                  </a:cubicBezTo>
                  <a:cubicBezTo>
                    <a:pt x="160" y="129"/>
                    <a:pt x="158" y="123"/>
                    <a:pt x="156" y="116"/>
                  </a:cubicBezTo>
                  <a:cubicBezTo>
                    <a:pt x="141" y="119"/>
                    <a:pt x="129" y="122"/>
                    <a:pt x="117" y="125"/>
                  </a:cubicBezTo>
                  <a:cubicBezTo>
                    <a:pt x="116" y="123"/>
                    <a:pt x="116" y="120"/>
                    <a:pt x="115" y="118"/>
                  </a:cubicBezTo>
                  <a:cubicBezTo>
                    <a:pt x="128" y="113"/>
                    <a:pt x="140" y="109"/>
                    <a:pt x="154" y="104"/>
                  </a:cubicBezTo>
                  <a:cubicBezTo>
                    <a:pt x="152" y="96"/>
                    <a:pt x="150" y="90"/>
                    <a:pt x="148" y="84"/>
                  </a:cubicBezTo>
                  <a:cubicBezTo>
                    <a:pt x="133" y="87"/>
                    <a:pt x="121" y="90"/>
                    <a:pt x="108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11"/>
            <p:cNvSpPr>
              <a:spLocks noEditPoints="1"/>
            </p:cNvSpPr>
            <p:nvPr/>
          </p:nvSpPr>
          <p:spPr bwMode="auto">
            <a:xfrm>
              <a:off x="895350" y="758825"/>
              <a:ext cx="738188" cy="1395413"/>
            </a:xfrm>
            <a:custGeom>
              <a:avLst/>
              <a:gdLst>
                <a:gd name="T0" fmla="*/ 252 w 252"/>
                <a:gd name="T1" fmla="*/ 413 h 477"/>
                <a:gd name="T2" fmla="*/ 209 w 252"/>
                <a:gd name="T3" fmla="*/ 469 h 477"/>
                <a:gd name="T4" fmla="*/ 141 w 252"/>
                <a:gd name="T5" fmla="*/ 448 h 477"/>
                <a:gd name="T6" fmla="*/ 137 w 252"/>
                <a:gd name="T7" fmla="*/ 380 h 477"/>
                <a:gd name="T8" fmla="*/ 137 w 252"/>
                <a:gd name="T9" fmla="*/ 357 h 477"/>
                <a:gd name="T10" fmla="*/ 25 w 252"/>
                <a:gd name="T11" fmla="*/ 103 h 477"/>
                <a:gd name="T12" fmla="*/ 4 w 252"/>
                <a:gd name="T13" fmla="*/ 43 h 477"/>
                <a:gd name="T14" fmla="*/ 19 w 252"/>
                <a:gd name="T15" fmla="*/ 6 h 477"/>
                <a:gd name="T16" fmla="*/ 52 w 252"/>
                <a:gd name="T17" fmla="*/ 25 h 477"/>
                <a:gd name="T18" fmla="*/ 109 w 252"/>
                <a:gd name="T19" fmla="*/ 148 h 477"/>
                <a:gd name="T20" fmla="*/ 190 w 252"/>
                <a:gd name="T21" fmla="*/ 337 h 477"/>
                <a:gd name="T22" fmla="*/ 212 w 252"/>
                <a:gd name="T23" fmla="*/ 354 h 477"/>
                <a:gd name="T24" fmla="*/ 252 w 252"/>
                <a:gd name="T25" fmla="*/ 413 h 477"/>
                <a:gd name="T26" fmla="*/ 60 w 252"/>
                <a:gd name="T27" fmla="*/ 146 h 477"/>
                <a:gd name="T28" fmla="*/ 84 w 252"/>
                <a:gd name="T29" fmla="*/ 126 h 477"/>
                <a:gd name="T30" fmla="*/ 78 w 252"/>
                <a:gd name="T31" fmla="*/ 113 h 477"/>
                <a:gd name="T32" fmla="*/ 54 w 252"/>
                <a:gd name="T33" fmla="*/ 119 h 477"/>
                <a:gd name="T34" fmla="*/ 52 w 252"/>
                <a:gd name="T35" fmla="*/ 114 h 477"/>
                <a:gd name="T36" fmla="*/ 74 w 252"/>
                <a:gd name="T37" fmla="*/ 100 h 477"/>
                <a:gd name="T38" fmla="*/ 42 w 252"/>
                <a:gd name="T39" fmla="*/ 33 h 477"/>
                <a:gd name="T40" fmla="*/ 24 w 252"/>
                <a:gd name="T41" fmla="*/ 19 h 477"/>
                <a:gd name="T42" fmla="*/ 19 w 252"/>
                <a:gd name="T43" fmla="*/ 41 h 477"/>
                <a:gd name="T44" fmla="*/ 28 w 252"/>
                <a:gd name="T45" fmla="*/ 71 h 477"/>
                <a:gd name="T46" fmla="*/ 60 w 252"/>
                <a:gd name="T47" fmla="*/ 146 h 477"/>
                <a:gd name="T48" fmla="*/ 89 w 252"/>
                <a:gd name="T49" fmla="*/ 212 h 477"/>
                <a:gd name="T50" fmla="*/ 154 w 252"/>
                <a:gd name="T51" fmla="*/ 362 h 477"/>
                <a:gd name="T52" fmla="*/ 153 w 252"/>
                <a:gd name="T53" fmla="*/ 385 h 477"/>
                <a:gd name="T54" fmla="*/ 147 w 252"/>
                <a:gd name="T55" fmla="*/ 432 h 477"/>
                <a:gd name="T56" fmla="*/ 200 w 252"/>
                <a:gd name="T57" fmla="*/ 457 h 477"/>
                <a:gd name="T58" fmla="*/ 238 w 252"/>
                <a:gd name="T59" fmla="*/ 420 h 477"/>
                <a:gd name="T60" fmla="*/ 205 w 252"/>
                <a:gd name="T61" fmla="*/ 367 h 477"/>
                <a:gd name="T62" fmla="*/ 180 w 252"/>
                <a:gd name="T63" fmla="*/ 348 h 477"/>
                <a:gd name="T64" fmla="*/ 171 w 252"/>
                <a:gd name="T65" fmla="*/ 329 h 477"/>
                <a:gd name="T66" fmla="*/ 150 w 252"/>
                <a:gd name="T67" fmla="*/ 332 h 477"/>
                <a:gd name="T68" fmla="*/ 149 w 252"/>
                <a:gd name="T69" fmla="*/ 329 h 477"/>
                <a:gd name="T70" fmla="*/ 166 w 252"/>
                <a:gd name="T71" fmla="*/ 316 h 477"/>
                <a:gd name="T72" fmla="*/ 158 w 252"/>
                <a:gd name="T73" fmla="*/ 302 h 477"/>
                <a:gd name="T74" fmla="*/ 134 w 252"/>
                <a:gd name="T75" fmla="*/ 307 h 477"/>
                <a:gd name="T76" fmla="*/ 146 w 252"/>
                <a:gd name="T77" fmla="*/ 276 h 477"/>
                <a:gd name="T78" fmla="*/ 126 w 252"/>
                <a:gd name="T79" fmla="*/ 279 h 477"/>
                <a:gd name="T80" fmla="*/ 124 w 252"/>
                <a:gd name="T81" fmla="*/ 276 h 477"/>
                <a:gd name="T82" fmla="*/ 140 w 252"/>
                <a:gd name="T83" fmla="*/ 263 h 477"/>
                <a:gd name="T84" fmla="*/ 111 w 252"/>
                <a:gd name="T85" fmla="*/ 249 h 477"/>
                <a:gd name="T86" fmla="*/ 129 w 252"/>
                <a:gd name="T87" fmla="*/ 237 h 477"/>
                <a:gd name="T88" fmla="*/ 99 w 252"/>
                <a:gd name="T89" fmla="*/ 223 h 477"/>
                <a:gd name="T90" fmla="*/ 118 w 252"/>
                <a:gd name="T91" fmla="*/ 208 h 477"/>
                <a:gd name="T92" fmla="*/ 111 w 252"/>
                <a:gd name="T93" fmla="*/ 194 h 477"/>
                <a:gd name="T94" fmla="*/ 90 w 252"/>
                <a:gd name="T95" fmla="*/ 199 h 477"/>
                <a:gd name="T96" fmla="*/ 88 w 252"/>
                <a:gd name="T97" fmla="*/ 195 h 477"/>
                <a:gd name="T98" fmla="*/ 107 w 252"/>
                <a:gd name="T99" fmla="*/ 181 h 477"/>
                <a:gd name="T100" fmla="*/ 100 w 252"/>
                <a:gd name="T101" fmla="*/ 167 h 477"/>
                <a:gd name="T102" fmla="*/ 74 w 252"/>
                <a:gd name="T103" fmla="*/ 173 h 477"/>
                <a:gd name="T104" fmla="*/ 87 w 252"/>
                <a:gd name="T105" fmla="*/ 141 h 477"/>
                <a:gd name="T106" fmla="*/ 60 w 252"/>
                <a:gd name="T107" fmla="*/ 146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2" h="477">
                  <a:moveTo>
                    <a:pt x="252" y="413"/>
                  </a:moveTo>
                  <a:cubicBezTo>
                    <a:pt x="251" y="440"/>
                    <a:pt x="237" y="460"/>
                    <a:pt x="209" y="469"/>
                  </a:cubicBezTo>
                  <a:cubicBezTo>
                    <a:pt x="186" y="477"/>
                    <a:pt x="157" y="468"/>
                    <a:pt x="141" y="448"/>
                  </a:cubicBezTo>
                  <a:cubicBezTo>
                    <a:pt x="123" y="427"/>
                    <a:pt x="123" y="407"/>
                    <a:pt x="137" y="380"/>
                  </a:cubicBezTo>
                  <a:cubicBezTo>
                    <a:pt x="140" y="374"/>
                    <a:pt x="140" y="364"/>
                    <a:pt x="137" y="357"/>
                  </a:cubicBezTo>
                  <a:cubicBezTo>
                    <a:pt x="100" y="272"/>
                    <a:pt x="62" y="188"/>
                    <a:pt x="25" y="103"/>
                  </a:cubicBezTo>
                  <a:cubicBezTo>
                    <a:pt x="17" y="83"/>
                    <a:pt x="9" y="63"/>
                    <a:pt x="4" y="43"/>
                  </a:cubicBezTo>
                  <a:cubicBezTo>
                    <a:pt x="0" y="28"/>
                    <a:pt x="2" y="12"/>
                    <a:pt x="19" y="6"/>
                  </a:cubicBezTo>
                  <a:cubicBezTo>
                    <a:pt x="35" y="0"/>
                    <a:pt x="46" y="12"/>
                    <a:pt x="52" y="25"/>
                  </a:cubicBezTo>
                  <a:cubicBezTo>
                    <a:pt x="72" y="65"/>
                    <a:pt x="91" y="106"/>
                    <a:pt x="109" y="148"/>
                  </a:cubicBezTo>
                  <a:cubicBezTo>
                    <a:pt x="137" y="210"/>
                    <a:pt x="164" y="274"/>
                    <a:pt x="190" y="337"/>
                  </a:cubicBezTo>
                  <a:cubicBezTo>
                    <a:pt x="195" y="346"/>
                    <a:pt x="200" y="352"/>
                    <a:pt x="212" y="354"/>
                  </a:cubicBezTo>
                  <a:cubicBezTo>
                    <a:pt x="237" y="357"/>
                    <a:pt x="252" y="381"/>
                    <a:pt x="252" y="413"/>
                  </a:cubicBezTo>
                  <a:close/>
                  <a:moveTo>
                    <a:pt x="60" y="146"/>
                  </a:moveTo>
                  <a:cubicBezTo>
                    <a:pt x="67" y="140"/>
                    <a:pt x="75" y="134"/>
                    <a:pt x="84" y="126"/>
                  </a:cubicBezTo>
                  <a:cubicBezTo>
                    <a:pt x="82" y="123"/>
                    <a:pt x="80" y="118"/>
                    <a:pt x="78" y="113"/>
                  </a:cubicBezTo>
                  <a:cubicBezTo>
                    <a:pt x="69" y="115"/>
                    <a:pt x="61" y="117"/>
                    <a:pt x="54" y="119"/>
                  </a:cubicBezTo>
                  <a:cubicBezTo>
                    <a:pt x="53" y="117"/>
                    <a:pt x="53" y="116"/>
                    <a:pt x="52" y="114"/>
                  </a:cubicBezTo>
                  <a:cubicBezTo>
                    <a:pt x="59" y="109"/>
                    <a:pt x="66" y="105"/>
                    <a:pt x="74" y="100"/>
                  </a:cubicBezTo>
                  <a:cubicBezTo>
                    <a:pt x="63" y="77"/>
                    <a:pt x="53" y="54"/>
                    <a:pt x="42" y="33"/>
                  </a:cubicBezTo>
                  <a:cubicBezTo>
                    <a:pt x="38" y="27"/>
                    <a:pt x="30" y="24"/>
                    <a:pt x="24" y="19"/>
                  </a:cubicBezTo>
                  <a:cubicBezTo>
                    <a:pt x="22" y="27"/>
                    <a:pt x="18" y="34"/>
                    <a:pt x="19" y="41"/>
                  </a:cubicBezTo>
                  <a:cubicBezTo>
                    <a:pt x="20" y="51"/>
                    <a:pt x="24" y="62"/>
                    <a:pt x="28" y="71"/>
                  </a:cubicBezTo>
                  <a:cubicBezTo>
                    <a:pt x="38" y="96"/>
                    <a:pt x="49" y="121"/>
                    <a:pt x="60" y="146"/>
                  </a:cubicBezTo>
                  <a:cubicBezTo>
                    <a:pt x="70" y="168"/>
                    <a:pt x="80" y="190"/>
                    <a:pt x="89" y="212"/>
                  </a:cubicBezTo>
                  <a:cubicBezTo>
                    <a:pt x="111" y="262"/>
                    <a:pt x="133" y="312"/>
                    <a:pt x="154" y="362"/>
                  </a:cubicBezTo>
                  <a:cubicBezTo>
                    <a:pt x="157" y="369"/>
                    <a:pt x="157" y="380"/>
                    <a:pt x="153" y="385"/>
                  </a:cubicBezTo>
                  <a:cubicBezTo>
                    <a:pt x="139" y="400"/>
                    <a:pt x="137" y="415"/>
                    <a:pt x="147" y="432"/>
                  </a:cubicBezTo>
                  <a:cubicBezTo>
                    <a:pt x="158" y="451"/>
                    <a:pt x="180" y="461"/>
                    <a:pt x="200" y="457"/>
                  </a:cubicBezTo>
                  <a:cubicBezTo>
                    <a:pt x="220" y="453"/>
                    <a:pt x="233" y="440"/>
                    <a:pt x="238" y="420"/>
                  </a:cubicBezTo>
                  <a:cubicBezTo>
                    <a:pt x="243" y="395"/>
                    <a:pt x="227" y="366"/>
                    <a:pt x="205" y="367"/>
                  </a:cubicBezTo>
                  <a:cubicBezTo>
                    <a:pt x="189" y="368"/>
                    <a:pt x="185" y="360"/>
                    <a:pt x="180" y="348"/>
                  </a:cubicBezTo>
                  <a:cubicBezTo>
                    <a:pt x="177" y="342"/>
                    <a:pt x="174" y="335"/>
                    <a:pt x="171" y="329"/>
                  </a:cubicBezTo>
                  <a:cubicBezTo>
                    <a:pt x="163" y="331"/>
                    <a:pt x="156" y="331"/>
                    <a:pt x="150" y="332"/>
                  </a:cubicBezTo>
                  <a:cubicBezTo>
                    <a:pt x="149" y="331"/>
                    <a:pt x="149" y="330"/>
                    <a:pt x="149" y="329"/>
                  </a:cubicBezTo>
                  <a:cubicBezTo>
                    <a:pt x="154" y="325"/>
                    <a:pt x="160" y="320"/>
                    <a:pt x="166" y="316"/>
                  </a:cubicBezTo>
                  <a:cubicBezTo>
                    <a:pt x="163" y="311"/>
                    <a:pt x="160" y="306"/>
                    <a:pt x="158" y="302"/>
                  </a:cubicBezTo>
                  <a:cubicBezTo>
                    <a:pt x="151" y="303"/>
                    <a:pt x="144" y="305"/>
                    <a:pt x="134" y="307"/>
                  </a:cubicBezTo>
                  <a:cubicBezTo>
                    <a:pt x="153" y="288"/>
                    <a:pt x="153" y="288"/>
                    <a:pt x="146" y="276"/>
                  </a:cubicBezTo>
                  <a:cubicBezTo>
                    <a:pt x="139" y="277"/>
                    <a:pt x="133" y="278"/>
                    <a:pt x="126" y="279"/>
                  </a:cubicBezTo>
                  <a:cubicBezTo>
                    <a:pt x="126" y="278"/>
                    <a:pt x="125" y="277"/>
                    <a:pt x="124" y="276"/>
                  </a:cubicBezTo>
                  <a:cubicBezTo>
                    <a:pt x="130" y="271"/>
                    <a:pt x="135" y="267"/>
                    <a:pt x="140" y="263"/>
                  </a:cubicBezTo>
                  <a:cubicBezTo>
                    <a:pt x="142" y="238"/>
                    <a:pt x="120" y="257"/>
                    <a:pt x="111" y="249"/>
                  </a:cubicBezTo>
                  <a:cubicBezTo>
                    <a:pt x="118" y="244"/>
                    <a:pt x="124" y="240"/>
                    <a:pt x="129" y="237"/>
                  </a:cubicBezTo>
                  <a:cubicBezTo>
                    <a:pt x="129" y="211"/>
                    <a:pt x="110" y="229"/>
                    <a:pt x="99" y="223"/>
                  </a:cubicBezTo>
                  <a:cubicBezTo>
                    <a:pt x="106" y="217"/>
                    <a:pt x="112" y="213"/>
                    <a:pt x="118" y="208"/>
                  </a:cubicBezTo>
                  <a:cubicBezTo>
                    <a:pt x="116" y="203"/>
                    <a:pt x="114" y="199"/>
                    <a:pt x="111" y="194"/>
                  </a:cubicBezTo>
                  <a:cubicBezTo>
                    <a:pt x="104" y="196"/>
                    <a:pt x="97" y="198"/>
                    <a:pt x="90" y="199"/>
                  </a:cubicBezTo>
                  <a:cubicBezTo>
                    <a:pt x="90" y="198"/>
                    <a:pt x="89" y="196"/>
                    <a:pt x="88" y="195"/>
                  </a:cubicBezTo>
                  <a:cubicBezTo>
                    <a:pt x="94" y="191"/>
                    <a:pt x="100" y="187"/>
                    <a:pt x="107" y="181"/>
                  </a:cubicBezTo>
                  <a:cubicBezTo>
                    <a:pt x="104" y="177"/>
                    <a:pt x="102" y="172"/>
                    <a:pt x="100" y="167"/>
                  </a:cubicBezTo>
                  <a:cubicBezTo>
                    <a:pt x="91" y="169"/>
                    <a:pt x="85" y="171"/>
                    <a:pt x="74" y="173"/>
                  </a:cubicBezTo>
                  <a:cubicBezTo>
                    <a:pt x="95" y="152"/>
                    <a:pt x="95" y="152"/>
                    <a:pt x="87" y="141"/>
                  </a:cubicBezTo>
                  <a:cubicBezTo>
                    <a:pt x="78" y="143"/>
                    <a:pt x="69" y="145"/>
                    <a:pt x="60" y="1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12"/>
            <p:cNvSpPr>
              <a:spLocks noEditPoints="1"/>
            </p:cNvSpPr>
            <p:nvPr/>
          </p:nvSpPr>
          <p:spPr bwMode="auto">
            <a:xfrm>
              <a:off x="1081088" y="2732088"/>
              <a:ext cx="936625" cy="673100"/>
            </a:xfrm>
            <a:custGeom>
              <a:avLst/>
              <a:gdLst>
                <a:gd name="T0" fmla="*/ 164 w 320"/>
                <a:gd name="T1" fmla="*/ 227 h 230"/>
                <a:gd name="T2" fmla="*/ 152 w 320"/>
                <a:gd name="T3" fmla="*/ 227 h 230"/>
                <a:gd name="T4" fmla="*/ 119 w 320"/>
                <a:gd name="T5" fmla="*/ 196 h 230"/>
                <a:gd name="T6" fmla="*/ 98 w 320"/>
                <a:gd name="T7" fmla="*/ 170 h 230"/>
                <a:gd name="T8" fmla="*/ 3 w 320"/>
                <a:gd name="T9" fmla="*/ 69 h 230"/>
                <a:gd name="T10" fmla="*/ 18 w 320"/>
                <a:gd name="T11" fmla="*/ 48 h 230"/>
                <a:gd name="T12" fmla="*/ 301 w 320"/>
                <a:gd name="T13" fmla="*/ 2 h 230"/>
                <a:gd name="T14" fmla="*/ 318 w 320"/>
                <a:gd name="T15" fmla="*/ 18 h 230"/>
                <a:gd name="T16" fmla="*/ 265 w 320"/>
                <a:gd name="T17" fmla="*/ 138 h 230"/>
                <a:gd name="T18" fmla="*/ 253 w 320"/>
                <a:gd name="T19" fmla="*/ 170 h 230"/>
                <a:gd name="T20" fmla="*/ 227 w 320"/>
                <a:gd name="T21" fmla="*/ 216 h 230"/>
                <a:gd name="T22" fmla="*/ 165 w 320"/>
                <a:gd name="T23" fmla="*/ 230 h 230"/>
                <a:gd name="T24" fmla="*/ 164 w 320"/>
                <a:gd name="T25" fmla="*/ 227 h 230"/>
                <a:gd name="T26" fmla="*/ 300 w 320"/>
                <a:gd name="T27" fmla="*/ 47 h 230"/>
                <a:gd name="T28" fmla="*/ 26 w 320"/>
                <a:gd name="T29" fmla="*/ 91 h 230"/>
                <a:gd name="T30" fmla="*/ 175 w 320"/>
                <a:gd name="T31" fmla="*/ 162 h 230"/>
                <a:gd name="T32" fmla="*/ 300 w 320"/>
                <a:gd name="T33" fmla="*/ 47 h 230"/>
                <a:gd name="T34" fmla="*/ 305 w 320"/>
                <a:gd name="T35" fmla="*/ 24 h 230"/>
                <a:gd name="T36" fmla="*/ 300 w 320"/>
                <a:gd name="T37" fmla="*/ 19 h 230"/>
                <a:gd name="T38" fmla="*/ 18 w 320"/>
                <a:gd name="T39" fmla="*/ 63 h 230"/>
                <a:gd name="T40" fmla="*/ 38 w 320"/>
                <a:gd name="T41" fmla="*/ 77 h 230"/>
                <a:gd name="T42" fmla="*/ 292 w 320"/>
                <a:gd name="T43" fmla="*/ 37 h 230"/>
                <a:gd name="T44" fmla="*/ 305 w 320"/>
                <a:gd name="T45" fmla="*/ 24 h 230"/>
                <a:gd name="T46" fmla="*/ 236 w 320"/>
                <a:gd name="T47" fmla="*/ 163 h 230"/>
                <a:gd name="T48" fmla="*/ 133 w 320"/>
                <a:gd name="T49" fmla="*/ 183 h 230"/>
                <a:gd name="T50" fmla="*/ 163 w 320"/>
                <a:gd name="T51" fmla="*/ 213 h 230"/>
                <a:gd name="T52" fmla="*/ 214 w 320"/>
                <a:gd name="T53" fmla="*/ 205 h 230"/>
                <a:gd name="T54" fmla="*/ 236 w 320"/>
                <a:gd name="T55" fmla="*/ 16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20" h="230">
                  <a:moveTo>
                    <a:pt x="164" y="227"/>
                  </a:moveTo>
                  <a:cubicBezTo>
                    <a:pt x="160" y="227"/>
                    <a:pt x="156" y="227"/>
                    <a:pt x="152" y="227"/>
                  </a:cubicBezTo>
                  <a:cubicBezTo>
                    <a:pt x="123" y="226"/>
                    <a:pt x="122" y="226"/>
                    <a:pt x="119" y="196"/>
                  </a:cubicBezTo>
                  <a:cubicBezTo>
                    <a:pt x="118" y="181"/>
                    <a:pt x="112" y="174"/>
                    <a:pt x="98" y="170"/>
                  </a:cubicBezTo>
                  <a:cubicBezTo>
                    <a:pt x="47" y="155"/>
                    <a:pt x="15" y="122"/>
                    <a:pt x="3" y="69"/>
                  </a:cubicBezTo>
                  <a:cubicBezTo>
                    <a:pt x="0" y="56"/>
                    <a:pt x="4" y="50"/>
                    <a:pt x="18" y="48"/>
                  </a:cubicBezTo>
                  <a:cubicBezTo>
                    <a:pt x="112" y="33"/>
                    <a:pt x="207" y="18"/>
                    <a:pt x="301" y="2"/>
                  </a:cubicBezTo>
                  <a:cubicBezTo>
                    <a:pt x="315" y="0"/>
                    <a:pt x="317" y="8"/>
                    <a:pt x="318" y="18"/>
                  </a:cubicBezTo>
                  <a:cubicBezTo>
                    <a:pt x="320" y="67"/>
                    <a:pt x="302" y="107"/>
                    <a:pt x="265" y="138"/>
                  </a:cubicBezTo>
                  <a:cubicBezTo>
                    <a:pt x="253" y="147"/>
                    <a:pt x="250" y="156"/>
                    <a:pt x="253" y="170"/>
                  </a:cubicBezTo>
                  <a:cubicBezTo>
                    <a:pt x="260" y="202"/>
                    <a:pt x="258" y="206"/>
                    <a:pt x="227" y="216"/>
                  </a:cubicBezTo>
                  <a:cubicBezTo>
                    <a:pt x="207" y="222"/>
                    <a:pt x="186" y="225"/>
                    <a:pt x="165" y="230"/>
                  </a:cubicBezTo>
                  <a:cubicBezTo>
                    <a:pt x="165" y="229"/>
                    <a:pt x="165" y="228"/>
                    <a:pt x="164" y="227"/>
                  </a:cubicBezTo>
                  <a:close/>
                  <a:moveTo>
                    <a:pt x="300" y="47"/>
                  </a:moveTo>
                  <a:cubicBezTo>
                    <a:pt x="208" y="62"/>
                    <a:pt x="117" y="77"/>
                    <a:pt x="26" y="91"/>
                  </a:cubicBezTo>
                  <a:cubicBezTo>
                    <a:pt x="47" y="143"/>
                    <a:pt x="108" y="172"/>
                    <a:pt x="175" y="162"/>
                  </a:cubicBezTo>
                  <a:cubicBezTo>
                    <a:pt x="242" y="152"/>
                    <a:pt x="295" y="104"/>
                    <a:pt x="300" y="47"/>
                  </a:cubicBezTo>
                  <a:close/>
                  <a:moveTo>
                    <a:pt x="305" y="24"/>
                  </a:moveTo>
                  <a:cubicBezTo>
                    <a:pt x="304" y="23"/>
                    <a:pt x="302" y="21"/>
                    <a:pt x="300" y="19"/>
                  </a:cubicBezTo>
                  <a:cubicBezTo>
                    <a:pt x="206" y="34"/>
                    <a:pt x="112" y="48"/>
                    <a:pt x="18" y="63"/>
                  </a:cubicBezTo>
                  <a:cubicBezTo>
                    <a:pt x="22" y="78"/>
                    <a:pt x="22" y="80"/>
                    <a:pt x="38" y="77"/>
                  </a:cubicBezTo>
                  <a:cubicBezTo>
                    <a:pt x="123" y="64"/>
                    <a:pt x="207" y="51"/>
                    <a:pt x="292" y="37"/>
                  </a:cubicBezTo>
                  <a:cubicBezTo>
                    <a:pt x="297" y="36"/>
                    <a:pt x="301" y="29"/>
                    <a:pt x="305" y="24"/>
                  </a:cubicBezTo>
                  <a:close/>
                  <a:moveTo>
                    <a:pt x="236" y="163"/>
                  </a:moveTo>
                  <a:cubicBezTo>
                    <a:pt x="202" y="169"/>
                    <a:pt x="168" y="176"/>
                    <a:pt x="133" y="183"/>
                  </a:cubicBezTo>
                  <a:cubicBezTo>
                    <a:pt x="132" y="212"/>
                    <a:pt x="133" y="215"/>
                    <a:pt x="163" y="213"/>
                  </a:cubicBezTo>
                  <a:cubicBezTo>
                    <a:pt x="180" y="212"/>
                    <a:pt x="197" y="210"/>
                    <a:pt x="214" y="205"/>
                  </a:cubicBezTo>
                  <a:cubicBezTo>
                    <a:pt x="244" y="197"/>
                    <a:pt x="246" y="192"/>
                    <a:pt x="236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13"/>
            <p:cNvSpPr>
              <a:spLocks noEditPoints="1"/>
            </p:cNvSpPr>
            <p:nvPr/>
          </p:nvSpPr>
          <p:spPr bwMode="auto">
            <a:xfrm>
              <a:off x="838200" y="-1165225"/>
              <a:ext cx="1320800" cy="473075"/>
            </a:xfrm>
            <a:custGeom>
              <a:avLst/>
              <a:gdLst>
                <a:gd name="T0" fmla="*/ 68 w 451"/>
                <a:gd name="T1" fmla="*/ 52 h 162"/>
                <a:gd name="T2" fmla="*/ 115 w 451"/>
                <a:gd name="T3" fmla="*/ 29 h 162"/>
                <a:gd name="T4" fmla="*/ 304 w 451"/>
                <a:gd name="T5" fmla="*/ 70 h 162"/>
                <a:gd name="T6" fmla="*/ 335 w 451"/>
                <a:gd name="T7" fmla="*/ 113 h 162"/>
                <a:gd name="T8" fmla="*/ 451 w 451"/>
                <a:gd name="T9" fmla="*/ 142 h 162"/>
                <a:gd name="T10" fmla="*/ 450 w 451"/>
                <a:gd name="T11" fmla="*/ 150 h 162"/>
                <a:gd name="T12" fmla="*/ 433 w 451"/>
                <a:gd name="T13" fmla="*/ 151 h 162"/>
                <a:gd name="T14" fmla="*/ 335 w 451"/>
                <a:gd name="T15" fmla="*/ 129 h 162"/>
                <a:gd name="T16" fmla="*/ 331 w 451"/>
                <a:gd name="T17" fmla="*/ 132 h 162"/>
                <a:gd name="T18" fmla="*/ 286 w 451"/>
                <a:gd name="T19" fmla="*/ 154 h 162"/>
                <a:gd name="T20" fmla="*/ 95 w 451"/>
                <a:gd name="T21" fmla="*/ 110 h 162"/>
                <a:gd name="T22" fmla="*/ 66 w 451"/>
                <a:gd name="T23" fmla="*/ 65 h 162"/>
                <a:gd name="T24" fmla="*/ 25 w 451"/>
                <a:gd name="T25" fmla="*/ 61 h 162"/>
                <a:gd name="T26" fmla="*/ 10 w 451"/>
                <a:gd name="T27" fmla="*/ 99 h 162"/>
                <a:gd name="T28" fmla="*/ 32 w 451"/>
                <a:gd name="T29" fmla="*/ 0 h 162"/>
                <a:gd name="T30" fmla="*/ 29 w 451"/>
                <a:gd name="T31" fmla="*/ 42 h 162"/>
                <a:gd name="T32" fmla="*/ 68 w 451"/>
                <a:gd name="T33" fmla="*/ 52 h 162"/>
                <a:gd name="T34" fmla="*/ 259 w 451"/>
                <a:gd name="T35" fmla="*/ 106 h 162"/>
                <a:gd name="T36" fmla="*/ 242 w 451"/>
                <a:gd name="T37" fmla="*/ 73 h 162"/>
                <a:gd name="T38" fmla="*/ 232 w 451"/>
                <a:gd name="T39" fmla="*/ 99 h 162"/>
                <a:gd name="T40" fmla="*/ 227 w 451"/>
                <a:gd name="T41" fmla="*/ 97 h 162"/>
                <a:gd name="T42" fmla="*/ 230 w 451"/>
                <a:gd name="T43" fmla="*/ 69 h 162"/>
                <a:gd name="T44" fmla="*/ 213 w 451"/>
                <a:gd name="T45" fmla="*/ 66 h 162"/>
                <a:gd name="T46" fmla="*/ 201 w 451"/>
                <a:gd name="T47" fmla="*/ 96 h 162"/>
                <a:gd name="T48" fmla="*/ 183 w 451"/>
                <a:gd name="T49" fmla="*/ 61 h 162"/>
                <a:gd name="T50" fmla="*/ 171 w 451"/>
                <a:gd name="T51" fmla="*/ 88 h 162"/>
                <a:gd name="T52" fmla="*/ 154 w 451"/>
                <a:gd name="T53" fmla="*/ 54 h 162"/>
                <a:gd name="T54" fmla="*/ 145 w 451"/>
                <a:gd name="T55" fmla="*/ 78 h 162"/>
                <a:gd name="T56" fmla="*/ 139 w 451"/>
                <a:gd name="T57" fmla="*/ 77 h 162"/>
                <a:gd name="T58" fmla="*/ 142 w 451"/>
                <a:gd name="T59" fmla="*/ 52 h 162"/>
                <a:gd name="T60" fmla="*/ 110 w 451"/>
                <a:gd name="T61" fmla="*/ 71 h 162"/>
                <a:gd name="T62" fmla="*/ 112 w 451"/>
                <a:gd name="T63" fmla="*/ 43 h 162"/>
                <a:gd name="T64" fmla="*/ 90 w 451"/>
                <a:gd name="T65" fmla="*/ 38 h 162"/>
                <a:gd name="T66" fmla="*/ 77 w 451"/>
                <a:gd name="T67" fmla="*/ 89 h 162"/>
                <a:gd name="T68" fmla="*/ 102 w 451"/>
                <a:gd name="T69" fmla="*/ 97 h 162"/>
                <a:gd name="T70" fmla="*/ 273 w 451"/>
                <a:gd name="T71" fmla="*/ 136 h 162"/>
                <a:gd name="T72" fmla="*/ 320 w 451"/>
                <a:gd name="T73" fmla="*/ 107 h 162"/>
                <a:gd name="T74" fmla="*/ 301 w 451"/>
                <a:gd name="T75" fmla="*/ 87 h 162"/>
                <a:gd name="T76" fmla="*/ 291 w 451"/>
                <a:gd name="T77" fmla="*/ 113 h 162"/>
                <a:gd name="T78" fmla="*/ 286 w 451"/>
                <a:gd name="T79" fmla="*/ 111 h 162"/>
                <a:gd name="T80" fmla="*/ 288 w 451"/>
                <a:gd name="T81" fmla="*/ 83 h 162"/>
                <a:gd name="T82" fmla="*/ 259 w 451"/>
                <a:gd name="T83" fmla="*/ 10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1" h="162">
                  <a:moveTo>
                    <a:pt x="68" y="52"/>
                  </a:moveTo>
                  <a:cubicBezTo>
                    <a:pt x="83" y="21"/>
                    <a:pt x="83" y="21"/>
                    <a:pt x="115" y="29"/>
                  </a:cubicBezTo>
                  <a:cubicBezTo>
                    <a:pt x="178" y="43"/>
                    <a:pt x="241" y="57"/>
                    <a:pt x="304" y="70"/>
                  </a:cubicBezTo>
                  <a:cubicBezTo>
                    <a:pt x="339" y="78"/>
                    <a:pt x="339" y="78"/>
                    <a:pt x="335" y="113"/>
                  </a:cubicBezTo>
                  <a:cubicBezTo>
                    <a:pt x="373" y="123"/>
                    <a:pt x="412" y="132"/>
                    <a:pt x="451" y="142"/>
                  </a:cubicBezTo>
                  <a:cubicBezTo>
                    <a:pt x="451" y="144"/>
                    <a:pt x="451" y="147"/>
                    <a:pt x="450" y="150"/>
                  </a:cubicBezTo>
                  <a:cubicBezTo>
                    <a:pt x="445" y="150"/>
                    <a:pt x="438" y="152"/>
                    <a:pt x="433" y="151"/>
                  </a:cubicBezTo>
                  <a:cubicBezTo>
                    <a:pt x="400" y="144"/>
                    <a:pt x="367" y="136"/>
                    <a:pt x="335" y="129"/>
                  </a:cubicBezTo>
                  <a:cubicBezTo>
                    <a:pt x="332" y="130"/>
                    <a:pt x="331" y="131"/>
                    <a:pt x="331" y="132"/>
                  </a:cubicBezTo>
                  <a:cubicBezTo>
                    <a:pt x="319" y="162"/>
                    <a:pt x="319" y="162"/>
                    <a:pt x="286" y="154"/>
                  </a:cubicBezTo>
                  <a:cubicBezTo>
                    <a:pt x="223" y="139"/>
                    <a:pt x="159" y="124"/>
                    <a:pt x="95" y="110"/>
                  </a:cubicBezTo>
                  <a:cubicBezTo>
                    <a:pt x="61" y="102"/>
                    <a:pt x="61" y="102"/>
                    <a:pt x="66" y="65"/>
                  </a:cubicBezTo>
                  <a:cubicBezTo>
                    <a:pt x="52" y="64"/>
                    <a:pt x="36" y="56"/>
                    <a:pt x="25" y="61"/>
                  </a:cubicBezTo>
                  <a:cubicBezTo>
                    <a:pt x="17" y="65"/>
                    <a:pt x="15" y="84"/>
                    <a:pt x="10" y="99"/>
                  </a:cubicBezTo>
                  <a:cubicBezTo>
                    <a:pt x="0" y="83"/>
                    <a:pt x="14" y="16"/>
                    <a:pt x="32" y="0"/>
                  </a:cubicBezTo>
                  <a:cubicBezTo>
                    <a:pt x="31" y="13"/>
                    <a:pt x="30" y="26"/>
                    <a:pt x="29" y="42"/>
                  </a:cubicBezTo>
                  <a:cubicBezTo>
                    <a:pt x="41" y="45"/>
                    <a:pt x="55" y="49"/>
                    <a:pt x="68" y="52"/>
                  </a:cubicBezTo>
                  <a:close/>
                  <a:moveTo>
                    <a:pt x="259" y="106"/>
                  </a:moveTo>
                  <a:cubicBezTo>
                    <a:pt x="250" y="96"/>
                    <a:pt x="272" y="71"/>
                    <a:pt x="242" y="73"/>
                  </a:cubicBezTo>
                  <a:cubicBezTo>
                    <a:pt x="239" y="82"/>
                    <a:pt x="235" y="90"/>
                    <a:pt x="232" y="99"/>
                  </a:cubicBezTo>
                  <a:cubicBezTo>
                    <a:pt x="230" y="98"/>
                    <a:pt x="228" y="98"/>
                    <a:pt x="227" y="97"/>
                  </a:cubicBezTo>
                  <a:cubicBezTo>
                    <a:pt x="228" y="88"/>
                    <a:pt x="229" y="79"/>
                    <a:pt x="230" y="69"/>
                  </a:cubicBezTo>
                  <a:cubicBezTo>
                    <a:pt x="224" y="68"/>
                    <a:pt x="218" y="67"/>
                    <a:pt x="213" y="66"/>
                  </a:cubicBezTo>
                  <a:cubicBezTo>
                    <a:pt x="209" y="76"/>
                    <a:pt x="206" y="84"/>
                    <a:pt x="201" y="96"/>
                  </a:cubicBezTo>
                  <a:cubicBezTo>
                    <a:pt x="195" y="62"/>
                    <a:pt x="195" y="62"/>
                    <a:pt x="183" y="61"/>
                  </a:cubicBezTo>
                  <a:cubicBezTo>
                    <a:pt x="180" y="69"/>
                    <a:pt x="176" y="77"/>
                    <a:pt x="171" y="88"/>
                  </a:cubicBezTo>
                  <a:cubicBezTo>
                    <a:pt x="164" y="74"/>
                    <a:pt x="183" y="51"/>
                    <a:pt x="154" y="54"/>
                  </a:cubicBezTo>
                  <a:cubicBezTo>
                    <a:pt x="151" y="62"/>
                    <a:pt x="148" y="70"/>
                    <a:pt x="145" y="78"/>
                  </a:cubicBezTo>
                  <a:cubicBezTo>
                    <a:pt x="143" y="78"/>
                    <a:pt x="141" y="78"/>
                    <a:pt x="139" y="77"/>
                  </a:cubicBezTo>
                  <a:cubicBezTo>
                    <a:pt x="140" y="69"/>
                    <a:pt x="141" y="60"/>
                    <a:pt x="142" y="52"/>
                  </a:cubicBezTo>
                  <a:cubicBezTo>
                    <a:pt x="116" y="34"/>
                    <a:pt x="125" y="70"/>
                    <a:pt x="110" y="71"/>
                  </a:cubicBezTo>
                  <a:cubicBezTo>
                    <a:pt x="111" y="61"/>
                    <a:pt x="111" y="53"/>
                    <a:pt x="112" y="43"/>
                  </a:cubicBezTo>
                  <a:cubicBezTo>
                    <a:pt x="104" y="41"/>
                    <a:pt x="98" y="40"/>
                    <a:pt x="90" y="38"/>
                  </a:cubicBezTo>
                  <a:cubicBezTo>
                    <a:pt x="85" y="56"/>
                    <a:pt x="81" y="72"/>
                    <a:pt x="77" y="89"/>
                  </a:cubicBezTo>
                  <a:cubicBezTo>
                    <a:pt x="87" y="92"/>
                    <a:pt x="94" y="95"/>
                    <a:pt x="102" y="97"/>
                  </a:cubicBezTo>
                  <a:cubicBezTo>
                    <a:pt x="159" y="110"/>
                    <a:pt x="216" y="123"/>
                    <a:pt x="273" y="136"/>
                  </a:cubicBezTo>
                  <a:cubicBezTo>
                    <a:pt x="312" y="145"/>
                    <a:pt x="311" y="145"/>
                    <a:pt x="320" y="107"/>
                  </a:cubicBezTo>
                  <a:cubicBezTo>
                    <a:pt x="325" y="88"/>
                    <a:pt x="317" y="85"/>
                    <a:pt x="301" y="87"/>
                  </a:cubicBezTo>
                  <a:cubicBezTo>
                    <a:pt x="297" y="96"/>
                    <a:pt x="294" y="104"/>
                    <a:pt x="291" y="113"/>
                  </a:cubicBezTo>
                  <a:cubicBezTo>
                    <a:pt x="289" y="112"/>
                    <a:pt x="287" y="112"/>
                    <a:pt x="286" y="111"/>
                  </a:cubicBezTo>
                  <a:cubicBezTo>
                    <a:pt x="287" y="102"/>
                    <a:pt x="287" y="92"/>
                    <a:pt x="288" y="83"/>
                  </a:cubicBezTo>
                  <a:cubicBezTo>
                    <a:pt x="262" y="71"/>
                    <a:pt x="271" y="99"/>
                    <a:pt x="259" y="1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14"/>
            <p:cNvSpPr>
              <a:spLocks noEditPoints="1"/>
            </p:cNvSpPr>
            <p:nvPr/>
          </p:nvSpPr>
          <p:spPr bwMode="auto">
            <a:xfrm>
              <a:off x="1557338" y="1928813"/>
              <a:ext cx="696913" cy="792163"/>
            </a:xfrm>
            <a:custGeom>
              <a:avLst/>
              <a:gdLst>
                <a:gd name="T0" fmla="*/ 1 w 238"/>
                <a:gd name="T1" fmla="*/ 217 h 271"/>
                <a:gd name="T2" fmla="*/ 38 w 238"/>
                <a:gd name="T3" fmla="*/ 178 h 271"/>
                <a:gd name="T4" fmla="*/ 85 w 238"/>
                <a:gd name="T5" fmla="*/ 138 h 271"/>
                <a:gd name="T6" fmla="*/ 136 w 238"/>
                <a:gd name="T7" fmla="*/ 52 h 271"/>
                <a:gd name="T8" fmla="*/ 168 w 238"/>
                <a:gd name="T9" fmla="*/ 14 h 271"/>
                <a:gd name="T10" fmla="*/ 219 w 238"/>
                <a:gd name="T11" fmla="*/ 14 h 271"/>
                <a:gd name="T12" fmla="*/ 227 w 238"/>
                <a:gd name="T13" fmla="*/ 61 h 271"/>
                <a:gd name="T14" fmla="*/ 161 w 238"/>
                <a:gd name="T15" fmla="*/ 134 h 271"/>
                <a:gd name="T16" fmla="*/ 131 w 238"/>
                <a:gd name="T17" fmla="*/ 157 h 271"/>
                <a:gd name="T18" fmla="*/ 91 w 238"/>
                <a:gd name="T19" fmla="*/ 221 h 271"/>
                <a:gd name="T20" fmla="*/ 28 w 238"/>
                <a:gd name="T21" fmla="*/ 261 h 271"/>
                <a:gd name="T22" fmla="*/ 1 w 238"/>
                <a:gd name="T23" fmla="*/ 217 h 271"/>
                <a:gd name="T24" fmla="*/ 34 w 238"/>
                <a:gd name="T25" fmla="*/ 249 h 271"/>
                <a:gd name="T26" fmla="*/ 76 w 238"/>
                <a:gd name="T27" fmla="*/ 220 h 271"/>
                <a:gd name="T28" fmla="*/ 125 w 238"/>
                <a:gd name="T29" fmla="*/ 145 h 271"/>
                <a:gd name="T30" fmla="*/ 179 w 238"/>
                <a:gd name="T31" fmla="*/ 101 h 271"/>
                <a:gd name="T32" fmla="*/ 214 w 238"/>
                <a:gd name="T33" fmla="*/ 56 h 271"/>
                <a:gd name="T34" fmla="*/ 208 w 238"/>
                <a:gd name="T35" fmla="*/ 24 h 271"/>
                <a:gd name="T36" fmla="*/ 175 w 238"/>
                <a:gd name="T37" fmla="*/ 27 h 271"/>
                <a:gd name="T38" fmla="*/ 147 w 238"/>
                <a:gd name="T39" fmla="*/ 62 h 271"/>
                <a:gd name="T40" fmla="*/ 93 w 238"/>
                <a:gd name="T41" fmla="*/ 151 h 271"/>
                <a:gd name="T42" fmla="*/ 43 w 238"/>
                <a:gd name="T43" fmla="*/ 191 h 271"/>
                <a:gd name="T44" fmla="*/ 23 w 238"/>
                <a:gd name="T45" fmla="*/ 203 h 271"/>
                <a:gd name="T46" fmla="*/ 18 w 238"/>
                <a:gd name="T47" fmla="*/ 234 h 271"/>
                <a:gd name="T48" fmla="*/ 34 w 238"/>
                <a:gd name="T49" fmla="*/ 249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8" h="271">
                  <a:moveTo>
                    <a:pt x="1" y="217"/>
                  </a:moveTo>
                  <a:cubicBezTo>
                    <a:pt x="2" y="198"/>
                    <a:pt x="16" y="183"/>
                    <a:pt x="38" y="178"/>
                  </a:cubicBezTo>
                  <a:cubicBezTo>
                    <a:pt x="61" y="172"/>
                    <a:pt x="74" y="156"/>
                    <a:pt x="85" y="138"/>
                  </a:cubicBezTo>
                  <a:cubicBezTo>
                    <a:pt x="103" y="110"/>
                    <a:pt x="118" y="80"/>
                    <a:pt x="136" y="52"/>
                  </a:cubicBezTo>
                  <a:cubicBezTo>
                    <a:pt x="145" y="38"/>
                    <a:pt x="156" y="25"/>
                    <a:pt x="168" y="14"/>
                  </a:cubicBezTo>
                  <a:cubicBezTo>
                    <a:pt x="184" y="0"/>
                    <a:pt x="203" y="1"/>
                    <a:pt x="219" y="14"/>
                  </a:cubicBezTo>
                  <a:cubicBezTo>
                    <a:pt x="235" y="27"/>
                    <a:pt x="238" y="46"/>
                    <a:pt x="227" y="61"/>
                  </a:cubicBezTo>
                  <a:cubicBezTo>
                    <a:pt x="208" y="87"/>
                    <a:pt x="184" y="111"/>
                    <a:pt x="161" y="134"/>
                  </a:cubicBezTo>
                  <a:cubicBezTo>
                    <a:pt x="153" y="143"/>
                    <a:pt x="141" y="149"/>
                    <a:pt x="131" y="157"/>
                  </a:cubicBezTo>
                  <a:cubicBezTo>
                    <a:pt x="110" y="173"/>
                    <a:pt x="95" y="193"/>
                    <a:pt x="91" y="221"/>
                  </a:cubicBezTo>
                  <a:cubicBezTo>
                    <a:pt x="85" y="253"/>
                    <a:pt x="56" y="271"/>
                    <a:pt x="28" y="261"/>
                  </a:cubicBezTo>
                  <a:cubicBezTo>
                    <a:pt x="10" y="256"/>
                    <a:pt x="0" y="241"/>
                    <a:pt x="1" y="217"/>
                  </a:cubicBezTo>
                  <a:close/>
                  <a:moveTo>
                    <a:pt x="34" y="249"/>
                  </a:moveTo>
                  <a:cubicBezTo>
                    <a:pt x="58" y="250"/>
                    <a:pt x="73" y="239"/>
                    <a:pt x="76" y="220"/>
                  </a:cubicBezTo>
                  <a:cubicBezTo>
                    <a:pt x="81" y="188"/>
                    <a:pt x="100" y="165"/>
                    <a:pt x="125" y="145"/>
                  </a:cubicBezTo>
                  <a:cubicBezTo>
                    <a:pt x="143" y="131"/>
                    <a:pt x="163" y="118"/>
                    <a:pt x="179" y="101"/>
                  </a:cubicBezTo>
                  <a:cubicBezTo>
                    <a:pt x="193" y="88"/>
                    <a:pt x="204" y="72"/>
                    <a:pt x="214" y="56"/>
                  </a:cubicBezTo>
                  <a:cubicBezTo>
                    <a:pt x="220" y="45"/>
                    <a:pt x="220" y="32"/>
                    <a:pt x="208" y="24"/>
                  </a:cubicBezTo>
                  <a:cubicBezTo>
                    <a:pt x="196" y="15"/>
                    <a:pt x="185" y="17"/>
                    <a:pt x="175" y="27"/>
                  </a:cubicBezTo>
                  <a:cubicBezTo>
                    <a:pt x="165" y="38"/>
                    <a:pt x="155" y="49"/>
                    <a:pt x="147" y="62"/>
                  </a:cubicBezTo>
                  <a:cubicBezTo>
                    <a:pt x="128" y="91"/>
                    <a:pt x="111" y="122"/>
                    <a:pt x="93" y="151"/>
                  </a:cubicBezTo>
                  <a:cubicBezTo>
                    <a:pt x="82" y="170"/>
                    <a:pt x="67" y="186"/>
                    <a:pt x="43" y="191"/>
                  </a:cubicBezTo>
                  <a:cubicBezTo>
                    <a:pt x="36" y="192"/>
                    <a:pt x="26" y="197"/>
                    <a:pt x="23" y="203"/>
                  </a:cubicBezTo>
                  <a:cubicBezTo>
                    <a:pt x="19" y="212"/>
                    <a:pt x="16" y="225"/>
                    <a:pt x="18" y="234"/>
                  </a:cubicBezTo>
                  <a:cubicBezTo>
                    <a:pt x="20" y="242"/>
                    <a:pt x="31" y="247"/>
                    <a:pt x="34" y="2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15"/>
            <p:cNvSpPr>
              <a:spLocks noEditPoints="1"/>
            </p:cNvSpPr>
            <p:nvPr/>
          </p:nvSpPr>
          <p:spPr bwMode="auto">
            <a:xfrm>
              <a:off x="-482600" y="2106613"/>
              <a:ext cx="395288" cy="395288"/>
            </a:xfrm>
            <a:custGeom>
              <a:avLst/>
              <a:gdLst>
                <a:gd name="T0" fmla="*/ 134 w 135"/>
                <a:gd name="T1" fmla="*/ 71 h 135"/>
                <a:gd name="T2" fmla="*/ 67 w 135"/>
                <a:gd name="T3" fmla="*/ 135 h 135"/>
                <a:gd name="T4" fmla="*/ 1 w 135"/>
                <a:gd name="T5" fmla="*/ 63 h 135"/>
                <a:gd name="T6" fmla="*/ 69 w 135"/>
                <a:gd name="T7" fmla="*/ 1 h 135"/>
                <a:gd name="T8" fmla="*/ 134 w 135"/>
                <a:gd name="T9" fmla="*/ 71 h 135"/>
                <a:gd name="T10" fmla="*/ 67 w 135"/>
                <a:gd name="T11" fmla="*/ 121 h 135"/>
                <a:gd name="T12" fmla="*/ 120 w 135"/>
                <a:gd name="T13" fmla="*/ 69 h 135"/>
                <a:gd name="T14" fmla="*/ 67 w 135"/>
                <a:gd name="T15" fmla="*/ 15 h 135"/>
                <a:gd name="T16" fmla="*/ 15 w 135"/>
                <a:gd name="T17" fmla="*/ 66 h 135"/>
                <a:gd name="T18" fmla="*/ 67 w 135"/>
                <a:gd name="T19" fmla="*/ 121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5" h="135">
                  <a:moveTo>
                    <a:pt x="134" y="71"/>
                  </a:moveTo>
                  <a:cubicBezTo>
                    <a:pt x="133" y="108"/>
                    <a:pt x="104" y="135"/>
                    <a:pt x="67" y="135"/>
                  </a:cubicBezTo>
                  <a:cubicBezTo>
                    <a:pt x="28" y="135"/>
                    <a:pt x="0" y="105"/>
                    <a:pt x="1" y="63"/>
                  </a:cubicBezTo>
                  <a:cubicBezTo>
                    <a:pt x="1" y="26"/>
                    <a:pt x="30" y="0"/>
                    <a:pt x="69" y="1"/>
                  </a:cubicBezTo>
                  <a:cubicBezTo>
                    <a:pt x="107" y="2"/>
                    <a:pt x="135" y="32"/>
                    <a:pt x="134" y="71"/>
                  </a:cubicBezTo>
                  <a:close/>
                  <a:moveTo>
                    <a:pt x="67" y="121"/>
                  </a:moveTo>
                  <a:cubicBezTo>
                    <a:pt x="97" y="120"/>
                    <a:pt x="120" y="97"/>
                    <a:pt x="120" y="69"/>
                  </a:cubicBezTo>
                  <a:cubicBezTo>
                    <a:pt x="119" y="39"/>
                    <a:pt x="96" y="15"/>
                    <a:pt x="67" y="15"/>
                  </a:cubicBezTo>
                  <a:cubicBezTo>
                    <a:pt x="35" y="16"/>
                    <a:pt x="14" y="37"/>
                    <a:pt x="15" y="66"/>
                  </a:cubicBezTo>
                  <a:cubicBezTo>
                    <a:pt x="16" y="97"/>
                    <a:pt x="39" y="121"/>
                    <a:pt x="67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16"/>
            <p:cNvSpPr>
              <a:spLocks noEditPoints="1"/>
            </p:cNvSpPr>
            <p:nvPr/>
          </p:nvSpPr>
          <p:spPr bwMode="auto">
            <a:xfrm>
              <a:off x="-481013" y="1557338"/>
              <a:ext cx="217488" cy="242888"/>
            </a:xfrm>
            <a:custGeom>
              <a:avLst/>
              <a:gdLst>
                <a:gd name="T0" fmla="*/ 3 w 74"/>
                <a:gd name="T1" fmla="*/ 43 h 83"/>
                <a:gd name="T2" fmla="*/ 3 w 74"/>
                <a:gd name="T3" fmla="*/ 25 h 83"/>
                <a:gd name="T4" fmla="*/ 26 w 74"/>
                <a:gd name="T5" fmla="*/ 0 h 83"/>
                <a:gd name="T6" fmla="*/ 52 w 74"/>
                <a:gd name="T7" fmla="*/ 27 h 83"/>
                <a:gd name="T8" fmla="*/ 60 w 74"/>
                <a:gd name="T9" fmla="*/ 40 h 83"/>
                <a:gd name="T10" fmla="*/ 55 w 74"/>
                <a:gd name="T11" fmla="*/ 78 h 83"/>
                <a:gd name="T12" fmla="*/ 13 w 74"/>
                <a:gd name="T13" fmla="*/ 83 h 83"/>
                <a:gd name="T14" fmla="*/ 3 w 74"/>
                <a:gd name="T15" fmla="*/ 71 h 83"/>
                <a:gd name="T16" fmla="*/ 3 w 74"/>
                <a:gd name="T17" fmla="*/ 43 h 83"/>
                <a:gd name="T18" fmla="*/ 3 w 74"/>
                <a:gd name="T19" fmla="*/ 43 h 83"/>
                <a:gd name="T20" fmla="*/ 18 w 74"/>
                <a:gd name="T21" fmla="*/ 73 h 83"/>
                <a:gd name="T22" fmla="*/ 54 w 74"/>
                <a:gd name="T23" fmla="*/ 61 h 83"/>
                <a:gd name="T24" fmla="*/ 52 w 74"/>
                <a:gd name="T25" fmla="*/ 53 h 83"/>
                <a:gd name="T26" fmla="*/ 18 w 74"/>
                <a:gd name="T27" fmla="*/ 45 h 83"/>
                <a:gd name="T28" fmla="*/ 18 w 74"/>
                <a:gd name="T29" fmla="*/ 7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" h="83">
                  <a:moveTo>
                    <a:pt x="3" y="43"/>
                  </a:moveTo>
                  <a:cubicBezTo>
                    <a:pt x="3" y="37"/>
                    <a:pt x="4" y="31"/>
                    <a:pt x="3" y="25"/>
                  </a:cubicBezTo>
                  <a:cubicBezTo>
                    <a:pt x="0" y="6"/>
                    <a:pt x="9" y="0"/>
                    <a:pt x="26" y="0"/>
                  </a:cubicBezTo>
                  <a:cubicBezTo>
                    <a:pt x="45" y="0"/>
                    <a:pt x="51" y="7"/>
                    <a:pt x="52" y="27"/>
                  </a:cubicBezTo>
                  <a:cubicBezTo>
                    <a:pt x="52" y="31"/>
                    <a:pt x="57" y="36"/>
                    <a:pt x="60" y="40"/>
                  </a:cubicBezTo>
                  <a:cubicBezTo>
                    <a:pt x="74" y="53"/>
                    <a:pt x="73" y="72"/>
                    <a:pt x="55" y="78"/>
                  </a:cubicBezTo>
                  <a:cubicBezTo>
                    <a:pt x="42" y="83"/>
                    <a:pt x="27" y="83"/>
                    <a:pt x="13" y="83"/>
                  </a:cubicBezTo>
                  <a:cubicBezTo>
                    <a:pt x="9" y="83"/>
                    <a:pt x="4" y="75"/>
                    <a:pt x="3" y="71"/>
                  </a:cubicBezTo>
                  <a:cubicBezTo>
                    <a:pt x="2" y="62"/>
                    <a:pt x="3" y="52"/>
                    <a:pt x="3" y="43"/>
                  </a:cubicBezTo>
                  <a:cubicBezTo>
                    <a:pt x="3" y="43"/>
                    <a:pt x="3" y="43"/>
                    <a:pt x="3" y="43"/>
                  </a:cubicBezTo>
                  <a:close/>
                  <a:moveTo>
                    <a:pt x="18" y="73"/>
                  </a:moveTo>
                  <a:cubicBezTo>
                    <a:pt x="31" y="69"/>
                    <a:pt x="43" y="65"/>
                    <a:pt x="54" y="61"/>
                  </a:cubicBezTo>
                  <a:cubicBezTo>
                    <a:pt x="54" y="61"/>
                    <a:pt x="53" y="53"/>
                    <a:pt x="52" y="53"/>
                  </a:cubicBezTo>
                  <a:cubicBezTo>
                    <a:pt x="41" y="50"/>
                    <a:pt x="30" y="48"/>
                    <a:pt x="18" y="45"/>
                  </a:cubicBezTo>
                  <a:cubicBezTo>
                    <a:pt x="18" y="55"/>
                    <a:pt x="18" y="61"/>
                    <a:pt x="18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17"/>
            <p:cNvSpPr>
              <a:spLocks/>
            </p:cNvSpPr>
            <p:nvPr/>
          </p:nvSpPr>
          <p:spPr bwMode="auto">
            <a:xfrm>
              <a:off x="-582613" y="2998788"/>
              <a:ext cx="177800" cy="309563"/>
            </a:xfrm>
            <a:custGeom>
              <a:avLst/>
              <a:gdLst>
                <a:gd name="T0" fmla="*/ 20 w 61"/>
                <a:gd name="T1" fmla="*/ 47 h 106"/>
                <a:gd name="T2" fmla="*/ 45 w 61"/>
                <a:gd name="T3" fmla="*/ 28 h 106"/>
                <a:gd name="T4" fmla="*/ 42 w 61"/>
                <a:gd name="T5" fmla="*/ 106 h 106"/>
                <a:gd name="T6" fmla="*/ 36 w 61"/>
                <a:gd name="T7" fmla="*/ 69 h 106"/>
                <a:gd name="T8" fmla="*/ 0 w 61"/>
                <a:gd name="T9" fmla="*/ 61 h 106"/>
                <a:gd name="T10" fmla="*/ 21 w 61"/>
                <a:gd name="T11" fmla="*/ 4 h 106"/>
                <a:gd name="T12" fmla="*/ 31 w 61"/>
                <a:gd name="T13" fmla="*/ 0 h 106"/>
                <a:gd name="T14" fmla="*/ 33 w 61"/>
                <a:gd name="T15" fmla="*/ 10 h 106"/>
                <a:gd name="T16" fmla="*/ 20 w 61"/>
                <a:gd name="T17" fmla="*/ 4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06">
                  <a:moveTo>
                    <a:pt x="20" y="47"/>
                  </a:moveTo>
                  <a:cubicBezTo>
                    <a:pt x="45" y="60"/>
                    <a:pt x="35" y="32"/>
                    <a:pt x="45" y="28"/>
                  </a:cubicBezTo>
                  <a:cubicBezTo>
                    <a:pt x="61" y="42"/>
                    <a:pt x="61" y="88"/>
                    <a:pt x="42" y="106"/>
                  </a:cubicBezTo>
                  <a:cubicBezTo>
                    <a:pt x="41" y="92"/>
                    <a:pt x="43" y="76"/>
                    <a:pt x="36" y="69"/>
                  </a:cubicBezTo>
                  <a:cubicBezTo>
                    <a:pt x="30" y="62"/>
                    <a:pt x="15" y="64"/>
                    <a:pt x="0" y="61"/>
                  </a:cubicBezTo>
                  <a:cubicBezTo>
                    <a:pt x="7" y="41"/>
                    <a:pt x="14" y="22"/>
                    <a:pt x="21" y="4"/>
                  </a:cubicBezTo>
                  <a:cubicBezTo>
                    <a:pt x="22" y="1"/>
                    <a:pt x="28" y="1"/>
                    <a:pt x="31" y="0"/>
                  </a:cubicBezTo>
                  <a:cubicBezTo>
                    <a:pt x="32" y="3"/>
                    <a:pt x="34" y="7"/>
                    <a:pt x="33" y="10"/>
                  </a:cubicBezTo>
                  <a:cubicBezTo>
                    <a:pt x="29" y="23"/>
                    <a:pt x="24" y="35"/>
                    <a:pt x="20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18"/>
            <p:cNvSpPr>
              <a:spLocks/>
            </p:cNvSpPr>
            <p:nvPr/>
          </p:nvSpPr>
          <p:spPr bwMode="auto">
            <a:xfrm>
              <a:off x="1074738" y="2413000"/>
              <a:ext cx="163513" cy="220663"/>
            </a:xfrm>
            <a:custGeom>
              <a:avLst/>
              <a:gdLst>
                <a:gd name="T0" fmla="*/ 31 w 56"/>
                <a:gd name="T1" fmla="*/ 13 h 75"/>
                <a:gd name="T2" fmla="*/ 0 w 56"/>
                <a:gd name="T3" fmla="*/ 7 h 75"/>
                <a:gd name="T4" fmla="*/ 1 w 56"/>
                <a:gd name="T5" fmla="*/ 0 h 75"/>
                <a:gd name="T6" fmla="*/ 56 w 56"/>
                <a:gd name="T7" fmla="*/ 0 h 75"/>
                <a:gd name="T8" fmla="*/ 21 w 56"/>
                <a:gd name="T9" fmla="*/ 59 h 75"/>
                <a:gd name="T10" fmla="*/ 47 w 56"/>
                <a:gd name="T11" fmla="*/ 61 h 75"/>
                <a:gd name="T12" fmla="*/ 55 w 56"/>
                <a:gd name="T13" fmla="*/ 67 h 75"/>
                <a:gd name="T14" fmla="*/ 47 w 56"/>
                <a:gd name="T15" fmla="*/ 74 h 75"/>
                <a:gd name="T16" fmla="*/ 41 w 56"/>
                <a:gd name="T17" fmla="*/ 74 h 75"/>
                <a:gd name="T18" fmla="*/ 2 w 56"/>
                <a:gd name="T19" fmla="*/ 70 h 75"/>
                <a:gd name="T20" fmla="*/ 18 w 56"/>
                <a:gd name="T21" fmla="*/ 36 h 75"/>
                <a:gd name="T22" fmla="*/ 31 w 56"/>
                <a:gd name="T23" fmla="*/ 1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75">
                  <a:moveTo>
                    <a:pt x="31" y="13"/>
                  </a:moveTo>
                  <a:cubicBezTo>
                    <a:pt x="19" y="11"/>
                    <a:pt x="10" y="9"/>
                    <a:pt x="0" y="7"/>
                  </a:cubicBezTo>
                  <a:cubicBezTo>
                    <a:pt x="0" y="5"/>
                    <a:pt x="1" y="3"/>
                    <a:pt x="1" y="0"/>
                  </a:cubicBezTo>
                  <a:cubicBezTo>
                    <a:pt x="18" y="0"/>
                    <a:pt x="35" y="0"/>
                    <a:pt x="56" y="0"/>
                  </a:cubicBezTo>
                  <a:cubicBezTo>
                    <a:pt x="44" y="21"/>
                    <a:pt x="33" y="39"/>
                    <a:pt x="21" y="59"/>
                  </a:cubicBezTo>
                  <a:cubicBezTo>
                    <a:pt x="31" y="59"/>
                    <a:pt x="39" y="59"/>
                    <a:pt x="47" y="61"/>
                  </a:cubicBezTo>
                  <a:cubicBezTo>
                    <a:pt x="50" y="61"/>
                    <a:pt x="52" y="65"/>
                    <a:pt x="55" y="67"/>
                  </a:cubicBezTo>
                  <a:cubicBezTo>
                    <a:pt x="52" y="70"/>
                    <a:pt x="50" y="72"/>
                    <a:pt x="47" y="74"/>
                  </a:cubicBezTo>
                  <a:cubicBezTo>
                    <a:pt x="45" y="75"/>
                    <a:pt x="43" y="75"/>
                    <a:pt x="41" y="74"/>
                  </a:cubicBezTo>
                  <a:cubicBezTo>
                    <a:pt x="28" y="73"/>
                    <a:pt x="15" y="72"/>
                    <a:pt x="2" y="70"/>
                  </a:cubicBezTo>
                  <a:cubicBezTo>
                    <a:pt x="7" y="59"/>
                    <a:pt x="12" y="47"/>
                    <a:pt x="18" y="36"/>
                  </a:cubicBezTo>
                  <a:cubicBezTo>
                    <a:pt x="22" y="28"/>
                    <a:pt x="27" y="21"/>
                    <a:pt x="3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19"/>
            <p:cNvSpPr>
              <a:spLocks/>
            </p:cNvSpPr>
            <p:nvPr/>
          </p:nvSpPr>
          <p:spPr bwMode="auto">
            <a:xfrm>
              <a:off x="503237" y="-992187"/>
              <a:ext cx="111125" cy="282575"/>
            </a:xfrm>
            <a:custGeom>
              <a:avLst/>
              <a:gdLst>
                <a:gd name="T0" fmla="*/ 24 w 38"/>
                <a:gd name="T1" fmla="*/ 37 h 97"/>
                <a:gd name="T2" fmla="*/ 0 w 38"/>
                <a:gd name="T3" fmla="*/ 48 h 97"/>
                <a:gd name="T4" fmla="*/ 10 w 38"/>
                <a:gd name="T5" fmla="*/ 25 h 97"/>
                <a:gd name="T6" fmla="*/ 30 w 38"/>
                <a:gd name="T7" fmla="*/ 0 h 97"/>
                <a:gd name="T8" fmla="*/ 38 w 38"/>
                <a:gd name="T9" fmla="*/ 2 h 97"/>
                <a:gd name="T10" fmla="*/ 38 w 38"/>
                <a:gd name="T11" fmla="*/ 40 h 97"/>
                <a:gd name="T12" fmla="*/ 37 w 38"/>
                <a:gd name="T13" fmla="*/ 78 h 97"/>
                <a:gd name="T14" fmla="*/ 32 w 38"/>
                <a:gd name="T15" fmla="*/ 97 h 97"/>
                <a:gd name="T16" fmla="*/ 24 w 38"/>
                <a:gd name="T17" fmla="*/ 77 h 97"/>
                <a:gd name="T18" fmla="*/ 24 w 38"/>
                <a:gd name="T19" fmla="*/ 3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97">
                  <a:moveTo>
                    <a:pt x="24" y="37"/>
                  </a:moveTo>
                  <a:cubicBezTo>
                    <a:pt x="15" y="41"/>
                    <a:pt x="8" y="45"/>
                    <a:pt x="0" y="48"/>
                  </a:cubicBezTo>
                  <a:cubicBezTo>
                    <a:pt x="3" y="41"/>
                    <a:pt x="6" y="32"/>
                    <a:pt x="10" y="25"/>
                  </a:cubicBezTo>
                  <a:cubicBezTo>
                    <a:pt x="16" y="16"/>
                    <a:pt x="23" y="8"/>
                    <a:pt x="30" y="0"/>
                  </a:cubicBezTo>
                  <a:cubicBezTo>
                    <a:pt x="32" y="1"/>
                    <a:pt x="35" y="1"/>
                    <a:pt x="38" y="2"/>
                  </a:cubicBezTo>
                  <a:cubicBezTo>
                    <a:pt x="38" y="15"/>
                    <a:pt x="38" y="27"/>
                    <a:pt x="38" y="40"/>
                  </a:cubicBezTo>
                  <a:cubicBezTo>
                    <a:pt x="38" y="53"/>
                    <a:pt x="38" y="65"/>
                    <a:pt x="37" y="78"/>
                  </a:cubicBezTo>
                  <a:cubicBezTo>
                    <a:pt x="37" y="84"/>
                    <a:pt x="34" y="90"/>
                    <a:pt x="32" y="97"/>
                  </a:cubicBezTo>
                  <a:cubicBezTo>
                    <a:pt x="29" y="90"/>
                    <a:pt x="25" y="84"/>
                    <a:pt x="24" y="77"/>
                  </a:cubicBezTo>
                  <a:cubicBezTo>
                    <a:pt x="23" y="64"/>
                    <a:pt x="24" y="50"/>
                    <a:pt x="24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20"/>
            <p:cNvSpPr>
              <a:spLocks/>
            </p:cNvSpPr>
            <p:nvPr/>
          </p:nvSpPr>
          <p:spPr bwMode="auto">
            <a:xfrm>
              <a:off x="198437" y="2568575"/>
              <a:ext cx="144463" cy="141288"/>
            </a:xfrm>
            <a:custGeom>
              <a:avLst/>
              <a:gdLst>
                <a:gd name="T0" fmla="*/ 28 w 49"/>
                <a:gd name="T1" fmla="*/ 48 h 48"/>
                <a:gd name="T2" fmla="*/ 0 w 49"/>
                <a:gd name="T3" fmla="*/ 22 h 48"/>
                <a:gd name="T4" fmla="*/ 24 w 49"/>
                <a:gd name="T5" fmla="*/ 0 h 48"/>
                <a:gd name="T6" fmla="*/ 46 w 49"/>
                <a:gd name="T7" fmla="*/ 22 h 48"/>
                <a:gd name="T8" fmla="*/ 28 w 49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8">
                  <a:moveTo>
                    <a:pt x="28" y="48"/>
                  </a:moveTo>
                  <a:cubicBezTo>
                    <a:pt x="10" y="42"/>
                    <a:pt x="0" y="38"/>
                    <a:pt x="0" y="22"/>
                  </a:cubicBezTo>
                  <a:cubicBezTo>
                    <a:pt x="0" y="7"/>
                    <a:pt x="10" y="0"/>
                    <a:pt x="24" y="0"/>
                  </a:cubicBezTo>
                  <a:cubicBezTo>
                    <a:pt x="38" y="0"/>
                    <a:pt x="49" y="9"/>
                    <a:pt x="46" y="22"/>
                  </a:cubicBezTo>
                  <a:cubicBezTo>
                    <a:pt x="44" y="32"/>
                    <a:pt x="34" y="39"/>
                    <a:pt x="28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21"/>
            <p:cNvSpPr>
              <a:spLocks/>
            </p:cNvSpPr>
            <p:nvPr/>
          </p:nvSpPr>
          <p:spPr bwMode="auto">
            <a:xfrm>
              <a:off x="1408113" y="-508000"/>
              <a:ext cx="144463" cy="141288"/>
            </a:xfrm>
            <a:custGeom>
              <a:avLst/>
              <a:gdLst>
                <a:gd name="T0" fmla="*/ 20 w 49"/>
                <a:gd name="T1" fmla="*/ 0 h 48"/>
                <a:gd name="T2" fmla="*/ 48 w 49"/>
                <a:gd name="T3" fmla="*/ 25 h 48"/>
                <a:gd name="T4" fmla="*/ 26 w 49"/>
                <a:gd name="T5" fmla="*/ 48 h 48"/>
                <a:gd name="T6" fmla="*/ 2 w 49"/>
                <a:gd name="T7" fmla="*/ 26 h 48"/>
                <a:gd name="T8" fmla="*/ 20 w 49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8">
                  <a:moveTo>
                    <a:pt x="20" y="0"/>
                  </a:moveTo>
                  <a:cubicBezTo>
                    <a:pt x="38" y="4"/>
                    <a:pt x="48" y="10"/>
                    <a:pt x="48" y="25"/>
                  </a:cubicBezTo>
                  <a:cubicBezTo>
                    <a:pt x="49" y="39"/>
                    <a:pt x="39" y="47"/>
                    <a:pt x="26" y="48"/>
                  </a:cubicBezTo>
                  <a:cubicBezTo>
                    <a:pt x="12" y="48"/>
                    <a:pt x="0" y="41"/>
                    <a:pt x="2" y="26"/>
                  </a:cubicBezTo>
                  <a:cubicBezTo>
                    <a:pt x="4" y="16"/>
                    <a:pt x="14" y="9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22"/>
            <p:cNvSpPr>
              <a:spLocks/>
            </p:cNvSpPr>
            <p:nvPr/>
          </p:nvSpPr>
          <p:spPr bwMode="auto">
            <a:xfrm>
              <a:off x="-482600" y="2487613"/>
              <a:ext cx="80963" cy="111125"/>
            </a:xfrm>
            <a:custGeom>
              <a:avLst/>
              <a:gdLst>
                <a:gd name="T0" fmla="*/ 28 w 28"/>
                <a:gd name="T1" fmla="*/ 5 h 38"/>
                <a:gd name="T2" fmla="*/ 7 w 28"/>
                <a:gd name="T3" fmla="*/ 38 h 38"/>
                <a:gd name="T4" fmla="*/ 0 w 28"/>
                <a:gd name="T5" fmla="*/ 33 h 38"/>
                <a:gd name="T6" fmla="*/ 21 w 28"/>
                <a:gd name="T7" fmla="*/ 0 h 38"/>
                <a:gd name="T8" fmla="*/ 28 w 28"/>
                <a:gd name="T9" fmla="*/ 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8">
                  <a:moveTo>
                    <a:pt x="28" y="5"/>
                  </a:moveTo>
                  <a:cubicBezTo>
                    <a:pt x="21" y="16"/>
                    <a:pt x="14" y="27"/>
                    <a:pt x="7" y="38"/>
                  </a:cubicBezTo>
                  <a:cubicBezTo>
                    <a:pt x="5" y="36"/>
                    <a:pt x="2" y="35"/>
                    <a:pt x="0" y="33"/>
                  </a:cubicBezTo>
                  <a:cubicBezTo>
                    <a:pt x="7" y="22"/>
                    <a:pt x="14" y="11"/>
                    <a:pt x="21" y="0"/>
                  </a:cubicBezTo>
                  <a:cubicBezTo>
                    <a:pt x="24" y="1"/>
                    <a:pt x="26" y="3"/>
                    <a:pt x="28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23"/>
            <p:cNvSpPr>
              <a:spLocks/>
            </p:cNvSpPr>
            <p:nvPr/>
          </p:nvSpPr>
          <p:spPr bwMode="auto">
            <a:xfrm>
              <a:off x="-65088" y="2224088"/>
              <a:ext cx="117475" cy="46038"/>
            </a:xfrm>
            <a:custGeom>
              <a:avLst/>
              <a:gdLst>
                <a:gd name="T0" fmla="*/ 0 w 40"/>
                <a:gd name="T1" fmla="*/ 8 h 16"/>
                <a:gd name="T2" fmla="*/ 39 w 40"/>
                <a:gd name="T3" fmla="*/ 0 h 16"/>
                <a:gd name="T4" fmla="*/ 40 w 40"/>
                <a:gd name="T5" fmla="*/ 8 h 16"/>
                <a:gd name="T6" fmla="*/ 2 w 40"/>
                <a:gd name="T7" fmla="*/ 16 h 16"/>
                <a:gd name="T8" fmla="*/ 0 w 40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6">
                  <a:moveTo>
                    <a:pt x="0" y="8"/>
                  </a:moveTo>
                  <a:cubicBezTo>
                    <a:pt x="13" y="5"/>
                    <a:pt x="26" y="3"/>
                    <a:pt x="39" y="0"/>
                  </a:cubicBezTo>
                  <a:cubicBezTo>
                    <a:pt x="39" y="3"/>
                    <a:pt x="40" y="6"/>
                    <a:pt x="40" y="8"/>
                  </a:cubicBezTo>
                  <a:cubicBezTo>
                    <a:pt x="28" y="11"/>
                    <a:pt x="15" y="14"/>
                    <a:pt x="2" y="16"/>
                  </a:cubicBezTo>
                  <a:cubicBezTo>
                    <a:pt x="2" y="14"/>
                    <a:pt x="1" y="11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24"/>
            <p:cNvSpPr>
              <a:spLocks/>
            </p:cNvSpPr>
            <p:nvPr/>
          </p:nvSpPr>
          <p:spPr bwMode="auto">
            <a:xfrm>
              <a:off x="-103188" y="2419350"/>
              <a:ext cx="112713" cy="85725"/>
            </a:xfrm>
            <a:custGeom>
              <a:avLst/>
              <a:gdLst>
                <a:gd name="T0" fmla="*/ 5 w 38"/>
                <a:gd name="T1" fmla="*/ 0 h 29"/>
                <a:gd name="T2" fmla="*/ 38 w 38"/>
                <a:gd name="T3" fmla="*/ 22 h 29"/>
                <a:gd name="T4" fmla="*/ 32 w 38"/>
                <a:gd name="T5" fmla="*/ 29 h 29"/>
                <a:gd name="T6" fmla="*/ 0 w 38"/>
                <a:gd name="T7" fmla="*/ 7 h 29"/>
                <a:gd name="T8" fmla="*/ 5 w 38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9">
                  <a:moveTo>
                    <a:pt x="5" y="0"/>
                  </a:moveTo>
                  <a:cubicBezTo>
                    <a:pt x="16" y="7"/>
                    <a:pt x="27" y="14"/>
                    <a:pt x="38" y="22"/>
                  </a:cubicBezTo>
                  <a:cubicBezTo>
                    <a:pt x="36" y="24"/>
                    <a:pt x="34" y="26"/>
                    <a:pt x="32" y="29"/>
                  </a:cubicBezTo>
                  <a:cubicBezTo>
                    <a:pt x="22" y="22"/>
                    <a:pt x="11" y="14"/>
                    <a:pt x="0" y="7"/>
                  </a:cubicBezTo>
                  <a:cubicBezTo>
                    <a:pt x="2" y="5"/>
                    <a:pt x="3" y="2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25"/>
            <p:cNvSpPr>
              <a:spLocks/>
            </p:cNvSpPr>
            <p:nvPr/>
          </p:nvSpPr>
          <p:spPr bwMode="auto">
            <a:xfrm>
              <a:off x="-169863" y="2012950"/>
              <a:ext cx="82550" cy="107950"/>
            </a:xfrm>
            <a:custGeom>
              <a:avLst/>
              <a:gdLst>
                <a:gd name="T0" fmla="*/ 28 w 28"/>
                <a:gd name="T1" fmla="*/ 5 h 37"/>
                <a:gd name="T2" fmla="*/ 7 w 28"/>
                <a:gd name="T3" fmla="*/ 37 h 37"/>
                <a:gd name="T4" fmla="*/ 0 w 28"/>
                <a:gd name="T5" fmla="*/ 33 h 37"/>
                <a:gd name="T6" fmla="*/ 21 w 28"/>
                <a:gd name="T7" fmla="*/ 0 h 37"/>
                <a:gd name="T8" fmla="*/ 28 w 28"/>
                <a:gd name="T9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7">
                  <a:moveTo>
                    <a:pt x="28" y="5"/>
                  </a:moveTo>
                  <a:cubicBezTo>
                    <a:pt x="21" y="16"/>
                    <a:pt x="14" y="26"/>
                    <a:pt x="7" y="37"/>
                  </a:cubicBezTo>
                  <a:cubicBezTo>
                    <a:pt x="4" y="36"/>
                    <a:pt x="2" y="34"/>
                    <a:pt x="0" y="33"/>
                  </a:cubicBezTo>
                  <a:cubicBezTo>
                    <a:pt x="7" y="22"/>
                    <a:pt x="14" y="11"/>
                    <a:pt x="21" y="0"/>
                  </a:cubicBezTo>
                  <a:cubicBezTo>
                    <a:pt x="24" y="2"/>
                    <a:pt x="26" y="3"/>
                    <a:pt x="28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26"/>
            <p:cNvSpPr>
              <a:spLocks/>
            </p:cNvSpPr>
            <p:nvPr/>
          </p:nvSpPr>
          <p:spPr bwMode="auto">
            <a:xfrm>
              <a:off x="-366713" y="1970088"/>
              <a:ext cx="47625" cy="112713"/>
            </a:xfrm>
            <a:custGeom>
              <a:avLst/>
              <a:gdLst>
                <a:gd name="T0" fmla="*/ 8 w 16"/>
                <a:gd name="T1" fmla="*/ 0 h 39"/>
                <a:gd name="T2" fmla="*/ 16 w 16"/>
                <a:gd name="T3" fmla="*/ 37 h 39"/>
                <a:gd name="T4" fmla="*/ 8 w 16"/>
                <a:gd name="T5" fmla="*/ 39 h 39"/>
                <a:gd name="T6" fmla="*/ 0 w 16"/>
                <a:gd name="T7" fmla="*/ 1 h 39"/>
                <a:gd name="T8" fmla="*/ 8 w 16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39">
                  <a:moveTo>
                    <a:pt x="8" y="0"/>
                  </a:moveTo>
                  <a:cubicBezTo>
                    <a:pt x="11" y="12"/>
                    <a:pt x="14" y="25"/>
                    <a:pt x="16" y="37"/>
                  </a:cubicBezTo>
                  <a:cubicBezTo>
                    <a:pt x="13" y="38"/>
                    <a:pt x="11" y="39"/>
                    <a:pt x="8" y="39"/>
                  </a:cubicBezTo>
                  <a:cubicBezTo>
                    <a:pt x="5" y="27"/>
                    <a:pt x="3" y="14"/>
                    <a:pt x="0" y="1"/>
                  </a:cubicBezTo>
                  <a:cubicBezTo>
                    <a:pt x="3" y="1"/>
                    <a:pt x="6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27"/>
            <p:cNvSpPr>
              <a:spLocks/>
            </p:cNvSpPr>
            <p:nvPr/>
          </p:nvSpPr>
          <p:spPr bwMode="auto">
            <a:xfrm>
              <a:off x="-623888" y="2338388"/>
              <a:ext cx="117475" cy="46038"/>
            </a:xfrm>
            <a:custGeom>
              <a:avLst/>
              <a:gdLst>
                <a:gd name="T0" fmla="*/ 40 w 40"/>
                <a:gd name="T1" fmla="*/ 8 h 16"/>
                <a:gd name="T2" fmla="*/ 2 w 40"/>
                <a:gd name="T3" fmla="*/ 16 h 16"/>
                <a:gd name="T4" fmla="*/ 0 w 40"/>
                <a:gd name="T5" fmla="*/ 8 h 16"/>
                <a:gd name="T6" fmla="*/ 39 w 40"/>
                <a:gd name="T7" fmla="*/ 0 h 16"/>
                <a:gd name="T8" fmla="*/ 40 w 40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6">
                  <a:moveTo>
                    <a:pt x="40" y="8"/>
                  </a:moveTo>
                  <a:cubicBezTo>
                    <a:pt x="27" y="11"/>
                    <a:pt x="14" y="13"/>
                    <a:pt x="2" y="16"/>
                  </a:cubicBezTo>
                  <a:cubicBezTo>
                    <a:pt x="1" y="13"/>
                    <a:pt x="1" y="11"/>
                    <a:pt x="0" y="8"/>
                  </a:cubicBezTo>
                  <a:cubicBezTo>
                    <a:pt x="13" y="5"/>
                    <a:pt x="26" y="3"/>
                    <a:pt x="39" y="0"/>
                  </a:cubicBezTo>
                  <a:cubicBezTo>
                    <a:pt x="39" y="3"/>
                    <a:pt x="40" y="6"/>
                    <a:pt x="4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28"/>
            <p:cNvSpPr>
              <a:spLocks noEditPoints="1"/>
            </p:cNvSpPr>
            <p:nvPr/>
          </p:nvSpPr>
          <p:spPr bwMode="auto">
            <a:xfrm>
              <a:off x="831850" y="-47625"/>
              <a:ext cx="738188" cy="573088"/>
            </a:xfrm>
            <a:custGeom>
              <a:avLst/>
              <a:gdLst>
                <a:gd name="T0" fmla="*/ 14 w 252"/>
                <a:gd name="T1" fmla="*/ 196 h 196"/>
                <a:gd name="T2" fmla="*/ 2 w 252"/>
                <a:gd name="T3" fmla="*/ 177 h 196"/>
                <a:gd name="T4" fmla="*/ 5 w 252"/>
                <a:gd name="T5" fmla="*/ 160 h 196"/>
                <a:gd name="T6" fmla="*/ 37 w 252"/>
                <a:gd name="T7" fmla="*/ 49 h 196"/>
                <a:gd name="T8" fmla="*/ 55 w 252"/>
                <a:gd name="T9" fmla="*/ 29 h 196"/>
                <a:gd name="T10" fmla="*/ 185 w 252"/>
                <a:gd name="T11" fmla="*/ 52 h 196"/>
                <a:gd name="T12" fmla="*/ 232 w 252"/>
                <a:gd name="T13" fmla="*/ 90 h 196"/>
                <a:gd name="T14" fmla="*/ 225 w 252"/>
                <a:gd name="T15" fmla="*/ 130 h 196"/>
                <a:gd name="T16" fmla="*/ 120 w 252"/>
                <a:gd name="T17" fmla="*/ 164 h 196"/>
                <a:gd name="T18" fmla="*/ 42 w 252"/>
                <a:gd name="T19" fmla="*/ 188 h 196"/>
                <a:gd name="T20" fmla="*/ 14 w 252"/>
                <a:gd name="T21" fmla="*/ 196 h 196"/>
                <a:gd name="T22" fmla="*/ 11 w 252"/>
                <a:gd name="T23" fmla="*/ 179 h 196"/>
                <a:gd name="T24" fmla="*/ 19 w 252"/>
                <a:gd name="T25" fmla="*/ 181 h 196"/>
                <a:gd name="T26" fmla="*/ 225 w 252"/>
                <a:gd name="T27" fmla="*/ 120 h 196"/>
                <a:gd name="T28" fmla="*/ 226 w 252"/>
                <a:gd name="T29" fmla="*/ 97 h 196"/>
                <a:gd name="T30" fmla="*/ 172 w 252"/>
                <a:gd name="T31" fmla="*/ 55 h 196"/>
                <a:gd name="T32" fmla="*/ 63 w 252"/>
                <a:gd name="T33" fmla="*/ 35 h 196"/>
                <a:gd name="T34" fmla="*/ 44 w 252"/>
                <a:gd name="T35" fmla="*/ 56 h 196"/>
                <a:gd name="T36" fmla="*/ 17 w 252"/>
                <a:gd name="T37" fmla="*/ 154 h 196"/>
                <a:gd name="T38" fmla="*/ 11 w 252"/>
                <a:gd name="T39" fmla="*/ 17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2" h="196">
                  <a:moveTo>
                    <a:pt x="14" y="196"/>
                  </a:moveTo>
                  <a:cubicBezTo>
                    <a:pt x="10" y="190"/>
                    <a:pt x="4" y="184"/>
                    <a:pt x="2" y="177"/>
                  </a:cubicBezTo>
                  <a:cubicBezTo>
                    <a:pt x="0" y="172"/>
                    <a:pt x="3" y="166"/>
                    <a:pt x="5" y="160"/>
                  </a:cubicBezTo>
                  <a:cubicBezTo>
                    <a:pt x="15" y="123"/>
                    <a:pt x="25" y="85"/>
                    <a:pt x="37" y="49"/>
                  </a:cubicBezTo>
                  <a:cubicBezTo>
                    <a:pt x="39" y="41"/>
                    <a:pt x="47" y="33"/>
                    <a:pt x="55" y="29"/>
                  </a:cubicBezTo>
                  <a:cubicBezTo>
                    <a:pt x="105" y="0"/>
                    <a:pt x="148" y="5"/>
                    <a:pt x="185" y="52"/>
                  </a:cubicBezTo>
                  <a:cubicBezTo>
                    <a:pt x="197" y="67"/>
                    <a:pt x="217" y="77"/>
                    <a:pt x="232" y="90"/>
                  </a:cubicBezTo>
                  <a:cubicBezTo>
                    <a:pt x="252" y="107"/>
                    <a:pt x="249" y="122"/>
                    <a:pt x="225" y="130"/>
                  </a:cubicBezTo>
                  <a:cubicBezTo>
                    <a:pt x="190" y="143"/>
                    <a:pt x="155" y="153"/>
                    <a:pt x="120" y="164"/>
                  </a:cubicBezTo>
                  <a:cubicBezTo>
                    <a:pt x="94" y="172"/>
                    <a:pt x="68" y="180"/>
                    <a:pt x="42" y="188"/>
                  </a:cubicBezTo>
                  <a:cubicBezTo>
                    <a:pt x="34" y="191"/>
                    <a:pt x="27" y="193"/>
                    <a:pt x="14" y="196"/>
                  </a:cubicBezTo>
                  <a:close/>
                  <a:moveTo>
                    <a:pt x="11" y="179"/>
                  </a:moveTo>
                  <a:cubicBezTo>
                    <a:pt x="16" y="180"/>
                    <a:pt x="18" y="181"/>
                    <a:pt x="19" y="181"/>
                  </a:cubicBezTo>
                  <a:cubicBezTo>
                    <a:pt x="88" y="161"/>
                    <a:pt x="157" y="141"/>
                    <a:pt x="225" y="120"/>
                  </a:cubicBezTo>
                  <a:cubicBezTo>
                    <a:pt x="240" y="115"/>
                    <a:pt x="235" y="104"/>
                    <a:pt x="226" y="97"/>
                  </a:cubicBezTo>
                  <a:cubicBezTo>
                    <a:pt x="208" y="83"/>
                    <a:pt x="189" y="70"/>
                    <a:pt x="172" y="55"/>
                  </a:cubicBezTo>
                  <a:cubicBezTo>
                    <a:pt x="117" y="6"/>
                    <a:pt x="139" y="11"/>
                    <a:pt x="63" y="35"/>
                  </a:cubicBezTo>
                  <a:cubicBezTo>
                    <a:pt x="52" y="39"/>
                    <a:pt x="47" y="45"/>
                    <a:pt x="44" y="56"/>
                  </a:cubicBezTo>
                  <a:cubicBezTo>
                    <a:pt x="36" y="89"/>
                    <a:pt x="26" y="121"/>
                    <a:pt x="17" y="154"/>
                  </a:cubicBezTo>
                  <a:cubicBezTo>
                    <a:pt x="15" y="162"/>
                    <a:pt x="13" y="170"/>
                    <a:pt x="11" y="1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29"/>
            <p:cNvSpPr>
              <a:spLocks noEditPoints="1"/>
            </p:cNvSpPr>
            <p:nvPr/>
          </p:nvSpPr>
          <p:spPr bwMode="auto">
            <a:xfrm>
              <a:off x="1101725" y="77788"/>
              <a:ext cx="153988" cy="157163"/>
            </a:xfrm>
            <a:custGeom>
              <a:avLst/>
              <a:gdLst>
                <a:gd name="T0" fmla="*/ 52 w 53"/>
                <a:gd name="T1" fmla="*/ 27 h 54"/>
                <a:gd name="T2" fmla="*/ 25 w 53"/>
                <a:gd name="T3" fmla="*/ 52 h 54"/>
                <a:gd name="T4" fmla="*/ 1 w 53"/>
                <a:gd name="T5" fmla="*/ 26 h 54"/>
                <a:gd name="T6" fmla="*/ 26 w 53"/>
                <a:gd name="T7" fmla="*/ 1 h 54"/>
                <a:gd name="T8" fmla="*/ 52 w 53"/>
                <a:gd name="T9" fmla="*/ 27 h 54"/>
                <a:gd name="T10" fmla="*/ 27 w 53"/>
                <a:gd name="T11" fmla="*/ 50 h 54"/>
                <a:gd name="T12" fmla="*/ 42 w 53"/>
                <a:gd name="T13" fmla="*/ 26 h 54"/>
                <a:gd name="T14" fmla="*/ 28 w 53"/>
                <a:gd name="T15" fmla="*/ 12 h 54"/>
                <a:gd name="T16" fmla="*/ 12 w 53"/>
                <a:gd name="T17" fmla="*/ 26 h 54"/>
                <a:gd name="T18" fmla="*/ 27 w 53"/>
                <a:gd name="T19" fmla="*/ 5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54">
                  <a:moveTo>
                    <a:pt x="52" y="27"/>
                  </a:moveTo>
                  <a:cubicBezTo>
                    <a:pt x="52" y="42"/>
                    <a:pt x="39" y="54"/>
                    <a:pt x="25" y="52"/>
                  </a:cubicBezTo>
                  <a:cubicBezTo>
                    <a:pt x="10" y="50"/>
                    <a:pt x="0" y="41"/>
                    <a:pt x="1" y="26"/>
                  </a:cubicBezTo>
                  <a:cubicBezTo>
                    <a:pt x="2" y="11"/>
                    <a:pt x="11" y="1"/>
                    <a:pt x="26" y="1"/>
                  </a:cubicBezTo>
                  <a:cubicBezTo>
                    <a:pt x="41" y="0"/>
                    <a:pt x="53" y="13"/>
                    <a:pt x="52" y="27"/>
                  </a:cubicBezTo>
                  <a:close/>
                  <a:moveTo>
                    <a:pt x="27" y="50"/>
                  </a:moveTo>
                  <a:cubicBezTo>
                    <a:pt x="34" y="38"/>
                    <a:pt x="42" y="32"/>
                    <a:pt x="42" y="26"/>
                  </a:cubicBezTo>
                  <a:cubicBezTo>
                    <a:pt x="41" y="21"/>
                    <a:pt x="32" y="11"/>
                    <a:pt x="28" y="12"/>
                  </a:cubicBezTo>
                  <a:cubicBezTo>
                    <a:pt x="22" y="12"/>
                    <a:pt x="12" y="20"/>
                    <a:pt x="12" y="26"/>
                  </a:cubicBezTo>
                  <a:cubicBezTo>
                    <a:pt x="11" y="31"/>
                    <a:pt x="19" y="38"/>
                    <a:pt x="27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30"/>
            <p:cNvSpPr>
              <a:spLocks/>
            </p:cNvSpPr>
            <p:nvPr/>
          </p:nvSpPr>
          <p:spPr bwMode="auto">
            <a:xfrm>
              <a:off x="1303338" y="174625"/>
              <a:ext cx="101600" cy="125413"/>
            </a:xfrm>
            <a:custGeom>
              <a:avLst/>
              <a:gdLst>
                <a:gd name="T0" fmla="*/ 18 w 35"/>
                <a:gd name="T1" fmla="*/ 0 h 43"/>
                <a:gd name="T2" fmla="*/ 34 w 35"/>
                <a:gd name="T3" fmla="*/ 25 h 43"/>
                <a:gd name="T4" fmla="*/ 17 w 35"/>
                <a:gd name="T5" fmla="*/ 43 h 43"/>
                <a:gd name="T6" fmla="*/ 1 w 35"/>
                <a:gd name="T7" fmla="*/ 25 h 43"/>
                <a:gd name="T8" fmla="*/ 18 w 35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3">
                  <a:moveTo>
                    <a:pt x="18" y="0"/>
                  </a:moveTo>
                  <a:cubicBezTo>
                    <a:pt x="26" y="12"/>
                    <a:pt x="35" y="19"/>
                    <a:pt x="34" y="25"/>
                  </a:cubicBezTo>
                  <a:cubicBezTo>
                    <a:pt x="33" y="32"/>
                    <a:pt x="23" y="37"/>
                    <a:pt x="17" y="43"/>
                  </a:cubicBezTo>
                  <a:cubicBezTo>
                    <a:pt x="12" y="37"/>
                    <a:pt x="2" y="32"/>
                    <a:pt x="1" y="25"/>
                  </a:cubicBezTo>
                  <a:cubicBezTo>
                    <a:pt x="0" y="19"/>
                    <a:pt x="9" y="12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31"/>
            <p:cNvSpPr>
              <a:spLocks noEditPoints="1"/>
            </p:cNvSpPr>
            <p:nvPr/>
          </p:nvSpPr>
          <p:spPr bwMode="auto">
            <a:xfrm>
              <a:off x="987425" y="255588"/>
              <a:ext cx="114300" cy="128588"/>
            </a:xfrm>
            <a:custGeom>
              <a:avLst/>
              <a:gdLst>
                <a:gd name="T0" fmla="*/ 25 w 39"/>
                <a:gd name="T1" fmla="*/ 1 h 44"/>
                <a:gd name="T2" fmla="*/ 39 w 39"/>
                <a:gd name="T3" fmla="*/ 26 h 44"/>
                <a:gd name="T4" fmla="*/ 18 w 39"/>
                <a:gd name="T5" fmla="*/ 43 h 44"/>
                <a:gd name="T6" fmla="*/ 0 w 39"/>
                <a:gd name="T7" fmla="*/ 24 h 44"/>
                <a:gd name="T8" fmla="*/ 15 w 39"/>
                <a:gd name="T9" fmla="*/ 0 h 44"/>
                <a:gd name="T10" fmla="*/ 25 w 39"/>
                <a:gd name="T11" fmla="*/ 1 h 44"/>
                <a:gd name="T12" fmla="*/ 19 w 39"/>
                <a:gd name="T13" fmla="*/ 40 h 44"/>
                <a:gd name="T14" fmla="*/ 30 w 39"/>
                <a:gd name="T15" fmla="*/ 24 h 44"/>
                <a:gd name="T16" fmla="*/ 21 w 39"/>
                <a:gd name="T17" fmla="*/ 14 h 44"/>
                <a:gd name="T18" fmla="*/ 9 w 39"/>
                <a:gd name="T19" fmla="*/ 23 h 44"/>
                <a:gd name="T20" fmla="*/ 19 w 39"/>
                <a:gd name="T21" fmla="*/ 4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44">
                  <a:moveTo>
                    <a:pt x="25" y="1"/>
                  </a:moveTo>
                  <a:cubicBezTo>
                    <a:pt x="30" y="9"/>
                    <a:pt x="39" y="18"/>
                    <a:pt x="39" y="26"/>
                  </a:cubicBezTo>
                  <a:cubicBezTo>
                    <a:pt x="38" y="33"/>
                    <a:pt x="25" y="44"/>
                    <a:pt x="18" y="43"/>
                  </a:cubicBezTo>
                  <a:cubicBezTo>
                    <a:pt x="12" y="43"/>
                    <a:pt x="0" y="31"/>
                    <a:pt x="0" y="24"/>
                  </a:cubicBezTo>
                  <a:cubicBezTo>
                    <a:pt x="0" y="17"/>
                    <a:pt x="10" y="8"/>
                    <a:pt x="15" y="0"/>
                  </a:cubicBezTo>
                  <a:cubicBezTo>
                    <a:pt x="19" y="0"/>
                    <a:pt x="22" y="1"/>
                    <a:pt x="25" y="1"/>
                  </a:cubicBezTo>
                  <a:close/>
                  <a:moveTo>
                    <a:pt x="19" y="40"/>
                  </a:moveTo>
                  <a:cubicBezTo>
                    <a:pt x="24" y="33"/>
                    <a:pt x="29" y="29"/>
                    <a:pt x="30" y="24"/>
                  </a:cubicBezTo>
                  <a:cubicBezTo>
                    <a:pt x="30" y="21"/>
                    <a:pt x="24" y="14"/>
                    <a:pt x="21" y="14"/>
                  </a:cubicBezTo>
                  <a:cubicBezTo>
                    <a:pt x="17" y="15"/>
                    <a:pt x="10" y="19"/>
                    <a:pt x="9" y="23"/>
                  </a:cubicBezTo>
                  <a:cubicBezTo>
                    <a:pt x="8" y="27"/>
                    <a:pt x="14" y="32"/>
                    <a:pt x="19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333425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-4097" y="187446"/>
            <a:ext cx="9144000" cy="576064"/>
          </a:xfrm>
        </p:spPr>
        <p:txBody>
          <a:bodyPr>
            <a:normAutofit lnSpcReduction="10000"/>
          </a:bodyPr>
          <a:lstStyle/>
          <a:p>
            <a:r>
              <a:rPr lang="en-US" altLang="ko-KR" dirty="0"/>
              <a:t>Our Team Layout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07504" y="963960"/>
            <a:ext cx="9144000" cy="287337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altLang="ko-KR" dirty="0">
                <a:solidFill>
                  <a:srgbClr val="0070C0"/>
                </a:solidFill>
              </a:rPr>
              <a:t>Insert the title of your subtitle Here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67399" y="2181763"/>
            <a:ext cx="1732275" cy="1327254"/>
            <a:chOff x="635324" y="1595142"/>
            <a:chExt cx="1732275" cy="1327254"/>
          </a:xfrm>
        </p:grpSpPr>
        <p:sp>
          <p:nvSpPr>
            <p:cNvPr id="8" name="Text Placeholder 17"/>
            <p:cNvSpPr txBox="1">
              <a:spLocks/>
            </p:cNvSpPr>
            <p:nvPr/>
          </p:nvSpPr>
          <p:spPr>
            <a:xfrm>
              <a:off x="635324" y="1595142"/>
              <a:ext cx="1732275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rgbClr val="0070C0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9" name="Text Placeholder 18"/>
            <p:cNvSpPr txBox="1">
              <a:spLocks/>
            </p:cNvSpPr>
            <p:nvPr/>
          </p:nvSpPr>
          <p:spPr>
            <a:xfrm>
              <a:off x="635324" y="1913817"/>
              <a:ext cx="1732275" cy="249580"/>
            </a:xfrm>
            <a:prstGeom prst="rect">
              <a:avLst/>
            </a:prstGeom>
            <a:solidFill>
              <a:schemeClr val="accent1"/>
            </a:solidFill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5324" y="2276065"/>
              <a:ext cx="173227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0070C0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664315" y="2181763"/>
            <a:ext cx="1732275" cy="1327254"/>
            <a:chOff x="635324" y="1595142"/>
            <a:chExt cx="1732275" cy="1327254"/>
          </a:xfrm>
        </p:grpSpPr>
        <p:sp>
          <p:nvSpPr>
            <p:cNvPr id="14" name="Text Placeholder 17"/>
            <p:cNvSpPr txBox="1">
              <a:spLocks/>
            </p:cNvSpPr>
            <p:nvPr/>
          </p:nvSpPr>
          <p:spPr>
            <a:xfrm>
              <a:off x="635324" y="1595142"/>
              <a:ext cx="1732275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15" name="Text Placeholder 18"/>
            <p:cNvSpPr txBox="1">
              <a:spLocks/>
            </p:cNvSpPr>
            <p:nvPr/>
          </p:nvSpPr>
          <p:spPr>
            <a:xfrm>
              <a:off x="635324" y="1913817"/>
              <a:ext cx="1732275" cy="249580"/>
            </a:xfrm>
            <a:prstGeom prst="rect">
              <a:avLst/>
            </a:prstGeom>
            <a:solidFill>
              <a:schemeClr val="accent3"/>
            </a:solidFill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5324" y="2276065"/>
              <a:ext cx="173227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932040" y="3291830"/>
            <a:ext cx="1732275" cy="1327254"/>
            <a:chOff x="635324" y="1595142"/>
            <a:chExt cx="1732275" cy="1327254"/>
          </a:xfrm>
        </p:grpSpPr>
        <p:sp>
          <p:nvSpPr>
            <p:cNvPr id="18" name="Text Placeholder 17"/>
            <p:cNvSpPr txBox="1">
              <a:spLocks/>
            </p:cNvSpPr>
            <p:nvPr/>
          </p:nvSpPr>
          <p:spPr>
            <a:xfrm>
              <a:off x="635324" y="1595142"/>
              <a:ext cx="1732275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rgbClr val="0070C0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19" name="Text Placeholder 18"/>
            <p:cNvSpPr txBox="1">
              <a:spLocks/>
            </p:cNvSpPr>
            <p:nvPr/>
          </p:nvSpPr>
          <p:spPr>
            <a:xfrm>
              <a:off x="635324" y="1913817"/>
              <a:ext cx="1732275" cy="249580"/>
            </a:xfrm>
            <a:prstGeom prst="rect">
              <a:avLst/>
            </a:prstGeom>
            <a:solidFill>
              <a:schemeClr val="accent1"/>
            </a:solidFill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35324" y="2276065"/>
              <a:ext cx="173227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0070C0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427981" y="3291830"/>
            <a:ext cx="1732275" cy="1327254"/>
            <a:chOff x="635324" y="1595142"/>
            <a:chExt cx="1732275" cy="1327254"/>
          </a:xfrm>
        </p:grpSpPr>
        <p:sp>
          <p:nvSpPr>
            <p:cNvPr id="22" name="Text Placeholder 17"/>
            <p:cNvSpPr txBox="1">
              <a:spLocks/>
            </p:cNvSpPr>
            <p:nvPr/>
          </p:nvSpPr>
          <p:spPr>
            <a:xfrm>
              <a:off x="635324" y="1595142"/>
              <a:ext cx="1732275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23" name="Text Placeholder 18"/>
            <p:cNvSpPr txBox="1">
              <a:spLocks/>
            </p:cNvSpPr>
            <p:nvPr/>
          </p:nvSpPr>
          <p:spPr>
            <a:xfrm>
              <a:off x="635324" y="1913817"/>
              <a:ext cx="1732275" cy="249580"/>
            </a:xfrm>
            <a:prstGeom prst="rect">
              <a:avLst/>
            </a:prstGeom>
            <a:solidFill>
              <a:schemeClr val="accent3"/>
            </a:solidFill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35324" y="2276065"/>
              <a:ext cx="173227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9980" y="2074988"/>
            <a:ext cx="916394" cy="1144254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724" y="2111282"/>
            <a:ext cx="916394" cy="1144254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0004" y="1325177"/>
            <a:ext cx="640895" cy="800252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088" y="1360857"/>
            <a:ext cx="640895" cy="80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406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/>
              <a:t>Timeline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0" y="700088"/>
            <a:ext cx="9144000" cy="287337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altLang="ko-KR" dirty="0">
                <a:solidFill>
                  <a:srgbClr val="117A9A"/>
                </a:solidFill>
              </a:rPr>
              <a:t>Insert the title of your subtitle Here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67544" y="2672001"/>
            <a:ext cx="1856556" cy="648072"/>
            <a:chOff x="467544" y="1923678"/>
            <a:chExt cx="1856556" cy="648072"/>
          </a:xfrm>
          <a:solidFill>
            <a:schemeClr val="accent1"/>
          </a:solidFill>
        </p:grpSpPr>
        <p:sp>
          <p:nvSpPr>
            <p:cNvPr id="5" name="Pentagon 4"/>
            <p:cNvSpPr/>
            <p:nvPr/>
          </p:nvSpPr>
          <p:spPr>
            <a:xfrm>
              <a:off x="467544" y="1923678"/>
              <a:ext cx="1656184" cy="648072"/>
            </a:xfrm>
            <a:prstGeom prst="homePlate">
              <a:avLst>
                <a:gd name="adj" fmla="val 5440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9" name="Chevron 8"/>
            <p:cNvSpPr/>
            <p:nvPr/>
          </p:nvSpPr>
          <p:spPr>
            <a:xfrm>
              <a:off x="1841615" y="1923678"/>
              <a:ext cx="482485" cy="648000"/>
            </a:xfrm>
            <a:prstGeom prst="chevron">
              <a:avLst>
                <a:gd name="adj" fmla="val 7161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84577" y="2795982"/>
            <a:ext cx="81721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2016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464983" y="2672001"/>
            <a:ext cx="1856556" cy="648072"/>
            <a:chOff x="467544" y="1923678"/>
            <a:chExt cx="1856556" cy="648072"/>
          </a:xfrm>
          <a:solidFill>
            <a:schemeClr val="accent3"/>
          </a:solidFill>
        </p:grpSpPr>
        <p:sp>
          <p:nvSpPr>
            <p:cNvPr id="16" name="Pentagon 15"/>
            <p:cNvSpPr/>
            <p:nvPr/>
          </p:nvSpPr>
          <p:spPr>
            <a:xfrm>
              <a:off x="467544" y="1923678"/>
              <a:ext cx="1656184" cy="648072"/>
            </a:xfrm>
            <a:prstGeom prst="homePlate">
              <a:avLst>
                <a:gd name="adj" fmla="val 5440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7" name="Chevron 16"/>
            <p:cNvSpPr/>
            <p:nvPr/>
          </p:nvSpPr>
          <p:spPr>
            <a:xfrm>
              <a:off x="1841615" y="1923678"/>
              <a:ext cx="482485" cy="648000"/>
            </a:xfrm>
            <a:prstGeom prst="chevron">
              <a:avLst>
                <a:gd name="adj" fmla="val 7161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782016" y="2795982"/>
            <a:ext cx="81721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2017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462422" y="2672001"/>
            <a:ext cx="1856556" cy="648072"/>
            <a:chOff x="467544" y="1923678"/>
            <a:chExt cx="1856556" cy="648072"/>
          </a:xfrm>
          <a:solidFill>
            <a:schemeClr val="accent1"/>
          </a:solidFill>
        </p:grpSpPr>
        <p:sp>
          <p:nvSpPr>
            <p:cNvPr id="20" name="Pentagon 19"/>
            <p:cNvSpPr/>
            <p:nvPr/>
          </p:nvSpPr>
          <p:spPr>
            <a:xfrm>
              <a:off x="467544" y="1923678"/>
              <a:ext cx="1656184" cy="648072"/>
            </a:xfrm>
            <a:prstGeom prst="homePlate">
              <a:avLst>
                <a:gd name="adj" fmla="val 5440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1" name="Chevron 20"/>
            <p:cNvSpPr/>
            <p:nvPr/>
          </p:nvSpPr>
          <p:spPr>
            <a:xfrm>
              <a:off x="1841615" y="1923678"/>
              <a:ext cx="482485" cy="648000"/>
            </a:xfrm>
            <a:prstGeom prst="chevron">
              <a:avLst>
                <a:gd name="adj" fmla="val 7161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779455" y="2795982"/>
            <a:ext cx="81721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2018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459860" y="2672001"/>
            <a:ext cx="1856556" cy="648072"/>
            <a:chOff x="467544" y="1923678"/>
            <a:chExt cx="1856556" cy="648072"/>
          </a:xfrm>
          <a:solidFill>
            <a:schemeClr val="accent3"/>
          </a:solidFill>
        </p:grpSpPr>
        <p:sp>
          <p:nvSpPr>
            <p:cNvPr id="24" name="Pentagon 23"/>
            <p:cNvSpPr/>
            <p:nvPr/>
          </p:nvSpPr>
          <p:spPr>
            <a:xfrm>
              <a:off x="467544" y="1923678"/>
              <a:ext cx="1656184" cy="648072"/>
            </a:xfrm>
            <a:prstGeom prst="homePlate">
              <a:avLst>
                <a:gd name="adj" fmla="val 5440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5" name="Chevron 24"/>
            <p:cNvSpPr/>
            <p:nvPr/>
          </p:nvSpPr>
          <p:spPr>
            <a:xfrm>
              <a:off x="1841615" y="1923678"/>
              <a:ext cx="482485" cy="648000"/>
            </a:xfrm>
            <a:prstGeom prst="chevron">
              <a:avLst>
                <a:gd name="adj" fmla="val 7161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776893" y="2795982"/>
            <a:ext cx="81721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2019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520767" y="3462609"/>
            <a:ext cx="1944216" cy="1048024"/>
            <a:chOff x="803640" y="3362835"/>
            <a:chExt cx="2059657" cy="1048024"/>
          </a:xfrm>
        </p:grpSpPr>
        <p:sp>
          <p:nvSpPr>
            <p:cNvPr id="37" name="TextBox 36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117A9A"/>
                  </a:solidFill>
                  <a:cs typeface="Arial" pitchFamily="34" charset="0"/>
                </a:rPr>
                <a:t>You can simply impress your audience and add a unique zing and appeal to your Presentations.   . </a:t>
              </a:r>
              <a:endParaRPr lang="ko-KR" altLang="en-US" sz="1200" dirty="0">
                <a:solidFill>
                  <a:srgbClr val="117A9A"/>
                </a:solidFill>
                <a:cs typeface="Arial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117A9A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117A9A"/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366603" y="1486297"/>
            <a:ext cx="1944216" cy="1048024"/>
            <a:chOff x="803640" y="3362835"/>
            <a:chExt cx="2059657" cy="1048024"/>
          </a:xfrm>
        </p:grpSpPr>
        <p:sp>
          <p:nvSpPr>
            <p:cNvPr id="40" name="TextBox 39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117A9A"/>
                  </a:solidFill>
                  <a:cs typeface="Arial" pitchFamily="34" charset="0"/>
                </a:rPr>
                <a:t>You can simply impress your audience and add a unique zing and appeal to your Presentations.   . </a:t>
              </a:r>
              <a:endParaRPr lang="ko-KR" altLang="en-US" sz="1200" dirty="0">
                <a:solidFill>
                  <a:srgbClr val="117A9A"/>
                </a:solidFill>
                <a:cs typeface="Arial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117A9A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117A9A"/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485223" y="3462609"/>
            <a:ext cx="1944216" cy="1048024"/>
            <a:chOff x="803640" y="3362835"/>
            <a:chExt cx="2059657" cy="1048024"/>
          </a:xfrm>
        </p:grpSpPr>
        <p:sp>
          <p:nvSpPr>
            <p:cNvPr id="43" name="TextBox 42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117A9A"/>
                  </a:solidFill>
                  <a:cs typeface="Arial" pitchFamily="34" charset="0"/>
                </a:rPr>
                <a:t>You can simply impress your audience and add a unique zing and appeal to your Presentations.   . </a:t>
              </a:r>
              <a:endParaRPr lang="ko-KR" altLang="en-US" sz="1200" dirty="0">
                <a:solidFill>
                  <a:srgbClr val="117A9A"/>
                </a:solidFill>
                <a:cs typeface="Arial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117A9A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117A9A"/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402147" y="1486297"/>
            <a:ext cx="1944216" cy="1048024"/>
            <a:chOff x="803640" y="3362835"/>
            <a:chExt cx="2059657" cy="1048024"/>
          </a:xfrm>
        </p:grpSpPr>
        <p:sp>
          <p:nvSpPr>
            <p:cNvPr id="46" name="TextBox 45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117A9A"/>
                  </a:solidFill>
                  <a:cs typeface="Arial" pitchFamily="34" charset="0"/>
                </a:rPr>
                <a:t>You can simply impress your audience and add a unique zing and appeal to your Presentations.   . </a:t>
              </a:r>
              <a:endParaRPr lang="ko-KR" altLang="en-US" sz="1200" dirty="0">
                <a:solidFill>
                  <a:srgbClr val="117A9A"/>
                </a:solidFill>
                <a:cs typeface="Arial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117A9A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117A9A"/>
                </a:solidFill>
                <a:cs typeface="Arial" pitchFamily="34" charset="0"/>
              </a:endParaRPr>
            </a:p>
          </p:txBody>
        </p:sp>
      </p:grpSp>
      <p:sp>
        <p:nvSpPr>
          <p:cNvPr id="8" name="Freeform 5"/>
          <p:cNvSpPr>
            <a:spLocks noEditPoints="1"/>
          </p:cNvSpPr>
          <p:nvPr/>
        </p:nvSpPr>
        <p:spPr bwMode="auto">
          <a:xfrm>
            <a:off x="7064171" y="3492500"/>
            <a:ext cx="660368" cy="1025213"/>
          </a:xfrm>
          <a:custGeom>
            <a:avLst/>
            <a:gdLst>
              <a:gd name="T0" fmla="*/ 208 w 370"/>
              <a:gd name="T1" fmla="*/ 238 h 575"/>
              <a:gd name="T2" fmla="*/ 238 w 370"/>
              <a:gd name="T3" fmla="*/ 264 h 575"/>
              <a:gd name="T4" fmla="*/ 255 w 370"/>
              <a:gd name="T5" fmla="*/ 263 h 575"/>
              <a:gd name="T6" fmla="*/ 315 w 370"/>
              <a:gd name="T7" fmla="*/ 236 h 575"/>
              <a:gd name="T8" fmla="*/ 284 w 370"/>
              <a:gd name="T9" fmla="*/ 279 h 575"/>
              <a:gd name="T10" fmla="*/ 291 w 370"/>
              <a:gd name="T11" fmla="*/ 286 h 575"/>
              <a:gd name="T12" fmla="*/ 305 w 370"/>
              <a:gd name="T13" fmla="*/ 287 h 575"/>
              <a:gd name="T14" fmla="*/ 294 w 370"/>
              <a:gd name="T15" fmla="*/ 308 h 575"/>
              <a:gd name="T16" fmla="*/ 299 w 370"/>
              <a:gd name="T17" fmla="*/ 316 h 575"/>
              <a:gd name="T18" fmla="*/ 304 w 370"/>
              <a:gd name="T19" fmla="*/ 336 h 575"/>
              <a:gd name="T20" fmla="*/ 275 w 370"/>
              <a:gd name="T21" fmla="*/ 367 h 575"/>
              <a:gd name="T22" fmla="*/ 238 w 370"/>
              <a:gd name="T23" fmla="*/ 362 h 575"/>
              <a:gd name="T24" fmla="*/ 232 w 370"/>
              <a:gd name="T25" fmla="*/ 355 h 575"/>
              <a:gd name="T26" fmla="*/ 223 w 370"/>
              <a:gd name="T27" fmla="*/ 353 h 575"/>
              <a:gd name="T28" fmla="*/ 237 w 370"/>
              <a:gd name="T29" fmla="*/ 399 h 575"/>
              <a:gd name="T30" fmla="*/ 248 w 370"/>
              <a:gd name="T31" fmla="*/ 431 h 575"/>
              <a:gd name="T32" fmla="*/ 257 w 370"/>
              <a:gd name="T33" fmla="*/ 454 h 575"/>
              <a:gd name="T34" fmla="*/ 290 w 370"/>
              <a:gd name="T35" fmla="*/ 422 h 575"/>
              <a:gd name="T36" fmla="*/ 287 w 370"/>
              <a:gd name="T37" fmla="*/ 403 h 575"/>
              <a:gd name="T38" fmla="*/ 369 w 370"/>
              <a:gd name="T39" fmla="*/ 401 h 575"/>
              <a:gd name="T40" fmla="*/ 327 w 370"/>
              <a:gd name="T41" fmla="*/ 422 h 575"/>
              <a:gd name="T42" fmla="*/ 285 w 370"/>
              <a:gd name="T43" fmla="*/ 448 h 575"/>
              <a:gd name="T44" fmla="*/ 254 w 370"/>
              <a:gd name="T45" fmla="*/ 477 h 575"/>
              <a:gd name="T46" fmla="*/ 211 w 370"/>
              <a:gd name="T47" fmla="*/ 453 h 575"/>
              <a:gd name="T48" fmla="*/ 179 w 370"/>
              <a:gd name="T49" fmla="*/ 476 h 575"/>
              <a:gd name="T50" fmla="*/ 280 w 370"/>
              <a:gd name="T51" fmla="*/ 493 h 575"/>
              <a:gd name="T52" fmla="*/ 337 w 370"/>
              <a:gd name="T53" fmla="*/ 527 h 575"/>
              <a:gd name="T54" fmla="*/ 346 w 370"/>
              <a:gd name="T55" fmla="*/ 575 h 575"/>
              <a:gd name="T56" fmla="*/ 305 w 370"/>
              <a:gd name="T57" fmla="*/ 570 h 575"/>
              <a:gd name="T58" fmla="*/ 96 w 370"/>
              <a:gd name="T59" fmla="*/ 563 h 575"/>
              <a:gd name="T60" fmla="*/ 62 w 370"/>
              <a:gd name="T61" fmla="*/ 567 h 575"/>
              <a:gd name="T62" fmla="*/ 64 w 370"/>
              <a:gd name="T63" fmla="*/ 517 h 575"/>
              <a:gd name="T64" fmla="*/ 134 w 370"/>
              <a:gd name="T65" fmla="*/ 480 h 575"/>
              <a:gd name="T66" fmla="*/ 92 w 370"/>
              <a:gd name="T67" fmla="*/ 422 h 575"/>
              <a:gd name="T68" fmla="*/ 24 w 370"/>
              <a:gd name="T69" fmla="*/ 218 h 575"/>
              <a:gd name="T70" fmla="*/ 32 w 370"/>
              <a:gd name="T71" fmla="*/ 168 h 575"/>
              <a:gd name="T72" fmla="*/ 53 w 370"/>
              <a:gd name="T73" fmla="*/ 136 h 575"/>
              <a:gd name="T74" fmla="*/ 42 w 370"/>
              <a:gd name="T75" fmla="*/ 83 h 575"/>
              <a:gd name="T76" fmla="*/ 26 w 370"/>
              <a:gd name="T77" fmla="*/ 64 h 575"/>
              <a:gd name="T78" fmla="*/ 0 w 370"/>
              <a:gd name="T79" fmla="*/ 28 h 575"/>
              <a:gd name="T80" fmla="*/ 41 w 370"/>
              <a:gd name="T81" fmla="*/ 8 h 575"/>
              <a:gd name="T82" fmla="*/ 69 w 370"/>
              <a:gd name="T83" fmla="*/ 38 h 575"/>
              <a:gd name="T84" fmla="*/ 89 w 370"/>
              <a:gd name="T85" fmla="*/ 56 h 575"/>
              <a:gd name="T86" fmla="*/ 185 w 370"/>
              <a:gd name="T87" fmla="*/ 183 h 575"/>
              <a:gd name="T88" fmla="*/ 204 w 370"/>
              <a:gd name="T89" fmla="*/ 153 h 575"/>
              <a:gd name="T90" fmla="*/ 222 w 370"/>
              <a:gd name="T91" fmla="*/ 164 h 575"/>
              <a:gd name="T92" fmla="*/ 245 w 370"/>
              <a:gd name="T93" fmla="*/ 177 h 575"/>
              <a:gd name="T94" fmla="*/ 269 w 370"/>
              <a:gd name="T95" fmla="*/ 197 h 575"/>
              <a:gd name="T96" fmla="*/ 236 w 370"/>
              <a:gd name="T97" fmla="*/ 210 h 575"/>
              <a:gd name="T98" fmla="*/ 210 w 370"/>
              <a:gd name="T99" fmla="*/ 215 h 575"/>
              <a:gd name="T100" fmla="*/ 160 w 370"/>
              <a:gd name="T101" fmla="*/ 233 h 575"/>
              <a:gd name="T102" fmla="*/ 132 w 370"/>
              <a:gd name="T103" fmla="*/ 254 h 575"/>
              <a:gd name="T104" fmla="*/ 68 w 370"/>
              <a:gd name="T105" fmla="*/ 309 h 575"/>
              <a:gd name="T106" fmla="*/ 109 w 370"/>
              <a:gd name="T107" fmla="*/ 384 h 575"/>
              <a:gd name="T108" fmla="*/ 147 w 370"/>
              <a:gd name="T109" fmla="*/ 349 h 575"/>
              <a:gd name="T110" fmla="*/ 146 w 370"/>
              <a:gd name="T111" fmla="*/ 319 h 575"/>
              <a:gd name="T112" fmla="*/ 131 w 370"/>
              <a:gd name="T113" fmla="*/ 316 h 575"/>
              <a:gd name="T114" fmla="*/ 176 w 370"/>
              <a:gd name="T115" fmla="*/ 285 h 575"/>
              <a:gd name="T116" fmla="*/ 176 w 370"/>
              <a:gd name="T117" fmla="*/ 306 h 575"/>
              <a:gd name="T118" fmla="*/ 200 w 370"/>
              <a:gd name="T119" fmla="*/ 299 h 575"/>
              <a:gd name="T120" fmla="*/ 186 w 370"/>
              <a:gd name="T121" fmla="*/ 257 h 575"/>
              <a:gd name="T122" fmla="*/ 167 w 370"/>
              <a:gd name="T123" fmla="*/ 247 h 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70" h="575">
                <a:moveTo>
                  <a:pt x="201" y="220"/>
                </a:moveTo>
                <a:cubicBezTo>
                  <a:pt x="206" y="225"/>
                  <a:pt x="208" y="229"/>
                  <a:pt x="207" y="234"/>
                </a:cubicBezTo>
                <a:cubicBezTo>
                  <a:pt x="207" y="235"/>
                  <a:pt x="207" y="237"/>
                  <a:pt x="208" y="238"/>
                </a:cubicBezTo>
                <a:cubicBezTo>
                  <a:pt x="217" y="249"/>
                  <a:pt x="226" y="261"/>
                  <a:pt x="235" y="272"/>
                </a:cubicBezTo>
                <a:cubicBezTo>
                  <a:pt x="237" y="272"/>
                  <a:pt x="238" y="271"/>
                  <a:pt x="239" y="270"/>
                </a:cubicBezTo>
                <a:cubicBezTo>
                  <a:pt x="240" y="268"/>
                  <a:pt x="234" y="267"/>
                  <a:pt x="238" y="264"/>
                </a:cubicBezTo>
                <a:cubicBezTo>
                  <a:pt x="238" y="263"/>
                  <a:pt x="241" y="266"/>
                  <a:pt x="242" y="267"/>
                </a:cubicBezTo>
                <a:cubicBezTo>
                  <a:pt x="242" y="268"/>
                  <a:pt x="242" y="268"/>
                  <a:pt x="242" y="269"/>
                </a:cubicBezTo>
                <a:cubicBezTo>
                  <a:pt x="246" y="267"/>
                  <a:pt x="251" y="265"/>
                  <a:pt x="255" y="263"/>
                </a:cubicBezTo>
                <a:cubicBezTo>
                  <a:pt x="270" y="252"/>
                  <a:pt x="285" y="240"/>
                  <a:pt x="300" y="229"/>
                </a:cubicBezTo>
                <a:cubicBezTo>
                  <a:pt x="302" y="227"/>
                  <a:pt x="304" y="227"/>
                  <a:pt x="306" y="229"/>
                </a:cubicBezTo>
                <a:cubicBezTo>
                  <a:pt x="309" y="232"/>
                  <a:pt x="312" y="233"/>
                  <a:pt x="315" y="236"/>
                </a:cubicBezTo>
                <a:cubicBezTo>
                  <a:pt x="318" y="240"/>
                  <a:pt x="321" y="244"/>
                  <a:pt x="324" y="248"/>
                </a:cubicBezTo>
                <a:cubicBezTo>
                  <a:pt x="322" y="249"/>
                  <a:pt x="321" y="251"/>
                  <a:pt x="319" y="252"/>
                </a:cubicBezTo>
                <a:cubicBezTo>
                  <a:pt x="307" y="261"/>
                  <a:pt x="295" y="270"/>
                  <a:pt x="284" y="279"/>
                </a:cubicBezTo>
                <a:cubicBezTo>
                  <a:pt x="282" y="280"/>
                  <a:pt x="281" y="283"/>
                  <a:pt x="281" y="284"/>
                </a:cubicBezTo>
                <a:cubicBezTo>
                  <a:pt x="281" y="289"/>
                  <a:pt x="286" y="287"/>
                  <a:pt x="288" y="289"/>
                </a:cubicBezTo>
                <a:cubicBezTo>
                  <a:pt x="288" y="289"/>
                  <a:pt x="290" y="287"/>
                  <a:pt x="291" y="286"/>
                </a:cubicBezTo>
                <a:cubicBezTo>
                  <a:pt x="295" y="284"/>
                  <a:pt x="299" y="282"/>
                  <a:pt x="303" y="280"/>
                </a:cubicBezTo>
                <a:cubicBezTo>
                  <a:pt x="303" y="280"/>
                  <a:pt x="306" y="282"/>
                  <a:pt x="306" y="283"/>
                </a:cubicBezTo>
                <a:cubicBezTo>
                  <a:pt x="307" y="284"/>
                  <a:pt x="306" y="287"/>
                  <a:pt x="305" y="287"/>
                </a:cubicBezTo>
                <a:cubicBezTo>
                  <a:pt x="301" y="290"/>
                  <a:pt x="297" y="292"/>
                  <a:pt x="292" y="294"/>
                </a:cubicBezTo>
                <a:cubicBezTo>
                  <a:pt x="295" y="300"/>
                  <a:pt x="287" y="302"/>
                  <a:pt x="285" y="307"/>
                </a:cubicBezTo>
                <a:cubicBezTo>
                  <a:pt x="288" y="308"/>
                  <a:pt x="290" y="310"/>
                  <a:pt x="294" y="308"/>
                </a:cubicBezTo>
                <a:cubicBezTo>
                  <a:pt x="297" y="306"/>
                  <a:pt x="302" y="305"/>
                  <a:pt x="303" y="306"/>
                </a:cubicBezTo>
                <a:cubicBezTo>
                  <a:pt x="306" y="309"/>
                  <a:pt x="302" y="312"/>
                  <a:pt x="300" y="314"/>
                </a:cubicBezTo>
                <a:cubicBezTo>
                  <a:pt x="300" y="315"/>
                  <a:pt x="300" y="315"/>
                  <a:pt x="299" y="316"/>
                </a:cubicBezTo>
                <a:cubicBezTo>
                  <a:pt x="303" y="316"/>
                  <a:pt x="304" y="319"/>
                  <a:pt x="306" y="321"/>
                </a:cubicBezTo>
                <a:cubicBezTo>
                  <a:pt x="312" y="327"/>
                  <a:pt x="307" y="330"/>
                  <a:pt x="305" y="334"/>
                </a:cubicBezTo>
                <a:cubicBezTo>
                  <a:pt x="305" y="335"/>
                  <a:pt x="304" y="335"/>
                  <a:pt x="304" y="336"/>
                </a:cubicBezTo>
                <a:cubicBezTo>
                  <a:pt x="306" y="341"/>
                  <a:pt x="302" y="343"/>
                  <a:pt x="299" y="345"/>
                </a:cubicBezTo>
                <a:cubicBezTo>
                  <a:pt x="293" y="351"/>
                  <a:pt x="286" y="356"/>
                  <a:pt x="279" y="362"/>
                </a:cubicBezTo>
                <a:cubicBezTo>
                  <a:pt x="277" y="363"/>
                  <a:pt x="276" y="365"/>
                  <a:pt x="275" y="367"/>
                </a:cubicBezTo>
                <a:cubicBezTo>
                  <a:pt x="274" y="372"/>
                  <a:pt x="270" y="374"/>
                  <a:pt x="266" y="373"/>
                </a:cubicBezTo>
                <a:cubicBezTo>
                  <a:pt x="260" y="372"/>
                  <a:pt x="255" y="372"/>
                  <a:pt x="250" y="374"/>
                </a:cubicBezTo>
                <a:cubicBezTo>
                  <a:pt x="244" y="376"/>
                  <a:pt x="237" y="369"/>
                  <a:pt x="238" y="362"/>
                </a:cubicBezTo>
                <a:cubicBezTo>
                  <a:pt x="236" y="363"/>
                  <a:pt x="234" y="364"/>
                  <a:pt x="232" y="365"/>
                </a:cubicBezTo>
                <a:cubicBezTo>
                  <a:pt x="228" y="366"/>
                  <a:pt x="227" y="364"/>
                  <a:pt x="228" y="361"/>
                </a:cubicBezTo>
                <a:cubicBezTo>
                  <a:pt x="228" y="359"/>
                  <a:pt x="231" y="357"/>
                  <a:pt x="232" y="355"/>
                </a:cubicBezTo>
                <a:cubicBezTo>
                  <a:pt x="233" y="352"/>
                  <a:pt x="233" y="350"/>
                  <a:pt x="234" y="348"/>
                </a:cubicBezTo>
                <a:cubicBezTo>
                  <a:pt x="234" y="347"/>
                  <a:pt x="233" y="347"/>
                  <a:pt x="232" y="347"/>
                </a:cubicBezTo>
                <a:cubicBezTo>
                  <a:pt x="229" y="349"/>
                  <a:pt x="225" y="351"/>
                  <a:pt x="223" y="353"/>
                </a:cubicBezTo>
                <a:cubicBezTo>
                  <a:pt x="222" y="358"/>
                  <a:pt x="221" y="362"/>
                  <a:pt x="220" y="365"/>
                </a:cubicBezTo>
                <a:cubicBezTo>
                  <a:pt x="217" y="372"/>
                  <a:pt x="217" y="377"/>
                  <a:pt x="222" y="383"/>
                </a:cubicBezTo>
                <a:cubicBezTo>
                  <a:pt x="227" y="389"/>
                  <a:pt x="231" y="395"/>
                  <a:pt x="237" y="399"/>
                </a:cubicBezTo>
                <a:cubicBezTo>
                  <a:pt x="241" y="402"/>
                  <a:pt x="242" y="407"/>
                  <a:pt x="245" y="411"/>
                </a:cubicBezTo>
                <a:cubicBezTo>
                  <a:pt x="246" y="413"/>
                  <a:pt x="248" y="416"/>
                  <a:pt x="249" y="418"/>
                </a:cubicBezTo>
                <a:cubicBezTo>
                  <a:pt x="253" y="423"/>
                  <a:pt x="253" y="426"/>
                  <a:pt x="248" y="431"/>
                </a:cubicBezTo>
                <a:cubicBezTo>
                  <a:pt x="246" y="433"/>
                  <a:pt x="244" y="437"/>
                  <a:pt x="242" y="440"/>
                </a:cubicBezTo>
                <a:cubicBezTo>
                  <a:pt x="245" y="444"/>
                  <a:pt x="249" y="449"/>
                  <a:pt x="253" y="454"/>
                </a:cubicBezTo>
                <a:cubicBezTo>
                  <a:pt x="253" y="455"/>
                  <a:pt x="256" y="455"/>
                  <a:pt x="257" y="454"/>
                </a:cubicBezTo>
                <a:cubicBezTo>
                  <a:pt x="264" y="449"/>
                  <a:pt x="272" y="443"/>
                  <a:pt x="279" y="438"/>
                </a:cubicBezTo>
                <a:cubicBezTo>
                  <a:pt x="280" y="437"/>
                  <a:pt x="281" y="437"/>
                  <a:pt x="281" y="436"/>
                </a:cubicBezTo>
                <a:cubicBezTo>
                  <a:pt x="280" y="429"/>
                  <a:pt x="286" y="426"/>
                  <a:pt x="290" y="422"/>
                </a:cubicBezTo>
                <a:cubicBezTo>
                  <a:pt x="286" y="422"/>
                  <a:pt x="283" y="419"/>
                  <a:pt x="284" y="415"/>
                </a:cubicBezTo>
                <a:cubicBezTo>
                  <a:pt x="284" y="413"/>
                  <a:pt x="283" y="411"/>
                  <a:pt x="283" y="409"/>
                </a:cubicBezTo>
                <a:cubicBezTo>
                  <a:pt x="281" y="406"/>
                  <a:pt x="283" y="404"/>
                  <a:pt x="287" y="403"/>
                </a:cubicBezTo>
                <a:cubicBezTo>
                  <a:pt x="293" y="401"/>
                  <a:pt x="300" y="399"/>
                  <a:pt x="307" y="398"/>
                </a:cubicBezTo>
                <a:cubicBezTo>
                  <a:pt x="324" y="395"/>
                  <a:pt x="342" y="393"/>
                  <a:pt x="360" y="394"/>
                </a:cubicBezTo>
                <a:cubicBezTo>
                  <a:pt x="367" y="394"/>
                  <a:pt x="367" y="394"/>
                  <a:pt x="369" y="401"/>
                </a:cubicBezTo>
                <a:cubicBezTo>
                  <a:pt x="370" y="411"/>
                  <a:pt x="370" y="412"/>
                  <a:pt x="360" y="414"/>
                </a:cubicBezTo>
                <a:cubicBezTo>
                  <a:pt x="350" y="416"/>
                  <a:pt x="341" y="418"/>
                  <a:pt x="331" y="420"/>
                </a:cubicBezTo>
                <a:cubicBezTo>
                  <a:pt x="329" y="420"/>
                  <a:pt x="328" y="421"/>
                  <a:pt x="327" y="422"/>
                </a:cubicBezTo>
                <a:cubicBezTo>
                  <a:pt x="317" y="429"/>
                  <a:pt x="308" y="437"/>
                  <a:pt x="298" y="445"/>
                </a:cubicBezTo>
                <a:cubicBezTo>
                  <a:pt x="295" y="446"/>
                  <a:pt x="293" y="448"/>
                  <a:pt x="289" y="446"/>
                </a:cubicBezTo>
                <a:cubicBezTo>
                  <a:pt x="288" y="446"/>
                  <a:pt x="286" y="447"/>
                  <a:pt x="285" y="448"/>
                </a:cubicBezTo>
                <a:cubicBezTo>
                  <a:pt x="279" y="452"/>
                  <a:pt x="274" y="457"/>
                  <a:pt x="268" y="461"/>
                </a:cubicBezTo>
                <a:cubicBezTo>
                  <a:pt x="266" y="463"/>
                  <a:pt x="263" y="464"/>
                  <a:pt x="263" y="469"/>
                </a:cubicBezTo>
                <a:cubicBezTo>
                  <a:pt x="263" y="471"/>
                  <a:pt x="258" y="474"/>
                  <a:pt x="254" y="477"/>
                </a:cubicBezTo>
                <a:cubicBezTo>
                  <a:pt x="246" y="467"/>
                  <a:pt x="238" y="458"/>
                  <a:pt x="229" y="448"/>
                </a:cubicBezTo>
                <a:cubicBezTo>
                  <a:pt x="227" y="450"/>
                  <a:pt x="224" y="452"/>
                  <a:pt x="222" y="454"/>
                </a:cubicBezTo>
                <a:cubicBezTo>
                  <a:pt x="218" y="457"/>
                  <a:pt x="214" y="457"/>
                  <a:pt x="211" y="453"/>
                </a:cubicBezTo>
                <a:cubicBezTo>
                  <a:pt x="210" y="453"/>
                  <a:pt x="209" y="452"/>
                  <a:pt x="208" y="452"/>
                </a:cubicBezTo>
                <a:cubicBezTo>
                  <a:pt x="198" y="449"/>
                  <a:pt x="188" y="447"/>
                  <a:pt x="179" y="445"/>
                </a:cubicBezTo>
                <a:cubicBezTo>
                  <a:pt x="179" y="455"/>
                  <a:pt x="179" y="466"/>
                  <a:pt x="179" y="476"/>
                </a:cubicBezTo>
                <a:cubicBezTo>
                  <a:pt x="179" y="480"/>
                  <a:pt x="179" y="484"/>
                  <a:pt x="180" y="488"/>
                </a:cubicBezTo>
                <a:cubicBezTo>
                  <a:pt x="182" y="494"/>
                  <a:pt x="185" y="497"/>
                  <a:pt x="192" y="497"/>
                </a:cubicBezTo>
                <a:cubicBezTo>
                  <a:pt x="221" y="496"/>
                  <a:pt x="250" y="494"/>
                  <a:pt x="280" y="493"/>
                </a:cubicBezTo>
                <a:cubicBezTo>
                  <a:pt x="294" y="493"/>
                  <a:pt x="308" y="492"/>
                  <a:pt x="322" y="492"/>
                </a:cubicBezTo>
                <a:cubicBezTo>
                  <a:pt x="331" y="492"/>
                  <a:pt x="333" y="494"/>
                  <a:pt x="334" y="503"/>
                </a:cubicBezTo>
                <a:cubicBezTo>
                  <a:pt x="335" y="511"/>
                  <a:pt x="336" y="519"/>
                  <a:pt x="337" y="527"/>
                </a:cubicBezTo>
                <a:cubicBezTo>
                  <a:pt x="345" y="528"/>
                  <a:pt x="348" y="533"/>
                  <a:pt x="349" y="541"/>
                </a:cubicBezTo>
                <a:cubicBezTo>
                  <a:pt x="350" y="550"/>
                  <a:pt x="351" y="559"/>
                  <a:pt x="352" y="567"/>
                </a:cubicBezTo>
                <a:cubicBezTo>
                  <a:pt x="353" y="571"/>
                  <a:pt x="351" y="574"/>
                  <a:pt x="346" y="575"/>
                </a:cubicBezTo>
                <a:cubicBezTo>
                  <a:pt x="338" y="575"/>
                  <a:pt x="330" y="575"/>
                  <a:pt x="321" y="575"/>
                </a:cubicBezTo>
                <a:cubicBezTo>
                  <a:pt x="320" y="575"/>
                  <a:pt x="318" y="575"/>
                  <a:pt x="317" y="574"/>
                </a:cubicBezTo>
                <a:cubicBezTo>
                  <a:pt x="314" y="569"/>
                  <a:pt x="310" y="569"/>
                  <a:pt x="305" y="570"/>
                </a:cubicBezTo>
                <a:cubicBezTo>
                  <a:pt x="271" y="570"/>
                  <a:pt x="237" y="571"/>
                  <a:pt x="204" y="570"/>
                </a:cubicBezTo>
                <a:cubicBezTo>
                  <a:pt x="181" y="570"/>
                  <a:pt x="158" y="566"/>
                  <a:pt x="135" y="565"/>
                </a:cubicBezTo>
                <a:cubicBezTo>
                  <a:pt x="122" y="564"/>
                  <a:pt x="109" y="563"/>
                  <a:pt x="96" y="563"/>
                </a:cubicBezTo>
                <a:cubicBezTo>
                  <a:pt x="94" y="563"/>
                  <a:pt x="92" y="564"/>
                  <a:pt x="91" y="565"/>
                </a:cubicBezTo>
                <a:cubicBezTo>
                  <a:pt x="89" y="568"/>
                  <a:pt x="86" y="569"/>
                  <a:pt x="83" y="569"/>
                </a:cubicBezTo>
                <a:cubicBezTo>
                  <a:pt x="76" y="568"/>
                  <a:pt x="69" y="568"/>
                  <a:pt x="62" y="567"/>
                </a:cubicBezTo>
                <a:cubicBezTo>
                  <a:pt x="56" y="565"/>
                  <a:pt x="54" y="563"/>
                  <a:pt x="54" y="556"/>
                </a:cubicBezTo>
                <a:cubicBezTo>
                  <a:pt x="55" y="547"/>
                  <a:pt x="56" y="537"/>
                  <a:pt x="56" y="528"/>
                </a:cubicBezTo>
                <a:cubicBezTo>
                  <a:pt x="56" y="522"/>
                  <a:pt x="59" y="518"/>
                  <a:pt x="64" y="517"/>
                </a:cubicBezTo>
                <a:cubicBezTo>
                  <a:pt x="73" y="515"/>
                  <a:pt x="82" y="514"/>
                  <a:pt x="90" y="512"/>
                </a:cubicBezTo>
                <a:cubicBezTo>
                  <a:pt x="99" y="511"/>
                  <a:pt x="107" y="510"/>
                  <a:pt x="116" y="508"/>
                </a:cubicBezTo>
                <a:cubicBezTo>
                  <a:pt x="130" y="503"/>
                  <a:pt x="135" y="495"/>
                  <a:pt x="134" y="480"/>
                </a:cubicBezTo>
                <a:cubicBezTo>
                  <a:pt x="134" y="466"/>
                  <a:pt x="133" y="452"/>
                  <a:pt x="133" y="438"/>
                </a:cubicBezTo>
                <a:cubicBezTo>
                  <a:pt x="132" y="434"/>
                  <a:pt x="131" y="433"/>
                  <a:pt x="127" y="432"/>
                </a:cubicBezTo>
                <a:cubicBezTo>
                  <a:pt x="115" y="429"/>
                  <a:pt x="103" y="428"/>
                  <a:pt x="92" y="422"/>
                </a:cubicBezTo>
                <a:cubicBezTo>
                  <a:pt x="56" y="402"/>
                  <a:pt x="34" y="373"/>
                  <a:pt x="28" y="333"/>
                </a:cubicBezTo>
                <a:cubicBezTo>
                  <a:pt x="26" y="319"/>
                  <a:pt x="28" y="305"/>
                  <a:pt x="28" y="291"/>
                </a:cubicBezTo>
                <a:cubicBezTo>
                  <a:pt x="30" y="266"/>
                  <a:pt x="31" y="242"/>
                  <a:pt x="24" y="218"/>
                </a:cubicBezTo>
                <a:cubicBezTo>
                  <a:pt x="22" y="213"/>
                  <a:pt x="21" y="207"/>
                  <a:pt x="18" y="202"/>
                </a:cubicBezTo>
                <a:cubicBezTo>
                  <a:pt x="12" y="189"/>
                  <a:pt x="14" y="183"/>
                  <a:pt x="26" y="172"/>
                </a:cubicBezTo>
                <a:cubicBezTo>
                  <a:pt x="28" y="171"/>
                  <a:pt x="30" y="169"/>
                  <a:pt x="32" y="168"/>
                </a:cubicBezTo>
                <a:cubicBezTo>
                  <a:pt x="38" y="164"/>
                  <a:pt x="42" y="160"/>
                  <a:pt x="46" y="154"/>
                </a:cubicBezTo>
                <a:cubicBezTo>
                  <a:pt x="49" y="148"/>
                  <a:pt x="55" y="144"/>
                  <a:pt x="60" y="139"/>
                </a:cubicBezTo>
                <a:cubicBezTo>
                  <a:pt x="59" y="138"/>
                  <a:pt x="59" y="133"/>
                  <a:pt x="53" y="136"/>
                </a:cubicBezTo>
                <a:cubicBezTo>
                  <a:pt x="46" y="126"/>
                  <a:pt x="39" y="117"/>
                  <a:pt x="31" y="107"/>
                </a:cubicBezTo>
                <a:cubicBezTo>
                  <a:pt x="35" y="104"/>
                  <a:pt x="39" y="101"/>
                  <a:pt x="40" y="99"/>
                </a:cubicBezTo>
                <a:cubicBezTo>
                  <a:pt x="41" y="93"/>
                  <a:pt x="42" y="88"/>
                  <a:pt x="42" y="83"/>
                </a:cubicBezTo>
                <a:cubicBezTo>
                  <a:pt x="43" y="83"/>
                  <a:pt x="43" y="82"/>
                  <a:pt x="43" y="81"/>
                </a:cubicBezTo>
                <a:cubicBezTo>
                  <a:pt x="42" y="78"/>
                  <a:pt x="33" y="69"/>
                  <a:pt x="29" y="69"/>
                </a:cubicBezTo>
                <a:cubicBezTo>
                  <a:pt x="26" y="69"/>
                  <a:pt x="25" y="67"/>
                  <a:pt x="26" y="64"/>
                </a:cubicBezTo>
                <a:cubicBezTo>
                  <a:pt x="26" y="62"/>
                  <a:pt x="26" y="59"/>
                  <a:pt x="25" y="58"/>
                </a:cubicBezTo>
                <a:cubicBezTo>
                  <a:pt x="19" y="50"/>
                  <a:pt x="13" y="41"/>
                  <a:pt x="7" y="33"/>
                </a:cubicBezTo>
                <a:cubicBezTo>
                  <a:pt x="5" y="31"/>
                  <a:pt x="3" y="30"/>
                  <a:pt x="0" y="28"/>
                </a:cubicBezTo>
                <a:cubicBezTo>
                  <a:pt x="10" y="18"/>
                  <a:pt x="20" y="8"/>
                  <a:pt x="33" y="1"/>
                </a:cubicBezTo>
                <a:cubicBezTo>
                  <a:pt x="36" y="0"/>
                  <a:pt x="39" y="0"/>
                  <a:pt x="39" y="5"/>
                </a:cubicBezTo>
                <a:cubicBezTo>
                  <a:pt x="39" y="6"/>
                  <a:pt x="40" y="7"/>
                  <a:pt x="41" y="8"/>
                </a:cubicBezTo>
                <a:cubicBezTo>
                  <a:pt x="47" y="16"/>
                  <a:pt x="52" y="23"/>
                  <a:pt x="58" y="30"/>
                </a:cubicBezTo>
                <a:cubicBezTo>
                  <a:pt x="60" y="33"/>
                  <a:pt x="62" y="34"/>
                  <a:pt x="65" y="34"/>
                </a:cubicBezTo>
                <a:cubicBezTo>
                  <a:pt x="68" y="34"/>
                  <a:pt x="69" y="35"/>
                  <a:pt x="69" y="38"/>
                </a:cubicBezTo>
                <a:cubicBezTo>
                  <a:pt x="68" y="40"/>
                  <a:pt x="70" y="43"/>
                  <a:pt x="70" y="45"/>
                </a:cubicBezTo>
                <a:cubicBezTo>
                  <a:pt x="71" y="46"/>
                  <a:pt x="71" y="46"/>
                  <a:pt x="72" y="47"/>
                </a:cubicBezTo>
                <a:cubicBezTo>
                  <a:pt x="75" y="54"/>
                  <a:pt x="81" y="56"/>
                  <a:pt x="89" y="56"/>
                </a:cubicBezTo>
                <a:cubicBezTo>
                  <a:pt x="91" y="56"/>
                  <a:pt x="93" y="57"/>
                  <a:pt x="92" y="60"/>
                </a:cubicBezTo>
                <a:cubicBezTo>
                  <a:pt x="92" y="61"/>
                  <a:pt x="93" y="63"/>
                  <a:pt x="93" y="64"/>
                </a:cubicBezTo>
                <a:cubicBezTo>
                  <a:pt x="124" y="104"/>
                  <a:pt x="155" y="144"/>
                  <a:pt x="185" y="183"/>
                </a:cubicBezTo>
                <a:cubicBezTo>
                  <a:pt x="186" y="184"/>
                  <a:pt x="186" y="185"/>
                  <a:pt x="187" y="186"/>
                </a:cubicBezTo>
                <a:cubicBezTo>
                  <a:pt x="189" y="182"/>
                  <a:pt x="191" y="178"/>
                  <a:pt x="193" y="175"/>
                </a:cubicBezTo>
                <a:cubicBezTo>
                  <a:pt x="197" y="167"/>
                  <a:pt x="201" y="160"/>
                  <a:pt x="204" y="153"/>
                </a:cubicBezTo>
                <a:cubicBezTo>
                  <a:pt x="206" y="150"/>
                  <a:pt x="208" y="148"/>
                  <a:pt x="211" y="149"/>
                </a:cubicBezTo>
                <a:cubicBezTo>
                  <a:pt x="214" y="149"/>
                  <a:pt x="217" y="149"/>
                  <a:pt x="220" y="150"/>
                </a:cubicBezTo>
                <a:cubicBezTo>
                  <a:pt x="221" y="154"/>
                  <a:pt x="221" y="159"/>
                  <a:pt x="222" y="164"/>
                </a:cubicBezTo>
                <a:cubicBezTo>
                  <a:pt x="222" y="165"/>
                  <a:pt x="223" y="167"/>
                  <a:pt x="224" y="168"/>
                </a:cubicBezTo>
                <a:cubicBezTo>
                  <a:pt x="225" y="169"/>
                  <a:pt x="225" y="169"/>
                  <a:pt x="226" y="170"/>
                </a:cubicBezTo>
                <a:cubicBezTo>
                  <a:pt x="230" y="179"/>
                  <a:pt x="237" y="178"/>
                  <a:pt x="245" y="177"/>
                </a:cubicBezTo>
                <a:cubicBezTo>
                  <a:pt x="247" y="177"/>
                  <a:pt x="250" y="179"/>
                  <a:pt x="252" y="180"/>
                </a:cubicBezTo>
                <a:cubicBezTo>
                  <a:pt x="255" y="181"/>
                  <a:pt x="257" y="182"/>
                  <a:pt x="259" y="183"/>
                </a:cubicBezTo>
                <a:cubicBezTo>
                  <a:pt x="267" y="184"/>
                  <a:pt x="270" y="190"/>
                  <a:pt x="269" y="197"/>
                </a:cubicBezTo>
                <a:cubicBezTo>
                  <a:pt x="268" y="208"/>
                  <a:pt x="254" y="215"/>
                  <a:pt x="245" y="211"/>
                </a:cubicBezTo>
                <a:cubicBezTo>
                  <a:pt x="244" y="210"/>
                  <a:pt x="241" y="211"/>
                  <a:pt x="239" y="211"/>
                </a:cubicBezTo>
                <a:cubicBezTo>
                  <a:pt x="238" y="210"/>
                  <a:pt x="236" y="210"/>
                  <a:pt x="236" y="210"/>
                </a:cubicBezTo>
                <a:cubicBezTo>
                  <a:pt x="232" y="206"/>
                  <a:pt x="226" y="206"/>
                  <a:pt x="222" y="206"/>
                </a:cubicBezTo>
                <a:cubicBezTo>
                  <a:pt x="221" y="205"/>
                  <a:pt x="219" y="207"/>
                  <a:pt x="218" y="208"/>
                </a:cubicBezTo>
                <a:cubicBezTo>
                  <a:pt x="216" y="211"/>
                  <a:pt x="215" y="215"/>
                  <a:pt x="210" y="215"/>
                </a:cubicBezTo>
                <a:cubicBezTo>
                  <a:pt x="207" y="215"/>
                  <a:pt x="205" y="218"/>
                  <a:pt x="201" y="220"/>
                </a:cubicBezTo>
                <a:close/>
                <a:moveTo>
                  <a:pt x="167" y="247"/>
                </a:moveTo>
                <a:cubicBezTo>
                  <a:pt x="165" y="242"/>
                  <a:pt x="163" y="237"/>
                  <a:pt x="160" y="233"/>
                </a:cubicBezTo>
                <a:cubicBezTo>
                  <a:pt x="159" y="231"/>
                  <a:pt x="158" y="230"/>
                  <a:pt x="156" y="232"/>
                </a:cubicBezTo>
                <a:cubicBezTo>
                  <a:pt x="153" y="235"/>
                  <a:pt x="149" y="237"/>
                  <a:pt x="146" y="240"/>
                </a:cubicBezTo>
                <a:cubicBezTo>
                  <a:pt x="141" y="245"/>
                  <a:pt x="133" y="246"/>
                  <a:pt x="132" y="254"/>
                </a:cubicBezTo>
                <a:cubicBezTo>
                  <a:pt x="132" y="255"/>
                  <a:pt x="132" y="255"/>
                  <a:pt x="131" y="255"/>
                </a:cubicBezTo>
                <a:cubicBezTo>
                  <a:pt x="121" y="264"/>
                  <a:pt x="111" y="272"/>
                  <a:pt x="101" y="281"/>
                </a:cubicBezTo>
                <a:cubicBezTo>
                  <a:pt x="90" y="290"/>
                  <a:pt x="79" y="299"/>
                  <a:pt x="68" y="309"/>
                </a:cubicBezTo>
                <a:cubicBezTo>
                  <a:pt x="63" y="313"/>
                  <a:pt x="62" y="318"/>
                  <a:pt x="62" y="324"/>
                </a:cubicBezTo>
                <a:cubicBezTo>
                  <a:pt x="62" y="333"/>
                  <a:pt x="64" y="342"/>
                  <a:pt x="68" y="349"/>
                </a:cubicBezTo>
                <a:cubicBezTo>
                  <a:pt x="77" y="366"/>
                  <a:pt x="90" y="380"/>
                  <a:pt x="109" y="384"/>
                </a:cubicBezTo>
                <a:cubicBezTo>
                  <a:pt x="115" y="385"/>
                  <a:pt x="121" y="385"/>
                  <a:pt x="126" y="380"/>
                </a:cubicBezTo>
                <a:cubicBezTo>
                  <a:pt x="128" y="377"/>
                  <a:pt x="131" y="375"/>
                  <a:pt x="134" y="373"/>
                </a:cubicBezTo>
                <a:cubicBezTo>
                  <a:pt x="143" y="367"/>
                  <a:pt x="146" y="359"/>
                  <a:pt x="147" y="349"/>
                </a:cubicBezTo>
                <a:cubicBezTo>
                  <a:pt x="147" y="347"/>
                  <a:pt x="150" y="344"/>
                  <a:pt x="151" y="342"/>
                </a:cubicBezTo>
                <a:cubicBezTo>
                  <a:pt x="154" y="339"/>
                  <a:pt x="158" y="337"/>
                  <a:pt x="161" y="335"/>
                </a:cubicBezTo>
                <a:cubicBezTo>
                  <a:pt x="156" y="329"/>
                  <a:pt x="151" y="324"/>
                  <a:pt x="146" y="319"/>
                </a:cubicBezTo>
                <a:cubicBezTo>
                  <a:pt x="143" y="321"/>
                  <a:pt x="141" y="323"/>
                  <a:pt x="138" y="324"/>
                </a:cubicBezTo>
                <a:cubicBezTo>
                  <a:pt x="136" y="325"/>
                  <a:pt x="134" y="325"/>
                  <a:pt x="133" y="324"/>
                </a:cubicBezTo>
                <a:cubicBezTo>
                  <a:pt x="132" y="322"/>
                  <a:pt x="127" y="320"/>
                  <a:pt x="131" y="316"/>
                </a:cubicBezTo>
                <a:cubicBezTo>
                  <a:pt x="138" y="311"/>
                  <a:pt x="143" y="304"/>
                  <a:pt x="149" y="298"/>
                </a:cubicBezTo>
                <a:cubicBezTo>
                  <a:pt x="155" y="292"/>
                  <a:pt x="162" y="288"/>
                  <a:pt x="169" y="283"/>
                </a:cubicBezTo>
                <a:cubicBezTo>
                  <a:pt x="173" y="280"/>
                  <a:pt x="174" y="283"/>
                  <a:pt x="176" y="285"/>
                </a:cubicBezTo>
                <a:cubicBezTo>
                  <a:pt x="177" y="287"/>
                  <a:pt x="179" y="289"/>
                  <a:pt x="176" y="291"/>
                </a:cubicBezTo>
                <a:cubicBezTo>
                  <a:pt x="173" y="293"/>
                  <a:pt x="171" y="295"/>
                  <a:pt x="169" y="297"/>
                </a:cubicBezTo>
                <a:cubicBezTo>
                  <a:pt x="171" y="300"/>
                  <a:pt x="173" y="303"/>
                  <a:pt x="176" y="306"/>
                </a:cubicBezTo>
                <a:cubicBezTo>
                  <a:pt x="180" y="303"/>
                  <a:pt x="184" y="300"/>
                  <a:pt x="186" y="297"/>
                </a:cubicBezTo>
                <a:cubicBezTo>
                  <a:pt x="188" y="293"/>
                  <a:pt x="189" y="291"/>
                  <a:pt x="193" y="289"/>
                </a:cubicBezTo>
                <a:cubicBezTo>
                  <a:pt x="195" y="292"/>
                  <a:pt x="198" y="296"/>
                  <a:pt x="200" y="299"/>
                </a:cubicBezTo>
                <a:cubicBezTo>
                  <a:pt x="205" y="295"/>
                  <a:pt x="210" y="292"/>
                  <a:pt x="214" y="289"/>
                </a:cubicBezTo>
                <a:cubicBezTo>
                  <a:pt x="211" y="287"/>
                  <a:pt x="209" y="286"/>
                  <a:pt x="207" y="284"/>
                </a:cubicBezTo>
                <a:cubicBezTo>
                  <a:pt x="200" y="275"/>
                  <a:pt x="193" y="266"/>
                  <a:pt x="186" y="257"/>
                </a:cubicBezTo>
                <a:cubicBezTo>
                  <a:pt x="185" y="255"/>
                  <a:pt x="183" y="254"/>
                  <a:pt x="182" y="254"/>
                </a:cubicBezTo>
                <a:cubicBezTo>
                  <a:pt x="177" y="253"/>
                  <a:pt x="174" y="249"/>
                  <a:pt x="172" y="245"/>
                </a:cubicBezTo>
                <a:cubicBezTo>
                  <a:pt x="170" y="246"/>
                  <a:pt x="169" y="246"/>
                  <a:pt x="167" y="247"/>
                </a:cubicBezTo>
                <a:close/>
              </a:path>
            </a:pathLst>
          </a:custGeom>
          <a:solidFill>
            <a:srgbClr val="4BACC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582402" y="1713428"/>
            <a:ext cx="539750" cy="806450"/>
          </a:xfrm>
          <a:custGeom>
            <a:avLst/>
            <a:gdLst>
              <a:gd name="T0" fmla="*/ 9 w 232"/>
              <a:gd name="T1" fmla="*/ 12 h 347"/>
              <a:gd name="T2" fmla="*/ 5 w 232"/>
              <a:gd name="T3" fmla="*/ 11 h 347"/>
              <a:gd name="T4" fmla="*/ 1 w 232"/>
              <a:gd name="T5" fmla="*/ 5 h 347"/>
              <a:gd name="T6" fmla="*/ 7 w 232"/>
              <a:gd name="T7" fmla="*/ 0 h 347"/>
              <a:gd name="T8" fmla="*/ 30 w 232"/>
              <a:gd name="T9" fmla="*/ 0 h 347"/>
              <a:gd name="T10" fmla="*/ 197 w 232"/>
              <a:gd name="T11" fmla="*/ 0 h 347"/>
              <a:gd name="T12" fmla="*/ 227 w 232"/>
              <a:gd name="T13" fmla="*/ 16 h 347"/>
              <a:gd name="T14" fmla="*/ 223 w 232"/>
              <a:gd name="T15" fmla="*/ 28 h 347"/>
              <a:gd name="T16" fmla="*/ 208 w 232"/>
              <a:gd name="T17" fmla="*/ 36 h 347"/>
              <a:gd name="T18" fmla="*/ 203 w 232"/>
              <a:gd name="T19" fmla="*/ 49 h 347"/>
              <a:gd name="T20" fmla="*/ 203 w 232"/>
              <a:gd name="T21" fmla="*/ 163 h 347"/>
              <a:gd name="T22" fmla="*/ 203 w 232"/>
              <a:gd name="T23" fmla="*/ 299 h 347"/>
              <a:gd name="T24" fmla="*/ 178 w 232"/>
              <a:gd name="T25" fmla="*/ 337 h 347"/>
              <a:gd name="T26" fmla="*/ 135 w 232"/>
              <a:gd name="T27" fmla="*/ 345 h 347"/>
              <a:gd name="T28" fmla="*/ 52 w 232"/>
              <a:gd name="T29" fmla="*/ 341 h 347"/>
              <a:gd name="T30" fmla="*/ 29 w 232"/>
              <a:gd name="T31" fmla="*/ 334 h 347"/>
              <a:gd name="T32" fmla="*/ 9 w 232"/>
              <a:gd name="T33" fmla="*/ 304 h 347"/>
              <a:gd name="T34" fmla="*/ 9 w 232"/>
              <a:gd name="T35" fmla="*/ 233 h 347"/>
              <a:gd name="T36" fmla="*/ 9 w 232"/>
              <a:gd name="T37" fmla="*/ 19 h 347"/>
              <a:gd name="T38" fmla="*/ 9 w 232"/>
              <a:gd name="T39" fmla="*/ 12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2" h="347">
                <a:moveTo>
                  <a:pt x="9" y="12"/>
                </a:moveTo>
                <a:cubicBezTo>
                  <a:pt x="7" y="12"/>
                  <a:pt x="6" y="12"/>
                  <a:pt x="5" y="11"/>
                </a:cubicBezTo>
                <a:cubicBezTo>
                  <a:pt x="2" y="11"/>
                  <a:pt x="0" y="8"/>
                  <a:pt x="1" y="5"/>
                </a:cubicBezTo>
                <a:cubicBezTo>
                  <a:pt x="1" y="1"/>
                  <a:pt x="4" y="0"/>
                  <a:pt x="7" y="0"/>
                </a:cubicBezTo>
                <a:cubicBezTo>
                  <a:pt x="14" y="0"/>
                  <a:pt x="22" y="0"/>
                  <a:pt x="30" y="0"/>
                </a:cubicBezTo>
                <a:cubicBezTo>
                  <a:pt x="86" y="0"/>
                  <a:pt x="141" y="0"/>
                  <a:pt x="197" y="0"/>
                </a:cubicBezTo>
                <a:cubicBezTo>
                  <a:pt x="209" y="0"/>
                  <a:pt x="219" y="6"/>
                  <a:pt x="227" y="16"/>
                </a:cubicBezTo>
                <a:cubicBezTo>
                  <a:pt x="232" y="22"/>
                  <a:pt x="230" y="25"/>
                  <a:pt x="223" y="28"/>
                </a:cubicBezTo>
                <a:cubicBezTo>
                  <a:pt x="217" y="30"/>
                  <a:pt x="212" y="33"/>
                  <a:pt x="208" y="36"/>
                </a:cubicBezTo>
                <a:cubicBezTo>
                  <a:pt x="204" y="39"/>
                  <a:pt x="203" y="44"/>
                  <a:pt x="203" y="49"/>
                </a:cubicBezTo>
                <a:cubicBezTo>
                  <a:pt x="203" y="87"/>
                  <a:pt x="203" y="125"/>
                  <a:pt x="203" y="163"/>
                </a:cubicBezTo>
                <a:cubicBezTo>
                  <a:pt x="203" y="208"/>
                  <a:pt x="203" y="254"/>
                  <a:pt x="203" y="299"/>
                </a:cubicBezTo>
                <a:cubicBezTo>
                  <a:pt x="203" y="318"/>
                  <a:pt x="195" y="330"/>
                  <a:pt x="178" y="337"/>
                </a:cubicBezTo>
                <a:cubicBezTo>
                  <a:pt x="164" y="342"/>
                  <a:pt x="150" y="344"/>
                  <a:pt x="135" y="345"/>
                </a:cubicBezTo>
                <a:cubicBezTo>
                  <a:pt x="107" y="346"/>
                  <a:pt x="79" y="347"/>
                  <a:pt x="52" y="341"/>
                </a:cubicBezTo>
                <a:cubicBezTo>
                  <a:pt x="44" y="340"/>
                  <a:pt x="36" y="337"/>
                  <a:pt x="29" y="334"/>
                </a:cubicBezTo>
                <a:cubicBezTo>
                  <a:pt x="16" y="329"/>
                  <a:pt x="9" y="318"/>
                  <a:pt x="9" y="304"/>
                </a:cubicBezTo>
                <a:cubicBezTo>
                  <a:pt x="9" y="281"/>
                  <a:pt x="9" y="257"/>
                  <a:pt x="9" y="233"/>
                </a:cubicBezTo>
                <a:cubicBezTo>
                  <a:pt x="9" y="161"/>
                  <a:pt x="9" y="90"/>
                  <a:pt x="9" y="19"/>
                </a:cubicBezTo>
                <a:cubicBezTo>
                  <a:pt x="9" y="17"/>
                  <a:pt x="9" y="15"/>
                  <a:pt x="9" y="12"/>
                </a:cubicBezTo>
                <a:close/>
              </a:path>
            </a:pathLst>
          </a:custGeom>
          <a:solidFill>
            <a:srgbClr val="4BACC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9" name="Freeform 11"/>
          <p:cNvSpPr>
            <a:spLocks/>
          </p:cNvSpPr>
          <p:nvPr/>
        </p:nvSpPr>
        <p:spPr bwMode="auto">
          <a:xfrm>
            <a:off x="5049214" y="1629570"/>
            <a:ext cx="482600" cy="804862"/>
          </a:xfrm>
          <a:custGeom>
            <a:avLst/>
            <a:gdLst>
              <a:gd name="T0" fmla="*/ 104 w 208"/>
              <a:gd name="T1" fmla="*/ 345 h 346"/>
              <a:gd name="T2" fmla="*/ 48 w 208"/>
              <a:gd name="T3" fmla="*/ 345 h 346"/>
              <a:gd name="T4" fmla="*/ 11 w 208"/>
              <a:gd name="T5" fmla="*/ 331 h 346"/>
              <a:gd name="T6" fmla="*/ 3 w 208"/>
              <a:gd name="T7" fmla="*/ 301 h 346"/>
              <a:gd name="T8" fmla="*/ 25 w 208"/>
              <a:gd name="T9" fmla="*/ 225 h 346"/>
              <a:gd name="T10" fmla="*/ 69 w 208"/>
              <a:gd name="T11" fmla="*/ 75 h 346"/>
              <a:gd name="T12" fmla="*/ 69 w 208"/>
              <a:gd name="T13" fmla="*/ 66 h 346"/>
              <a:gd name="T14" fmla="*/ 69 w 208"/>
              <a:gd name="T15" fmla="*/ 21 h 346"/>
              <a:gd name="T16" fmla="*/ 67 w 208"/>
              <a:gd name="T17" fmla="*/ 11 h 346"/>
              <a:gd name="T18" fmla="*/ 72 w 208"/>
              <a:gd name="T19" fmla="*/ 2 h 346"/>
              <a:gd name="T20" fmla="*/ 97 w 208"/>
              <a:gd name="T21" fmla="*/ 0 h 346"/>
              <a:gd name="T22" fmla="*/ 134 w 208"/>
              <a:gd name="T23" fmla="*/ 2 h 346"/>
              <a:gd name="T24" fmla="*/ 140 w 208"/>
              <a:gd name="T25" fmla="*/ 4 h 346"/>
              <a:gd name="T26" fmla="*/ 142 w 208"/>
              <a:gd name="T27" fmla="*/ 8 h 346"/>
              <a:gd name="T28" fmla="*/ 139 w 208"/>
              <a:gd name="T29" fmla="*/ 41 h 346"/>
              <a:gd name="T30" fmla="*/ 139 w 208"/>
              <a:gd name="T31" fmla="*/ 62 h 346"/>
              <a:gd name="T32" fmla="*/ 144 w 208"/>
              <a:gd name="T33" fmla="*/ 89 h 346"/>
              <a:gd name="T34" fmla="*/ 204 w 208"/>
              <a:gd name="T35" fmla="*/ 296 h 346"/>
              <a:gd name="T36" fmla="*/ 206 w 208"/>
              <a:gd name="T37" fmla="*/ 304 h 346"/>
              <a:gd name="T38" fmla="*/ 193 w 208"/>
              <a:gd name="T39" fmla="*/ 334 h 346"/>
              <a:gd name="T40" fmla="*/ 150 w 208"/>
              <a:gd name="T41" fmla="*/ 346 h 346"/>
              <a:gd name="T42" fmla="*/ 104 w 208"/>
              <a:gd name="T43" fmla="*/ 346 h 346"/>
              <a:gd name="T44" fmla="*/ 104 w 208"/>
              <a:gd name="T45" fmla="*/ 345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08" h="346">
                <a:moveTo>
                  <a:pt x="104" y="345"/>
                </a:moveTo>
                <a:cubicBezTo>
                  <a:pt x="85" y="345"/>
                  <a:pt x="67" y="345"/>
                  <a:pt x="48" y="345"/>
                </a:cubicBezTo>
                <a:cubicBezTo>
                  <a:pt x="34" y="345"/>
                  <a:pt x="22" y="340"/>
                  <a:pt x="11" y="331"/>
                </a:cubicBezTo>
                <a:cubicBezTo>
                  <a:pt x="1" y="323"/>
                  <a:pt x="0" y="312"/>
                  <a:pt x="3" y="301"/>
                </a:cubicBezTo>
                <a:cubicBezTo>
                  <a:pt x="10" y="275"/>
                  <a:pt x="18" y="250"/>
                  <a:pt x="25" y="225"/>
                </a:cubicBezTo>
                <a:cubicBezTo>
                  <a:pt x="40" y="175"/>
                  <a:pt x="54" y="125"/>
                  <a:pt x="69" y="75"/>
                </a:cubicBezTo>
                <a:cubicBezTo>
                  <a:pt x="69" y="72"/>
                  <a:pt x="69" y="69"/>
                  <a:pt x="69" y="66"/>
                </a:cubicBezTo>
                <a:cubicBezTo>
                  <a:pt x="69" y="51"/>
                  <a:pt x="69" y="36"/>
                  <a:pt x="69" y="21"/>
                </a:cubicBezTo>
                <a:cubicBezTo>
                  <a:pt x="69" y="18"/>
                  <a:pt x="68" y="14"/>
                  <a:pt x="67" y="11"/>
                </a:cubicBezTo>
                <a:cubicBezTo>
                  <a:pt x="65" y="6"/>
                  <a:pt x="66" y="3"/>
                  <a:pt x="72" y="2"/>
                </a:cubicBezTo>
                <a:cubicBezTo>
                  <a:pt x="80" y="1"/>
                  <a:pt x="88" y="0"/>
                  <a:pt x="97" y="0"/>
                </a:cubicBezTo>
                <a:cubicBezTo>
                  <a:pt x="109" y="0"/>
                  <a:pt x="122" y="1"/>
                  <a:pt x="134" y="2"/>
                </a:cubicBezTo>
                <a:cubicBezTo>
                  <a:pt x="136" y="2"/>
                  <a:pt x="138" y="2"/>
                  <a:pt x="140" y="4"/>
                </a:cubicBezTo>
                <a:cubicBezTo>
                  <a:pt x="141" y="5"/>
                  <a:pt x="143" y="7"/>
                  <a:pt x="142" y="8"/>
                </a:cubicBezTo>
                <a:cubicBezTo>
                  <a:pt x="137" y="19"/>
                  <a:pt x="140" y="30"/>
                  <a:pt x="139" y="41"/>
                </a:cubicBezTo>
                <a:cubicBezTo>
                  <a:pt x="139" y="48"/>
                  <a:pt x="139" y="55"/>
                  <a:pt x="139" y="62"/>
                </a:cubicBezTo>
                <a:cubicBezTo>
                  <a:pt x="138" y="71"/>
                  <a:pt x="141" y="80"/>
                  <a:pt x="144" y="89"/>
                </a:cubicBezTo>
                <a:cubicBezTo>
                  <a:pt x="164" y="158"/>
                  <a:pt x="184" y="227"/>
                  <a:pt x="204" y="296"/>
                </a:cubicBezTo>
                <a:cubicBezTo>
                  <a:pt x="205" y="299"/>
                  <a:pt x="205" y="301"/>
                  <a:pt x="206" y="304"/>
                </a:cubicBezTo>
                <a:cubicBezTo>
                  <a:pt x="208" y="318"/>
                  <a:pt x="204" y="327"/>
                  <a:pt x="193" y="334"/>
                </a:cubicBezTo>
                <a:cubicBezTo>
                  <a:pt x="180" y="343"/>
                  <a:pt x="165" y="346"/>
                  <a:pt x="150" y="346"/>
                </a:cubicBezTo>
                <a:cubicBezTo>
                  <a:pt x="135" y="346"/>
                  <a:pt x="119" y="346"/>
                  <a:pt x="104" y="346"/>
                </a:cubicBezTo>
                <a:cubicBezTo>
                  <a:pt x="104" y="346"/>
                  <a:pt x="104" y="345"/>
                  <a:pt x="104" y="345"/>
                </a:cubicBezTo>
                <a:close/>
              </a:path>
            </a:pathLst>
          </a:custGeom>
          <a:solidFill>
            <a:srgbClr val="4BACC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1" name="Freeform 13"/>
          <p:cNvSpPr>
            <a:spLocks noEditPoints="1"/>
          </p:cNvSpPr>
          <p:nvPr/>
        </p:nvSpPr>
        <p:spPr bwMode="auto">
          <a:xfrm>
            <a:off x="3521453" y="3422828"/>
            <a:ext cx="339725" cy="1344612"/>
          </a:xfrm>
          <a:custGeom>
            <a:avLst/>
            <a:gdLst>
              <a:gd name="T0" fmla="*/ 58 w 146"/>
              <a:gd name="T1" fmla="*/ 63 h 578"/>
              <a:gd name="T2" fmla="*/ 58 w 146"/>
              <a:gd name="T3" fmla="*/ 46 h 578"/>
              <a:gd name="T4" fmla="*/ 56 w 146"/>
              <a:gd name="T5" fmla="*/ 42 h 578"/>
              <a:gd name="T6" fmla="*/ 57 w 146"/>
              <a:gd name="T7" fmla="*/ 9 h 578"/>
              <a:gd name="T8" fmla="*/ 90 w 146"/>
              <a:gd name="T9" fmla="*/ 9 h 578"/>
              <a:gd name="T10" fmla="*/ 91 w 146"/>
              <a:gd name="T11" fmla="*/ 42 h 578"/>
              <a:gd name="T12" fmla="*/ 89 w 146"/>
              <a:gd name="T13" fmla="*/ 48 h 578"/>
              <a:gd name="T14" fmla="*/ 89 w 146"/>
              <a:gd name="T15" fmla="*/ 63 h 578"/>
              <a:gd name="T16" fmla="*/ 94 w 146"/>
              <a:gd name="T17" fmla="*/ 63 h 578"/>
              <a:gd name="T18" fmla="*/ 100 w 146"/>
              <a:gd name="T19" fmla="*/ 70 h 578"/>
              <a:gd name="T20" fmla="*/ 98 w 146"/>
              <a:gd name="T21" fmla="*/ 100 h 578"/>
              <a:gd name="T22" fmla="*/ 96 w 146"/>
              <a:gd name="T23" fmla="*/ 108 h 578"/>
              <a:gd name="T24" fmla="*/ 95 w 146"/>
              <a:gd name="T25" fmla="*/ 116 h 578"/>
              <a:gd name="T26" fmla="*/ 95 w 146"/>
              <a:gd name="T27" fmla="*/ 220 h 578"/>
              <a:gd name="T28" fmla="*/ 95 w 146"/>
              <a:gd name="T29" fmla="*/ 344 h 578"/>
              <a:gd name="T30" fmla="*/ 109 w 146"/>
              <a:gd name="T31" fmla="*/ 412 h 578"/>
              <a:gd name="T32" fmla="*/ 134 w 146"/>
              <a:gd name="T33" fmla="*/ 466 h 578"/>
              <a:gd name="T34" fmla="*/ 146 w 146"/>
              <a:gd name="T35" fmla="*/ 522 h 578"/>
              <a:gd name="T36" fmla="*/ 144 w 146"/>
              <a:gd name="T37" fmla="*/ 539 h 578"/>
              <a:gd name="T38" fmla="*/ 110 w 146"/>
              <a:gd name="T39" fmla="*/ 572 h 578"/>
              <a:gd name="T40" fmla="*/ 38 w 146"/>
              <a:gd name="T41" fmla="*/ 572 h 578"/>
              <a:gd name="T42" fmla="*/ 2 w 146"/>
              <a:gd name="T43" fmla="*/ 526 h 578"/>
              <a:gd name="T44" fmla="*/ 17 w 146"/>
              <a:gd name="T45" fmla="*/ 457 h 578"/>
              <a:gd name="T46" fmla="*/ 45 w 146"/>
              <a:gd name="T47" fmla="*/ 395 h 578"/>
              <a:gd name="T48" fmla="*/ 53 w 146"/>
              <a:gd name="T49" fmla="*/ 350 h 578"/>
              <a:gd name="T50" fmla="*/ 52 w 146"/>
              <a:gd name="T51" fmla="*/ 115 h 578"/>
              <a:gd name="T52" fmla="*/ 50 w 146"/>
              <a:gd name="T53" fmla="*/ 107 h 578"/>
              <a:gd name="T54" fmla="*/ 49 w 146"/>
              <a:gd name="T55" fmla="*/ 101 h 578"/>
              <a:gd name="T56" fmla="*/ 49 w 146"/>
              <a:gd name="T57" fmla="*/ 84 h 578"/>
              <a:gd name="T58" fmla="*/ 47 w 146"/>
              <a:gd name="T59" fmla="*/ 72 h 578"/>
              <a:gd name="T60" fmla="*/ 54 w 146"/>
              <a:gd name="T61" fmla="*/ 63 h 578"/>
              <a:gd name="T62" fmla="*/ 58 w 146"/>
              <a:gd name="T63" fmla="*/ 63 h 578"/>
              <a:gd name="T64" fmla="*/ 84 w 146"/>
              <a:gd name="T65" fmla="*/ 37 h 578"/>
              <a:gd name="T66" fmla="*/ 84 w 146"/>
              <a:gd name="T67" fmla="*/ 15 h 578"/>
              <a:gd name="T68" fmla="*/ 62 w 146"/>
              <a:gd name="T69" fmla="*/ 16 h 578"/>
              <a:gd name="T70" fmla="*/ 63 w 146"/>
              <a:gd name="T71" fmla="*/ 37 h 578"/>
              <a:gd name="T72" fmla="*/ 84 w 146"/>
              <a:gd name="T73" fmla="*/ 37 h 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6" h="578">
                <a:moveTo>
                  <a:pt x="58" y="63"/>
                </a:moveTo>
                <a:cubicBezTo>
                  <a:pt x="58" y="57"/>
                  <a:pt x="58" y="51"/>
                  <a:pt x="58" y="46"/>
                </a:cubicBezTo>
                <a:cubicBezTo>
                  <a:pt x="58" y="44"/>
                  <a:pt x="57" y="43"/>
                  <a:pt x="56" y="42"/>
                </a:cubicBezTo>
                <a:cubicBezTo>
                  <a:pt x="47" y="32"/>
                  <a:pt x="48" y="18"/>
                  <a:pt x="57" y="9"/>
                </a:cubicBezTo>
                <a:cubicBezTo>
                  <a:pt x="66" y="0"/>
                  <a:pt x="81" y="0"/>
                  <a:pt x="90" y="9"/>
                </a:cubicBezTo>
                <a:cubicBezTo>
                  <a:pt x="100" y="18"/>
                  <a:pt x="100" y="32"/>
                  <a:pt x="91" y="42"/>
                </a:cubicBezTo>
                <a:cubicBezTo>
                  <a:pt x="90" y="44"/>
                  <a:pt x="90" y="46"/>
                  <a:pt x="89" y="48"/>
                </a:cubicBezTo>
                <a:cubicBezTo>
                  <a:pt x="89" y="53"/>
                  <a:pt x="89" y="58"/>
                  <a:pt x="89" y="63"/>
                </a:cubicBezTo>
                <a:cubicBezTo>
                  <a:pt x="91" y="63"/>
                  <a:pt x="93" y="63"/>
                  <a:pt x="94" y="63"/>
                </a:cubicBezTo>
                <a:cubicBezTo>
                  <a:pt x="99" y="63"/>
                  <a:pt x="102" y="65"/>
                  <a:pt x="100" y="70"/>
                </a:cubicBezTo>
                <a:cubicBezTo>
                  <a:pt x="97" y="80"/>
                  <a:pt x="99" y="90"/>
                  <a:pt x="98" y="100"/>
                </a:cubicBezTo>
                <a:cubicBezTo>
                  <a:pt x="98" y="103"/>
                  <a:pt x="97" y="105"/>
                  <a:pt x="96" y="108"/>
                </a:cubicBezTo>
                <a:cubicBezTo>
                  <a:pt x="96" y="111"/>
                  <a:pt x="95" y="113"/>
                  <a:pt x="95" y="116"/>
                </a:cubicBezTo>
                <a:cubicBezTo>
                  <a:pt x="95" y="151"/>
                  <a:pt x="95" y="185"/>
                  <a:pt x="95" y="220"/>
                </a:cubicBezTo>
                <a:cubicBezTo>
                  <a:pt x="95" y="261"/>
                  <a:pt x="95" y="303"/>
                  <a:pt x="95" y="344"/>
                </a:cubicBezTo>
                <a:cubicBezTo>
                  <a:pt x="94" y="368"/>
                  <a:pt x="99" y="390"/>
                  <a:pt x="109" y="412"/>
                </a:cubicBezTo>
                <a:cubicBezTo>
                  <a:pt x="118" y="430"/>
                  <a:pt x="126" y="448"/>
                  <a:pt x="134" y="466"/>
                </a:cubicBezTo>
                <a:cubicBezTo>
                  <a:pt x="142" y="484"/>
                  <a:pt x="146" y="503"/>
                  <a:pt x="146" y="522"/>
                </a:cubicBezTo>
                <a:cubicBezTo>
                  <a:pt x="146" y="528"/>
                  <a:pt x="145" y="533"/>
                  <a:pt x="144" y="539"/>
                </a:cubicBezTo>
                <a:cubicBezTo>
                  <a:pt x="139" y="557"/>
                  <a:pt x="127" y="567"/>
                  <a:pt x="110" y="572"/>
                </a:cubicBezTo>
                <a:cubicBezTo>
                  <a:pt x="86" y="578"/>
                  <a:pt x="62" y="578"/>
                  <a:pt x="38" y="572"/>
                </a:cubicBezTo>
                <a:cubicBezTo>
                  <a:pt x="15" y="566"/>
                  <a:pt x="3" y="550"/>
                  <a:pt x="2" y="526"/>
                </a:cubicBezTo>
                <a:cubicBezTo>
                  <a:pt x="0" y="502"/>
                  <a:pt x="7" y="479"/>
                  <a:pt x="17" y="457"/>
                </a:cubicBezTo>
                <a:cubicBezTo>
                  <a:pt x="26" y="436"/>
                  <a:pt x="36" y="416"/>
                  <a:pt x="45" y="395"/>
                </a:cubicBezTo>
                <a:cubicBezTo>
                  <a:pt x="51" y="381"/>
                  <a:pt x="53" y="365"/>
                  <a:pt x="53" y="350"/>
                </a:cubicBezTo>
                <a:cubicBezTo>
                  <a:pt x="52" y="271"/>
                  <a:pt x="52" y="193"/>
                  <a:pt x="52" y="115"/>
                </a:cubicBezTo>
                <a:cubicBezTo>
                  <a:pt x="52" y="112"/>
                  <a:pt x="51" y="109"/>
                  <a:pt x="50" y="107"/>
                </a:cubicBezTo>
                <a:cubicBezTo>
                  <a:pt x="50" y="105"/>
                  <a:pt x="49" y="103"/>
                  <a:pt x="49" y="101"/>
                </a:cubicBezTo>
                <a:cubicBezTo>
                  <a:pt x="49" y="96"/>
                  <a:pt x="49" y="90"/>
                  <a:pt x="49" y="84"/>
                </a:cubicBezTo>
                <a:cubicBezTo>
                  <a:pt x="49" y="80"/>
                  <a:pt x="48" y="76"/>
                  <a:pt x="47" y="72"/>
                </a:cubicBezTo>
                <a:cubicBezTo>
                  <a:pt x="46" y="66"/>
                  <a:pt x="47" y="63"/>
                  <a:pt x="54" y="63"/>
                </a:cubicBezTo>
                <a:cubicBezTo>
                  <a:pt x="55" y="63"/>
                  <a:pt x="56" y="63"/>
                  <a:pt x="58" y="63"/>
                </a:cubicBezTo>
                <a:close/>
                <a:moveTo>
                  <a:pt x="84" y="37"/>
                </a:moveTo>
                <a:cubicBezTo>
                  <a:pt x="91" y="31"/>
                  <a:pt x="91" y="21"/>
                  <a:pt x="84" y="15"/>
                </a:cubicBezTo>
                <a:cubicBezTo>
                  <a:pt x="78" y="9"/>
                  <a:pt x="67" y="9"/>
                  <a:pt x="62" y="16"/>
                </a:cubicBezTo>
                <a:cubicBezTo>
                  <a:pt x="56" y="23"/>
                  <a:pt x="57" y="32"/>
                  <a:pt x="63" y="37"/>
                </a:cubicBezTo>
                <a:cubicBezTo>
                  <a:pt x="70" y="32"/>
                  <a:pt x="77" y="32"/>
                  <a:pt x="84" y="37"/>
                </a:cubicBezTo>
                <a:close/>
              </a:path>
            </a:pathLst>
          </a:custGeom>
          <a:solidFill>
            <a:srgbClr val="4BACC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3" name="Freeform 15"/>
          <p:cNvSpPr>
            <a:spLocks/>
          </p:cNvSpPr>
          <p:nvPr/>
        </p:nvSpPr>
        <p:spPr bwMode="auto">
          <a:xfrm>
            <a:off x="2657989" y="3599581"/>
            <a:ext cx="265112" cy="974725"/>
          </a:xfrm>
          <a:custGeom>
            <a:avLst/>
            <a:gdLst>
              <a:gd name="T0" fmla="*/ 31 w 114"/>
              <a:gd name="T1" fmla="*/ 9 h 419"/>
              <a:gd name="T2" fmla="*/ 27 w 114"/>
              <a:gd name="T3" fmla="*/ 5 h 419"/>
              <a:gd name="T4" fmla="*/ 29 w 114"/>
              <a:gd name="T5" fmla="*/ 0 h 419"/>
              <a:gd name="T6" fmla="*/ 36 w 114"/>
              <a:gd name="T7" fmla="*/ 0 h 419"/>
              <a:gd name="T8" fmla="*/ 53 w 114"/>
              <a:gd name="T9" fmla="*/ 1 h 419"/>
              <a:gd name="T10" fmla="*/ 80 w 114"/>
              <a:gd name="T11" fmla="*/ 1 h 419"/>
              <a:gd name="T12" fmla="*/ 85 w 114"/>
              <a:gd name="T13" fmla="*/ 7 h 419"/>
              <a:gd name="T14" fmla="*/ 85 w 114"/>
              <a:gd name="T15" fmla="*/ 196 h 419"/>
              <a:gd name="T16" fmla="*/ 85 w 114"/>
              <a:gd name="T17" fmla="*/ 385 h 419"/>
              <a:gd name="T18" fmla="*/ 101 w 114"/>
              <a:gd name="T19" fmla="*/ 401 h 419"/>
              <a:gd name="T20" fmla="*/ 104 w 114"/>
              <a:gd name="T21" fmla="*/ 401 h 419"/>
              <a:gd name="T22" fmla="*/ 114 w 114"/>
              <a:gd name="T23" fmla="*/ 412 h 419"/>
              <a:gd name="T24" fmla="*/ 110 w 114"/>
              <a:gd name="T25" fmla="*/ 417 h 419"/>
              <a:gd name="T26" fmla="*/ 77 w 114"/>
              <a:gd name="T27" fmla="*/ 419 h 419"/>
              <a:gd name="T28" fmla="*/ 11 w 114"/>
              <a:gd name="T29" fmla="*/ 417 h 419"/>
              <a:gd name="T30" fmla="*/ 10 w 114"/>
              <a:gd name="T31" fmla="*/ 417 h 419"/>
              <a:gd name="T32" fmla="*/ 3 w 114"/>
              <a:gd name="T33" fmla="*/ 404 h 419"/>
              <a:gd name="T34" fmla="*/ 6 w 114"/>
              <a:gd name="T35" fmla="*/ 402 h 419"/>
              <a:gd name="T36" fmla="*/ 12 w 114"/>
              <a:gd name="T37" fmla="*/ 401 h 419"/>
              <a:gd name="T38" fmla="*/ 28 w 114"/>
              <a:gd name="T39" fmla="*/ 393 h 419"/>
              <a:gd name="T40" fmla="*/ 31 w 114"/>
              <a:gd name="T41" fmla="*/ 385 h 419"/>
              <a:gd name="T42" fmla="*/ 31 w 114"/>
              <a:gd name="T43" fmla="*/ 12 h 419"/>
              <a:gd name="T44" fmla="*/ 31 w 114"/>
              <a:gd name="T45" fmla="*/ 9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14" h="419">
                <a:moveTo>
                  <a:pt x="31" y="9"/>
                </a:moveTo>
                <a:cubicBezTo>
                  <a:pt x="29" y="7"/>
                  <a:pt x="27" y="6"/>
                  <a:pt x="27" y="5"/>
                </a:cubicBezTo>
                <a:cubicBezTo>
                  <a:pt x="26" y="3"/>
                  <a:pt x="26" y="1"/>
                  <a:pt x="29" y="0"/>
                </a:cubicBezTo>
                <a:cubicBezTo>
                  <a:pt x="31" y="0"/>
                  <a:pt x="34" y="0"/>
                  <a:pt x="36" y="0"/>
                </a:cubicBezTo>
                <a:cubicBezTo>
                  <a:pt x="42" y="1"/>
                  <a:pt x="48" y="1"/>
                  <a:pt x="53" y="1"/>
                </a:cubicBezTo>
                <a:cubicBezTo>
                  <a:pt x="62" y="1"/>
                  <a:pt x="71" y="1"/>
                  <a:pt x="80" y="1"/>
                </a:cubicBezTo>
                <a:cubicBezTo>
                  <a:pt x="84" y="1"/>
                  <a:pt x="85" y="3"/>
                  <a:pt x="85" y="7"/>
                </a:cubicBezTo>
                <a:cubicBezTo>
                  <a:pt x="85" y="70"/>
                  <a:pt x="85" y="133"/>
                  <a:pt x="85" y="196"/>
                </a:cubicBezTo>
                <a:cubicBezTo>
                  <a:pt x="85" y="259"/>
                  <a:pt x="85" y="322"/>
                  <a:pt x="85" y="385"/>
                </a:cubicBezTo>
                <a:cubicBezTo>
                  <a:pt x="85" y="392"/>
                  <a:pt x="93" y="400"/>
                  <a:pt x="101" y="401"/>
                </a:cubicBezTo>
                <a:cubicBezTo>
                  <a:pt x="102" y="401"/>
                  <a:pt x="103" y="401"/>
                  <a:pt x="104" y="401"/>
                </a:cubicBezTo>
                <a:cubicBezTo>
                  <a:pt x="114" y="401"/>
                  <a:pt x="114" y="402"/>
                  <a:pt x="114" y="412"/>
                </a:cubicBezTo>
                <a:cubicBezTo>
                  <a:pt x="114" y="415"/>
                  <a:pt x="113" y="416"/>
                  <a:pt x="110" y="417"/>
                </a:cubicBezTo>
                <a:cubicBezTo>
                  <a:pt x="99" y="418"/>
                  <a:pt x="88" y="419"/>
                  <a:pt x="77" y="419"/>
                </a:cubicBezTo>
                <a:cubicBezTo>
                  <a:pt x="55" y="419"/>
                  <a:pt x="33" y="418"/>
                  <a:pt x="11" y="417"/>
                </a:cubicBezTo>
                <a:cubicBezTo>
                  <a:pt x="11" y="417"/>
                  <a:pt x="10" y="417"/>
                  <a:pt x="10" y="417"/>
                </a:cubicBezTo>
                <a:cubicBezTo>
                  <a:pt x="3" y="416"/>
                  <a:pt x="0" y="411"/>
                  <a:pt x="3" y="404"/>
                </a:cubicBezTo>
                <a:cubicBezTo>
                  <a:pt x="3" y="403"/>
                  <a:pt x="4" y="402"/>
                  <a:pt x="6" y="402"/>
                </a:cubicBezTo>
                <a:cubicBezTo>
                  <a:pt x="8" y="401"/>
                  <a:pt x="10" y="401"/>
                  <a:pt x="12" y="401"/>
                </a:cubicBezTo>
                <a:cubicBezTo>
                  <a:pt x="19" y="401"/>
                  <a:pt x="24" y="398"/>
                  <a:pt x="28" y="393"/>
                </a:cubicBezTo>
                <a:cubicBezTo>
                  <a:pt x="30" y="390"/>
                  <a:pt x="31" y="387"/>
                  <a:pt x="31" y="385"/>
                </a:cubicBezTo>
                <a:cubicBezTo>
                  <a:pt x="31" y="261"/>
                  <a:pt x="31" y="136"/>
                  <a:pt x="31" y="12"/>
                </a:cubicBezTo>
                <a:cubicBezTo>
                  <a:pt x="31" y="11"/>
                  <a:pt x="31" y="9"/>
                  <a:pt x="31" y="9"/>
                </a:cubicBezTo>
                <a:close/>
              </a:path>
            </a:pathLst>
          </a:custGeom>
          <a:solidFill>
            <a:srgbClr val="4BACC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4" name="Freeform 16"/>
          <p:cNvSpPr>
            <a:spLocks noEditPoints="1"/>
          </p:cNvSpPr>
          <p:nvPr/>
        </p:nvSpPr>
        <p:spPr bwMode="auto">
          <a:xfrm>
            <a:off x="3071851" y="3332163"/>
            <a:ext cx="284162" cy="1235075"/>
          </a:xfrm>
          <a:custGeom>
            <a:avLst/>
            <a:gdLst>
              <a:gd name="T0" fmla="*/ 48 w 122"/>
              <a:gd name="T1" fmla="*/ 45 h 531"/>
              <a:gd name="T2" fmla="*/ 45 w 122"/>
              <a:gd name="T3" fmla="*/ 9 h 531"/>
              <a:gd name="T4" fmla="*/ 77 w 122"/>
              <a:gd name="T5" fmla="*/ 9 h 531"/>
              <a:gd name="T6" fmla="*/ 74 w 122"/>
              <a:gd name="T7" fmla="*/ 45 h 531"/>
              <a:gd name="T8" fmla="*/ 80 w 122"/>
              <a:gd name="T9" fmla="*/ 48 h 531"/>
              <a:gd name="T10" fmla="*/ 85 w 122"/>
              <a:gd name="T11" fmla="*/ 58 h 531"/>
              <a:gd name="T12" fmla="*/ 85 w 122"/>
              <a:gd name="T13" fmla="*/ 60 h 531"/>
              <a:gd name="T14" fmla="*/ 80 w 122"/>
              <a:gd name="T15" fmla="*/ 74 h 531"/>
              <a:gd name="T16" fmla="*/ 77 w 122"/>
              <a:gd name="T17" fmla="*/ 105 h 531"/>
              <a:gd name="T18" fmla="*/ 78 w 122"/>
              <a:gd name="T19" fmla="*/ 109 h 531"/>
              <a:gd name="T20" fmla="*/ 81 w 122"/>
              <a:gd name="T21" fmla="*/ 124 h 531"/>
              <a:gd name="T22" fmla="*/ 81 w 122"/>
              <a:gd name="T23" fmla="*/ 503 h 531"/>
              <a:gd name="T24" fmla="*/ 87 w 122"/>
              <a:gd name="T25" fmla="*/ 512 h 531"/>
              <a:gd name="T26" fmla="*/ 115 w 122"/>
              <a:gd name="T27" fmla="*/ 520 h 531"/>
              <a:gd name="T28" fmla="*/ 117 w 122"/>
              <a:gd name="T29" fmla="*/ 520 h 531"/>
              <a:gd name="T30" fmla="*/ 121 w 122"/>
              <a:gd name="T31" fmla="*/ 525 h 531"/>
              <a:gd name="T32" fmla="*/ 118 w 122"/>
              <a:gd name="T33" fmla="*/ 529 h 531"/>
              <a:gd name="T34" fmla="*/ 111 w 122"/>
              <a:gd name="T35" fmla="*/ 530 h 531"/>
              <a:gd name="T36" fmla="*/ 66 w 122"/>
              <a:gd name="T37" fmla="*/ 531 h 531"/>
              <a:gd name="T38" fmla="*/ 17 w 122"/>
              <a:gd name="T39" fmla="*/ 531 h 531"/>
              <a:gd name="T40" fmla="*/ 5 w 122"/>
              <a:gd name="T41" fmla="*/ 529 h 531"/>
              <a:gd name="T42" fmla="*/ 0 w 122"/>
              <a:gd name="T43" fmla="*/ 524 h 531"/>
              <a:gd name="T44" fmla="*/ 5 w 122"/>
              <a:gd name="T45" fmla="*/ 520 h 531"/>
              <a:gd name="T46" fmla="*/ 36 w 122"/>
              <a:gd name="T47" fmla="*/ 511 h 531"/>
              <a:gd name="T48" fmla="*/ 41 w 122"/>
              <a:gd name="T49" fmla="*/ 505 h 531"/>
              <a:gd name="T50" fmla="*/ 41 w 122"/>
              <a:gd name="T51" fmla="*/ 339 h 531"/>
              <a:gd name="T52" fmla="*/ 41 w 122"/>
              <a:gd name="T53" fmla="*/ 121 h 531"/>
              <a:gd name="T54" fmla="*/ 41 w 122"/>
              <a:gd name="T55" fmla="*/ 116 h 531"/>
              <a:gd name="T56" fmla="*/ 43 w 122"/>
              <a:gd name="T57" fmla="*/ 87 h 531"/>
              <a:gd name="T58" fmla="*/ 41 w 122"/>
              <a:gd name="T59" fmla="*/ 69 h 531"/>
              <a:gd name="T60" fmla="*/ 38 w 122"/>
              <a:gd name="T61" fmla="*/ 60 h 531"/>
              <a:gd name="T62" fmla="*/ 39 w 122"/>
              <a:gd name="T63" fmla="*/ 50 h 531"/>
              <a:gd name="T64" fmla="*/ 48 w 122"/>
              <a:gd name="T65" fmla="*/ 45 h 531"/>
              <a:gd name="T66" fmla="*/ 80 w 122"/>
              <a:gd name="T67" fmla="*/ 27 h 531"/>
              <a:gd name="T68" fmla="*/ 64 w 122"/>
              <a:gd name="T69" fmla="*/ 6 h 531"/>
              <a:gd name="T70" fmla="*/ 43 w 122"/>
              <a:gd name="T71" fmla="*/ 17 h 531"/>
              <a:gd name="T72" fmla="*/ 49 w 122"/>
              <a:gd name="T73" fmla="*/ 41 h 531"/>
              <a:gd name="T74" fmla="*/ 72 w 122"/>
              <a:gd name="T75" fmla="*/ 41 h 531"/>
              <a:gd name="T76" fmla="*/ 80 w 122"/>
              <a:gd name="T77" fmla="*/ 27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2" h="531">
                <a:moveTo>
                  <a:pt x="48" y="45"/>
                </a:moveTo>
                <a:cubicBezTo>
                  <a:pt x="36" y="32"/>
                  <a:pt x="35" y="19"/>
                  <a:pt x="45" y="9"/>
                </a:cubicBezTo>
                <a:cubicBezTo>
                  <a:pt x="54" y="0"/>
                  <a:pt x="68" y="0"/>
                  <a:pt x="77" y="9"/>
                </a:cubicBezTo>
                <a:cubicBezTo>
                  <a:pt x="87" y="19"/>
                  <a:pt x="86" y="33"/>
                  <a:pt x="74" y="45"/>
                </a:cubicBezTo>
                <a:cubicBezTo>
                  <a:pt x="76" y="46"/>
                  <a:pt x="78" y="48"/>
                  <a:pt x="80" y="48"/>
                </a:cubicBezTo>
                <a:cubicBezTo>
                  <a:pt x="85" y="50"/>
                  <a:pt x="85" y="54"/>
                  <a:pt x="85" y="58"/>
                </a:cubicBezTo>
                <a:cubicBezTo>
                  <a:pt x="85" y="59"/>
                  <a:pt x="85" y="60"/>
                  <a:pt x="85" y="60"/>
                </a:cubicBezTo>
                <a:cubicBezTo>
                  <a:pt x="78" y="63"/>
                  <a:pt x="80" y="69"/>
                  <a:pt x="80" y="74"/>
                </a:cubicBezTo>
                <a:cubicBezTo>
                  <a:pt x="78" y="84"/>
                  <a:pt x="78" y="94"/>
                  <a:pt x="77" y="105"/>
                </a:cubicBezTo>
                <a:cubicBezTo>
                  <a:pt x="77" y="106"/>
                  <a:pt x="77" y="108"/>
                  <a:pt x="78" y="109"/>
                </a:cubicBezTo>
                <a:cubicBezTo>
                  <a:pt x="81" y="114"/>
                  <a:pt x="81" y="119"/>
                  <a:pt x="81" y="124"/>
                </a:cubicBezTo>
                <a:cubicBezTo>
                  <a:pt x="81" y="250"/>
                  <a:pt x="81" y="377"/>
                  <a:pt x="81" y="503"/>
                </a:cubicBezTo>
                <a:cubicBezTo>
                  <a:pt x="81" y="508"/>
                  <a:pt x="82" y="511"/>
                  <a:pt x="87" y="512"/>
                </a:cubicBezTo>
                <a:cubicBezTo>
                  <a:pt x="96" y="514"/>
                  <a:pt x="105" y="517"/>
                  <a:pt x="115" y="520"/>
                </a:cubicBezTo>
                <a:cubicBezTo>
                  <a:pt x="116" y="520"/>
                  <a:pt x="117" y="520"/>
                  <a:pt x="117" y="520"/>
                </a:cubicBezTo>
                <a:cubicBezTo>
                  <a:pt x="119" y="522"/>
                  <a:pt x="121" y="523"/>
                  <a:pt x="121" y="525"/>
                </a:cubicBezTo>
                <a:cubicBezTo>
                  <a:pt x="122" y="526"/>
                  <a:pt x="119" y="528"/>
                  <a:pt x="118" y="529"/>
                </a:cubicBezTo>
                <a:cubicBezTo>
                  <a:pt x="116" y="530"/>
                  <a:pt x="114" y="530"/>
                  <a:pt x="111" y="530"/>
                </a:cubicBezTo>
                <a:cubicBezTo>
                  <a:pt x="96" y="531"/>
                  <a:pt x="81" y="531"/>
                  <a:pt x="66" y="531"/>
                </a:cubicBezTo>
                <a:cubicBezTo>
                  <a:pt x="50" y="531"/>
                  <a:pt x="33" y="531"/>
                  <a:pt x="17" y="531"/>
                </a:cubicBezTo>
                <a:cubicBezTo>
                  <a:pt x="13" y="531"/>
                  <a:pt x="9" y="531"/>
                  <a:pt x="5" y="529"/>
                </a:cubicBezTo>
                <a:cubicBezTo>
                  <a:pt x="3" y="529"/>
                  <a:pt x="2" y="526"/>
                  <a:pt x="0" y="524"/>
                </a:cubicBezTo>
                <a:cubicBezTo>
                  <a:pt x="2" y="523"/>
                  <a:pt x="3" y="521"/>
                  <a:pt x="5" y="520"/>
                </a:cubicBezTo>
                <a:cubicBezTo>
                  <a:pt x="16" y="517"/>
                  <a:pt x="26" y="514"/>
                  <a:pt x="36" y="511"/>
                </a:cubicBezTo>
                <a:cubicBezTo>
                  <a:pt x="40" y="510"/>
                  <a:pt x="41" y="508"/>
                  <a:pt x="41" y="505"/>
                </a:cubicBezTo>
                <a:cubicBezTo>
                  <a:pt x="41" y="449"/>
                  <a:pt x="41" y="394"/>
                  <a:pt x="41" y="339"/>
                </a:cubicBezTo>
                <a:cubicBezTo>
                  <a:pt x="41" y="266"/>
                  <a:pt x="41" y="193"/>
                  <a:pt x="41" y="121"/>
                </a:cubicBezTo>
                <a:cubicBezTo>
                  <a:pt x="41" y="119"/>
                  <a:pt x="40" y="117"/>
                  <a:pt x="41" y="116"/>
                </a:cubicBezTo>
                <a:cubicBezTo>
                  <a:pt x="47" y="106"/>
                  <a:pt x="43" y="97"/>
                  <a:pt x="43" y="87"/>
                </a:cubicBezTo>
                <a:cubicBezTo>
                  <a:pt x="43" y="81"/>
                  <a:pt x="42" y="75"/>
                  <a:pt x="41" y="69"/>
                </a:cubicBezTo>
                <a:cubicBezTo>
                  <a:pt x="41" y="66"/>
                  <a:pt x="42" y="62"/>
                  <a:pt x="38" y="60"/>
                </a:cubicBezTo>
                <a:cubicBezTo>
                  <a:pt x="35" y="59"/>
                  <a:pt x="37" y="51"/>
                  <a:pt x="39" y="50"/>
                </a:cubicBezTo>
                <a:cubicBezTo>
                  <a:pt x="42" y="48"/>
                  <a:pt x="45" y="47"/>
                  <a:pt x="48" y="45"/>
                </a:cubicBezTo>
                <a:close/>
                <a:moveTo>
                  <a:pt x="80" y="27"/>
                </a:moveTo>
                <a:cubicBezTo>
                  <a:pt x="80" y="16"/>
                  <a:pt x="74" y="8"/>
                  <a:pt x="64" y="6"/>
                </a:cubicBezTo>
                <a:cubicBezTo>
                  <a:pt x="56" y="4"/>
                  <a:pt x="47" y="9"/>
                  <a:pt x="43" y="17"/>
                </a:cubicBezTo>
                <a:cubicBezTo>
                  <a:pt x="40" y="26"/>
                  <a:pt x="42" y="35"/>
                  <a:pt x="49" y="41"/>
                </a:cubicBezTo>
                <a:cubicBezTo>
                  <a:pt x="51" y="42"/>
                  <a:pt x="70" y="43"/>
                  <a:pt x="72" y="41"/>
                </a:cubicBezTo>
                <a:cubicBezTo>
                  <a:pt x="77" y="37"/>
                  <a:pt x="80" y="32"/>
                  <a:pt x="80" y="27"/>
                </a:cubicBezTo>
                <a:close/>
              </a:path>
            </a:pathLst>
          </a:custGeom>
          <a:solidFill>
            <a:srgbClr val="4BACC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82178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Hexagon 27"/>
          <p:cNvSpPr/>
          <p:nvPr/>
        </p:nvSpPr>
        <p:spPr>
          <a:xfrm>
            <a:off x="3395489" y="2200064"/>
            <a:ext cx="2315880" cy="1628986"/>
          </a:xfrm>
          <a:prstGeom prst="hexagon">
            <a:avLst>
              <a:gd name="adj" fmla="val 21694"/>
              <a:gd name="vf" fmla="val 115470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-18571" y="48492"/>
            <a:ext cx="9144000" cy="576064"/>
          </a:xfrm>
        </p:spPr>
        <p:txBody>
          <a:bodyPr>
            <a:noAutofit/>
          </a:bodyPr>
          <a:lstStyle/>
          <a:p>
            <a:r>
              <a:rPr lang="en-US" altLang="ko-KR" sz="4400" b="1" dirty="0"/>
              <a:t>Infographic Style</a:t>
            </a:r>
            <a:endParaRPr lang="ko-KR" altLang="en-US" sz="4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962765" y="809759"/>
            <a:ext cx="9144000" cy="287337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altLang="ko-KR" dirty="0">
                <a:solidFill>
                  <a:srgbClr val="0070C0"/>
                </a:solidFill>
              </a:rPr>
              <a:t>Insert the title of your subtitle Here</a:t>
            </a:r>
          </a:p>
        </p:txBody>
      </p:sp>
      <p:sp>
        <p:nvSpPr>
          <p:cNvPr id="4" name="Hexagon 3"/>
          <p:cNvSpPr/>
          <p:nvPr/>
        </p:nvSpPr>
        <p:spPr>
          <a:xfrm>
            <a:off x="4036312" y="1975495"/>
            <a:ext cx="1060704" cy="914400"/>
          </a:xfrm>
          <a:prstGeom prst="hexag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Hexagon 5"/>
          <p:cNvSpPr/>
          <p:nvPr/>
        </p:nvSpPr>
        <p:spPr>
          <a:xfrm>
            <a:off x="3068210" y="2550046"/>
            <a:ext cx="1060704" cy="914400"/>
          </a:xfrm>
          <a:prstGeom prst="hexag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Hexagon 6"/>
          <p:cNvSpPr/>
          <p:nvPr/>
        </p:nvSpPr>
        <p:spPr>
          <a:xfrm>
            <a:off x="4036312" y="3175670"/>
            <a:ext cx="1060704" cy="914400"/>
          </a:xfrm>
          <a:prstGeom prst="hexag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Hexagon 7"/>
          <p:cNvSpPr/>
          <p:nvPr/>
        </p:nvSpPr>
        <p:spPr>
          <a:xfrm>
            <a:off x="5004414" y="2550046"/>
            <a:ext cx="1060704" cy="914400"/>
          </a:xfrm>
          <a:prstGeom prst="hexag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70992" y="1313706"/>
            <a:ext cx="2592288" cy="1111275"/>
            <a:chOff x="6228184" y="1749861"/>
            <a:chExt cx="2592288" cy="1111275"/>
          </a:xfrm>
        </p:grpSpPr>
        <p:sp>
          <p:nvSpPr>
            <p:cNvPr id="14" name="TextBox 13"/>
            <p:cNvSpPr txBox="1"/>
            <p:nvPr/>
          </p:nvSpPr>
          <p:spPr>
            <a:xfrm>
              <a:off x="6228184" y="2030139"/>
              <a:ext cx="25922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117A9A"/>
                  </a:solidFill>
                  <a:cs typeface="Arial" pitchFamily="34" charset="0"/>
                </a:rPr>
                <a:t>Get a modern PowerPoint  Presentation that is beautifully designed.  Easy to change colors, photos and Text.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228184" y="1749861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rgbClr val="117A9A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rgbClr val="117A9A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70992" y="3617962"/>
            <a:ext cx="2592288" cy="1111275"/>
            <a:chOff x="6228184" y="1749861"/>
            <a:chExt cx="2592288" cy="1111275"/>
          </a:xfrm>
        </p:grpSpPr>
        <p:sp>
          <p:nvSpPr>
            <p:cNvPr id="17" name="TextBox 16"/>
            <p:cNvSpPr txBox="1"/>
            <p:nvPr/>
          </p:nvSpPr>
          <p:spPr>
            <a:xfrm>
              <a:off x="6228184" y="2030139"/>
              <a:ext cx="25922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117A9A"/>
                  </a:solidFill>
                  <a:cs typeface="Arial" pitchFamily="34" charset="0"/>
                </a:rPr>
                <a:t>Get a modern PowerPoint  Presentation that is beautifully designed.  Easy to change colors, photos and Text. 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228184" y="1749861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rgbClr val="117A9A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rgbClr val="117A9A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940152" y="1316459"/>
            <a:ext cx="2592288" cy="1111275"/>
            <a:chOff x="6228184" y="1749861"/>
            <a:chExt cx="2592288" cy="1111275"/>
          </a:xfrm>
        </p:grpSpPr>
        <p:sp>
          <p:nvSpPr>
            <p:cNvPr id="23" name="TextBox 22"/>
            <p:cNvSpPr txBox="1"/>
            <p:nvPr/>
          </p:nvSpPr>
          <p:spPr>
            <a:xfrm>
              <a:off x="6228184" y="2030139"/>
              <a:ext cx="25922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117A9A"/>
                  </a:solidFill>
                  <a:cs typeface="Arial" pitchFamily="34" charset="0"/>
                </a:rPr>
                <a:t>Get a modern PowerPoint  Presentation that is beautifully designed.  Easy to change colors, photos and Text. 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228184" y="1749861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rgbClr val="117A9A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rgbClr val="117A9A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940152" y="3620715"/>
            <a:ext cx="2592288" cy="1111275"/>
            <a:chOff x="6228184" y="1749861"/>
            <a:chExt cx="2592288" cy="1111275"/>
          </a:xfrm>
        </p:grpSpPr>
        <p:sp>
          <p:nvSpPr>
            <p:cNvPr id="26" name="TextBox 25"/>
            <p:cNvSpPr txBox="1"/>
            <p:nvPr/>
          </p:nvSpPr>
          <p:spPr>
            <a:xfrm>
              <a:off x="6228184" y="2030139"/>
              <a:ext cx="25922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117A9A"/>
                  </a:solidFill>
                  <a:cs typeface="Arial" pitchFamily="34" charset="0"/>
                </a:rPr>
                <a:t>Get a modern PowerPoint  Presentation that is beautifully designed.  Easy to change colors, photos and Text. 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228184" y="1749861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rgbClr val="117A9A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rgbClr val="117A9A"/>
                </a:solidFill>
                <a:cs typeface="Arial" pitchFamily="34" charset="0"/>
              </a:endParaRPr>
            </a:p>
          </p:txBody>
        </p:sp>
      </p:grpSp>
      <p:sp>
        <p:nvSpPr>
          <p:cNvPr id="29" name="Rounded Rectangle 31"/>
          <p:cNvSpPr/>
          <p:nvPr/>
        </p:nvSpPr>
        <p:spPr>
          <a:xfrm>
            <a:off x="4407186" y="2169660"/>
            <a:ext cx="318955" cy="453491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Heart 17"/>
          <p:cNvSpPr/>
          <p:nvPr/>
        </p:nvSpPr>
        <p:spPr>
          <a:xfrm>
            <a:off x="3369608" y="2790076"/>
            <a:ext cx="457907" cy="448961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Chord 32"/>
          <p:cNvSpPr/>
          <p:nvPr/>
        </p:nvSpPr>
        <p:spPr>
          <a:xfrm>
            <a:off x="5307469" y="2738409"/>
            <a:ext cx="454593" cy="450606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Rounded Rectangle 40"/>
          <p:cNvSpPr/>
          <p:nvPr/>
        </p:nvSpPr>
        <p:spPr>
          <a:xfrm rot="2942052">
            <a:off x="4360720" y="3442906"/>
            <a:ext cx="422563" cy="44954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9740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EADF6DFE-6EDB-479E-8A90-7202AB973547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5" name="Text Placeholder 13"/>
          <p:cNvSpPr txBox="1">
            <a:spLocks/>
          </p:cNvSpPr>
          <p:nvPr/>
        </p:nvSpPr>
        <p:spPr>
          <a:xfrm>
            <a:off x="5741776" y="315203"/>
            <a:ext cx="4248472" cy="2304256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Simple </a:t>
            </a: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Portfolio </a:t>
            </a:r>
          </a:p>
          <a:p>
            <a:pPr marL="0" indent="0">
              <a:buNone/>
            </a:pP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  <a:p>
            <a:pPr marL="0" indent="0">
              <a:buNone/>
            </a:pP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Designed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3788335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Get a modern PowerPoint  Presentation that is beautifully designed.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3416285"/>
            <a:ext cx="8496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2456871"/>
            <a:ext cx="2492979" cy="110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223068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s Slide Master">
  <a:themeElements>
    <a:clrScheme name="ALLPPT-COLOR-A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7696"/>
      </a:accent1>
      <a:accent2>
        <a:srgbClr val="4BACC6"/>
      </a:accent2>
      <a:accent3>
        <a:srgbClr val="027696"/>
      </a:accent3>
      <a:accent4>
        <a:srgbClr val="4BACC6"/>
      </a:accent4>
      <a:accent5>
        <a:srgbClr val="027696"/>
      </a:accent5>
      <a:accent6>
        <a:srgbClr val="4BACC6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2769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-A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7696"/>
      </a:accent1>
      <a:accent2>
        <a:srgbClr val="4BACC6"/>
      </a:accent2>
      <a:accent3>
        <a:srgbClr val="027696"/>
      </a:accent3>
      <a:accent4>
        <a:srgbClr val="4BACC6"/>
      </a:accent4>
      <a:accent5>
        <a:srgbClr val="027696"/>
      </a:accent5>
      <a:accent6>
        <a:srgbClr val="4BACC6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1581</TotalTime>
  <Words>2674</Words>
  <Application>Microsoft Office PowerPoint</Application>
  <PresentationFormat>Presentación en pantalla (16:9)</PresentationFormat>
  <Paragraphs>350</Paragraphs>
  <Slides>40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40</vt:i4>
      </vt:variant>
    </vt:vector>
  </HeadingPairs>
  <TitlesOfParts>
    <vt:vector size="48" baseType="lpstr">
      <vt:lpstr>Arial Unicode MS</vt:lpstr>
      <vt:lpstr>Malgun Gothic</vt:lpstr>
      <vt:lpstr>Arial</vt:lpstr>
      <vt:lpstr>Calibri</vt:lpstr>
      <vt:lpstr>Calibri Light</vt:lpstr>
      <vt:lpstr>Contents Slide Master</vt:lpstr>
      <vt:lpstr>Diseño personalizado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ADMIN</cp:lastModifiedBy>
  <cp:revision>123</cp:revision>
  <dcterms:created xsi:type="dcterms:W3CDTF">2016-12-05T23:26:54Z</dcterms:created>
  <dcterms:modified xsi:type="dcterms:W3CDTF">2021-09-02T00:01:51Z</dcterms:modified>
</cp:coreProperties>
</file>